
<file path=[Content_Types].xml><?xml version="1.0" encoding="utf-8"?>
<Types xmlns="http://schemas.openxmlformats.org/package/2006/content-types">
  <Default ContentType="image/png" Extension="png"/>
  <Default ContentType="application/vnd.openxmlformats-officedocument.oleObject" Extension="bin"/>
  <Default ContentType="image/jpeg" Extension="jpeg"/>
  <Default ContentType="image/x-emf" Extension="emf"/>
  <Default ContentType="image/x-wmf" Extension="wmf"/>
  <Default ContentType="application/vnd.openxmlformats-package.relationships+xml" Extension="rels"/>
  <Default ContentType="application/xml" Extension="xml"/>
  <Default ContentType="image/vnd.ms-photo" Extension="wdp"/>
  <Default ContentType="application/vnd.openxmlformats-officedocument.vmlDrawing" Extension="vml"/>
  <Default ContentType="application/vnd.openxmlformats-officedocument.spreadsheetml.sheet" Extension="xlsx"/>
  <Default ContentType="image/jpeg" Extension="jpg"/>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Master+xml" PartName="/ppt/slideMasters/slideMaster3.xml"/>
  <Override ContentType="application/vnd.openxmlformats-officedocument.presentationml.slideMaster+xml" PartName="/ppt/slideMasters/slideMaster4.xml"/>
  <Override ContentType="application/vnd.openxmlformats-officedocument.presentationml.slideMaster+xml" PartName="/ppt/slideMasters/slideMaster5.xml"/>
  <Override ContentType="application/vnd.openxmlformats-officedocument.presentationml.slideMaster+xml" PartName="/ppt/slideMasters/slideMaster6.xml"/>
  <Override ContentType="application/vnd.openxmlformats-officedocument.presentationml.slideMaster+xml" PartName="/ppt/slideMasters/slideMaster7.xml"/>
  <Override ContentType="application/vnd.openxmlformats-officedocument.presentationml.slideMaster+xml" PartName="/ppt/slideMasters/slideMaster8.xml"/>
  <Override ContentType="application/vnd.openxmlformats-officedocument.presentationml.slideMaster+xml" PartName="/ppt/slideMasters/slideMaster9.xml"/>
  <Override ContentType="application/vnd.openxmlformats-officedocument.presentationml.slideMaster+xml" PartName="/ppt/slideMasters/slideMaster10.xml"/>
  <Override ContentType="application/vnd.openxmlformats-officedocument.presentationml.slideMaster+xml" PartName="/ppt/slideMasters/slideMaster11.xml"/>
  <Override ContentType="application/vnd.openxmlformats-officedocument.presentationml.slideMaster+xml" PartName="/ppt/slideMasters/slideMaster12.xml"/>
  <Override ContentType="application/vnd.openxmlformats-officedocument.presentationml.slideMaster+xml" PartName="/ppt/slideMasters/slideMaster13.xml"/>
  <Override ContentType="application/vnd.openxmlformats-officedocument.presentationml.slideMaster+xml" PartName="/ppt/slideMasters/slideMaster14.xml"/>
  <Override ContentType="application/vnd.openxmlformats-officedocument.presentationml.slideMaster+xml" PartName="/ppt/slideMasters/slideMaster15.xml"/>
  <Override ContentType="application/vnd.openxmlformats-officedocument.presentationml.slideMaster+xml" PartName="/ppt/slideMasters/slideMaster16.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notesMaster+xml" PartName="/ppt/notesMasters/notesMaster1.xml"/>
  <Override ContentType="application/vnd.openxmlformats-officedocument.presentationml.handoutMaster+xml" PartName="/ppt/handoutMasters/handout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theme+xml" PartName="/ppt/theme/theme2.xml"/>
  <Override ContentType="application/vnd.openxmlformats-officedocument.presentationml.slideLayout+xml" PartName="/ppt/slideLayouts/slideLayout25.xml"/>
  <Override ContentType="application/vnd.openxmlformats-officedocument.presentationml.slideLayout+xml" PartName="/ppt/slideLayouts/slideLayout26.xml"/>
  <Override ContentType="application/vnd.openxmlformats-officedocument.presentationml.slideLayout+xml" PartName="/ppt/slideLayouts/slideLayout27.xml"/>
  <Override ContentType="application/vnd.openxmlformats-officedocument.presentationml.slideLayout+xml" PartName="/ppt/slideLayouts/slideLayout28.xml"/>
  <Override ContentType="application/vnd.openxmlformats-officedocument.presentationml.slideLayout+xml" PartName="/ppt/slideLayouts/slideLayout29.xml"/>
  <Override ContentType="application/vnd.openxmlformats-officedocument.presentationml.slideLayout+xml" PartName="/ppt/slideLayouts/slideLayout30.xml"/>
  <Override ContentType="application/vnd.openxmlformats-officedocument.presentationml.slideLayout+xml" PartName="/ppt/slideLayouts/slideLayout31.xml"/>
  <Override ContentType="application/vnd.openxmlformats-officedocument.presentationml.slideLayout+xml" PartName="/ppt/slideLayouts/slideLayout32.xml"/>
  <Override ContentType="application/vnd.openxmlformats-officedocument.presentationml.slideLayout+xml" PartName="/ppt/slideLayouts/slideLayout33.xml"/>
  <Override ContentType="application/vnd.openxmlformats-officedocument.presentationml.slideLayout+xml" PartName="/ppt/slideLayouts/slideLayout34.xml"/>
  <Override ContentType="application/vnd.openxmlformats-officedocument.presentationml.slideLayout+xml" PartName="/ppt/slideLayouts/slideLayout35.xml"/>
  <Override ContentType="application/vnd.openxmlformats-officedocument.theme+xml" PartName="/ppt/theme/theme3.xml"/>
  <Override ContentType="application/vnd.openxmlformats-officedocument.presentationml.slideLayout+xml" PartName="/ppt/slideLayouts/slideLayout36.xml"/>
  <Override ContentType="application/vnd.openxmlformats-officedocument.presentationml.slideLayout+xml" PartName="/ppt/slideLayouts/slideLayout37.xml"/>
  <Override ContentType="application/vnd.openxmlformats-officedocument.presentationml.slideLayout+xml" PartName="/ppt/slideLayouts/slideLayout38.xml"/>
  <Override ContentType="application/vnd.openxmlformats-officedocument.presentationml.slideLayout+xml" PartName="/ppt/slideLayouts/slideLayout39.xml"/>
  <Override ContentType="application/vnd.openxmlformats-officedocument.presentationml.slideLayout+xml" PartName="/ppt/slideLayouts/slideLayout40.xml"/>
  <Override ContentType="application/vnd.openxmlformats-officedocument.presentationml.slideLayout+xml" PartName="/ppt/slideLayouts/slideLayout41.xml"/>
  <Override ContentType="application/vnd.openxmlformats-officedocument.presentationml.slideLayout+xml" PartName="/ppt/slideLayouts/slideLayout42.xml"/>
  <Override ContentType="application/vnd.openxmlformats-officedocument.presentationml.slideLayout+xml" PartName="/ppt/slideLayouts/slideLayout43.xml"/>
  <Override ContentType="application/vnd.openxmlformats-officedocument.presentationml.slideLayout+xml" PartName="/ppt/slideLayouts/slideLayout44.xml"/>
  <Override ContentType="application/vnd.openxmlformats-officedocument.presentationml.slideLayout+xml" PartName="/ppt/slideLayouts/slideLayout45.xml"/>
  <Override ContentType="application/vnd.openxmlformats-officedocument.presentationml.slideLayout+xml" PartName="/ppt/slideLayouts/slideLayout46.xml"/>
  <Override ContentType="application/vnd.openxmlformats-officedocument.theme+xml" PartName="/ppt/theme/theme4.xml"/>
  <Override ContentType="application/vnd.openxmlformats-officedocument.presentationml.slideLayout+xml" PartName="/ppt/slideLayouts/slideLayout47.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50.xml"/>
  <Override ContentType="application/vnd.openxmlformats-officedocument.presentationml.slideLayout+xml" PartName="/ppt/slideLayouts/slideLayout51.xml"/>
  <Override ContentType="application/vnd.openxmlformats-officedocument.presentationml.slideLayout+xml" PartName="/ppt/slideLayouts/slideLayout52.xml"/>
  <Override ContentType="application/vnd.openxmlformats-officedocument.presentationml.slideLayout+xml" PartName="/ppt/slideLayouts/slideLayout53.xml"/>
  <Override ContentType="application/vnd.openxmlformats-officedocument.presentationml.slideLayout+xml" PartName="/ppt/slideLayouts/slideLayout54.xml"/>
  <Override ContentType="application/vnd.openxmlformats-officedocument.presentationml.slideLayout+xml" PartName="/ppt/slideLayouts/slideLayout55.xml"/>
  <Override ContentType="application/vnd.openxmlformats-officedocument.presentationml.slideLayout+xml" PartName="/ppt/slideLayouts/slideLayout56.xml"/>
  <Override ContentType="application/vnd.openxmlformats-officedocument.presentationml.slideLayout+xml" PartName="/ppt/slideLayouts/slideLayout57.xml"/>
  <Override ContentType="application/vnd.openxmlformats-officedocument.theme+xml" PartName="/ppt/theme/theme5.xml"/>
  <Override ContentType="application/vnd.openxmlformats-officedocument.presentationml.slideLayout+xml" PartName="/ppt/slideLayouts/slideLayout58.xml"/>
  <Override ContentType="application/vnd.openxmlformats-officedocument.presentationml.slideLayout+xml" PartName="/ppt/slideLayouts/slideLayout59.xml"/>
  <Override ContentType="application/vnd.openxmlformats-officedocument.presentationml.slideLayout+xml" PartName="/ppt/slideLayouts/slideLayout60.xml"/>
  <Override ContentType="application/vnd.openxmlformats-officedocument.presentationml.slideLayout+xml" PartName="/ppt/slideLayouts/slideLayout61.xml"/>
  <Override ContentType="application/vnd.openxmlformats-officedocument.presentationml.slideLayout+xml" PartName="/ppt/slideLayouts/slideLayout62.xml"/>
  <Override ContentType="application/vnd.openxmlformats-officedocument.presentationml.slideLayout+xml" PartName="/ppt/slideLayouts/slideLayout63.xml"/>
  <Override ContentType="application/vnd.openxmlformats-officedocument.presentationml.slideLayout+xml" PartName="/ppt/slideLayouts/slideLayout64.xml"/>
  <Override ContentType="application/vnd.openxmlformats-officedocument.presentationml.slideLayout+xml" PartName="/ppt/slideLayouts/slideLayout65.xml"/>
  <Override ContentType="application/vnd.openxmlformats-officedocument.presentationml.slideLayout+xml" PartName="/ppt/slideLayouts/slideLayout66.xml"/>
  <Override ContentType="application/vnd.openxmlformats-officedocument.presentationml.slideLayout+xml" PartName="/ppt/slideLayouts/slideLayout67.xml"/>
  <Override ContentType="application/vnd.openxmlformats-officedocument.presentationml.slideLayout+xml" PartName="/ppt/slideLayouts/slideLayout68.xml"/>
  <Override ContentType="application/vnd.openxmlformats-officedocument.presentationml.slideLayout+xml" PartName="/ppt/slideLayouts/slideLayout69.xml"/>
  <Override ContentType="application/vnd.openxmlformats-officedocument.theme+xml" PartName="/ppt/theme/theme6.xml"/>
  <Override ContentType="application/vnd.openxmlformats-officedocument.presentationml.slideLayout+xml" PartName="/ppt/slideLayouts/slideLayout70.xml"/>
  <Override ContentType="application/vnd.openxmlformats-officedocument.presentationml.slideLayout+xml" PartName="/ppt/slideLayouts/slideLayout71.xml"/>
  <Override ContentType="application/vnd.openxmlformats-officedocument.presentationml.slideLayout+xml" PartName="/ppt/slideLayouts/slideLayout72.xml"/>
  <Override ContentType="application/vnd.openxmlformats-officedocument.presentationml.slideLayout+xml" PartName="/ppt/slideLayouts/slideLayout73.xml"/>
  <Override ContentType="application/vnd.openxmlformats-officedocument.presentationml.slideLayout+xml" PartName="/ppt/slideLayouts/slideLayout74.xml"/>
  <Override ContentType="application/vnd.openxmlformats-officedocument.presentationml.slideLayout+xml" PartName="/ppt/slideLayouts/slideLayout75.xml"/>
  <Override ContentType="application/vnd.openxmlformats-officedocument.presentationml.slideLayout+xml" PartName="/ppt/slideLayouts/slideLayout76.xml"/>
  <Override ContentType="application/vnd.openxmlformats-officedocument.presentationml.slideLayout+xml" PartName="/ppt/slideLayouts/slideLayout77.xml"/>
  <Override ContentType="application/vnd.openxmlformats-officedocument.presentationml.slideLayout+xml" PartName="/ppt/slideLayouts/slideLayout78.xml"/>
  <Override ContentType="application/vnd.openxmlformats-officedocument.presentationml.slideLayout+xml" PartName="/ppt/slideLayouts/slideLayout79.xml"/>
  <Override ContentType="application/vnd.openxmlformats-officedocument.presentationml.slideLayout+xml" PartName="/ppt/slideLayouts/slideLayout80.xml"/>
  <Override ContentType="application/vnd.openxmlformats-officedocument.presentationml.slideLayout+xml" PartName="/ppt/slideLayouts/slideLayout81.xml"/>
  <Override ContentType="application/vnd.openxmlformats-officedocument.presentationml.slideLayout+xml" PartName="/ppt/slideLayouts/slideLayout82.xml"/>
  <Override ContentType="application/vnd.openxmlformats-officedocument.presentationml.slideLayout+xml" PartName="/ppt/slideLayouts/slideLayout83.xml"/>
  <Override ContentType="application/vnd.openxmlformats-officedocument.presentationml.slideLayout+xml" PartName="/ppt/slideLayouts/slideLayout84.xml"/>
  <Override ContentType="application/vnd.openxmlformats-officedocument.theme+xml" PartName="/ppt/theme/theme7.xml"/>
  <Override ContentType="application/vnd.openxmlformats-officedocument.presentationml.slideLayout+xml" PartName="/ppt/slideLayouts/slideLayout85.xml"/>
  <Override ContentType="application/vnd.openxmlformats-officedocument.presentationml.slideLayout+xml" PartName="/ppt/slideLayouts/slideLayout86.xml"/>
  <Override ContentType="application/vnd.openxmlformats-officedocument.presentationml.slideLayout+xml" PartName="/ppt/slideLayouts/slideLayout87.xml"/>
  <Override ContentType="application/vnd.openxmlformats-officedocument.presentationml.slideLayout+xml" PartName="/ppt/slideLayouts/slideLayout88.xml"/>
  <Override ContentType="application/vnd.openxmlformats-officedocument.presentationml.slideLayout+xml" PartName="/ppt/slideLayouts/slideLayout89.xml"/>
  <Override ContentType="application/vnd.openxmlformats-officedocument.presentationml.slideLayout+xml" PartName="/ppt/slideLayouts/slideLayout90.xml"/>
  <Override ContentType="application/vnd.openxmlformats-officedocument.presentationml.slideLayout+xml" PartName="/ppt/slideLayouts/slideLayout91.xml"/>
  <Override ContentType="application/vnd.openxmlformats-officedocument.presentationml.slideLayout+xml" PartName="/ppt/slideLayouts/slideLayout92.xml"/>
  <Override ContentType="application/vnd.openxmlformats-officedocument.presentationml.slideLayout+xml" PartName="/ppt/slideLayouts/slideLayout93.xml"/>
  <Override ContentType="application/vnd.openxmlformats-officedocument.presentationml.slideLayout+xml" PartName="/ppt/slideLayouts/slideLayout94.xml"/>
  <Override ContentType="application/vnd.openxmlformats-officedocument.presentationml.slideLayout+xml" PartName="/ppt/slideLayouts/slideLayout95.xml"/>
  <Override ContentType="application/vnd.openxmlformats-officedocument.presentationml.slideLayout+xml" PartName="/ppt/slideLayouts/slideLayout96.xml"/>
  <Override ContentType="application/vnd.openxmlformats-officedocument.presentationml.slideLayout+xml" PartName="/ppt/slideLayouts/slideLayout97.xml"/>
  <Override ContentType="application/vnd.openxmlformats-officedocument.presentationml.slideLayout+xml" PartName="/ppt/slideLayouts/slideLayout98.xml"/>
  <Override ContentType="application/vnd.openxmlformats-officedocument.presentationml.slideLayout+xml" PartName="/ppt/slideLayouts/slideLayout99.xml"/>
  <Override ContentType="application/vnd.openxmlformats-officedocument.presentationml.slideLayout+xml" PartName="/ppt/slideLayouts/slideLayout100.xml"/>
  <Override ContentType="application/vnd.openxmlformats-officedocument.theme+xml" PartName="/ppt/theme/theme8.xml"/>
  <Override ContentType="application/vnd.openxmlformats-officedocument.presentationml.slideLayout+xml" PartName="/ppt/slideLayouts/slideLayout101.xml"/>
  <Override ContentType="application/vnd.openxmlformats-officedocument.presentationml.slideLayout+xml" PartName="/ppt/slideLayouts/slideLayout102.xml"/>
  <Override ContentType="application/vnd.openxmlformats-officedocument.presentationml.slideLayout+xml" PartName="/ppt/slideLayouts/slideLayout103.xml"/>
  <Override ContentType="application/vnd.openxmlformats-officedocument.presentationml.slideLayout+xml" PartName="/ppt/slideLayouts/slideLayout104.xml"/>
  <Override ContentType="application/vnd.openxmlformats-officedocument.presentationml.slideLayout+xml" PartName="/ppt/slideLayouts/slideLayout105.xml"/>
  <Override ContentType="application/vnd.openxmlformats-officedocument.presentationml.slideLayout+xml" PartName="/ppt/slideLayouts/slideLayout106.xml"/>
  <Override ContentType="application/vnd.openxmlformats-officedocument.presentationml.slideLayout+xml" PartName="/ppt/slideLayouts/slideLayout107.xml"/>
  <Override ContentType="application/vnd.openxmlformats-officedocument.presentationml.slideLayout+xml" PartName="/ppt/slideLayouts/slideLayout108.xml"/>
  <Override ContentType="application/vnd.openxmlformats-officedocument.presentationml.slideLayout+xml" PartName="/ppt/slideLayouts/slideLayout109.xml"/>
  <Override ContentType="application/vnd.openxmlformats-officedocument.presentationml.slideLayout+xml" PartName="/ppt/slideLayouts/slideLayout110.xml"/>
  <Override ContentType="application/vnd.openxmlformats-officedocument.presentationml.slideLayout+xml" PartName="/ppt/slideLayouts/slideLayout111.xml"/>
  <Override ContentType="application/vnd.openxmlformats-officedocument.presentationml.slideLayout+xml" PartName="/ppt/slideLayouts/slideLayout112.xml"/>
  <Override ContentType="application/vnd.openxmlformats-officedocument.theme+xml" PartName="/ppt/theme/theme9.xml"/>
  <Override ContentType="application/vnd.openxmlformats-officedocument.presentationml.slideLayout+xml" PartName="/ppt/slideLayouts/slideLayout113.xml"/>
  <Override ContentType="application/vnd.openxmlformats-officedocument.presentationml.slideLayout+xml" PartName="/ppt/slideLayouts/slideLayout114.xml"/>
  <Override ContentType="application/vnd.openxmlformats-officedocument.presentationml.slideLayout+xml" PartName="/ppt/slideLayouts/slideLayout115.xml"/>
  <Override ContentType="application/vnd.openxmlformats-officedocument.presentationml.slideLayout+xml" PartName="/ppt/slideLayouts/slideLayout116.xml"/>
  <Override ContentType="application/vnd.openxmlformats-officedocument.presentationml.slideLayout+xml" PartName="/ppt/slideLayouts/slideLayout117.xml"/>
  <Override ContentType="application/vnd.openxmlformats-officedocument.presentationml.slideLayout+xml" PartName="/ppt/slideLayouts/slideLayout118.xml"/>
  <Override ContentType="application/vnd.openxmlformats-officedocument.presentationml.slideLayout+xml" PartName="/ppt/slideLayouts/slideLayout119.xml"/>
  <Override ContentType="application/vnd.openxmlformats-officedocument.presentationml.slideLayout+xml" PartName="/ppt/slideLayouts/slideLayout120.xml"/>
  <Override ContentType="application/vnd.openxmlformats-officedocument.presentationml.slideLayout+xml" PartName="/ppt/slideLayouts/slideLayout121.xml"/>
  <Override ContentType="application/vnd.openxmlformats-officedocument.presentationml.slideLayout+xml" PartName="/ppt/slideLayouts/slideLayout122.xml"/>
  <Override ContentType="application/vnd.openxmlformats-officedocument.presentationml.slideLayout+xml" PartName="/ppt/slideLayouts/slideLayout123.xml"/>
  <Override ContentType="application/vnd.openxmlformats-officedocument.presentationml.slideLayout+xml" PartName="/ppt/slideLayouts/slideLayout124.xml"/>
  <Override ContentType="application/vnd.openxmlformats-officedocument.presentationml.slideLayout+xml" PartName="/ppt/slideLayouts/slideLayout125.xml"/>
  <Override ContentType="application/vnd.openxmlformats-officedocument.presentationml.slideLayout+xml" PartName="/ppt/slideLayouts/slideLayout126.xml"/>
  <Override ContentType="application/vnd.openxmlformats-officedocument.theme+xml" PartName="/ppt/theme/theme10.xml"/>
  <Override ContentType="application/vnd.openxmlformats-officedocument.presentationml.slideLayout+xml" PartName="/ppt/slideLayouts/slideLayout127.xml"/>
  <Override ContentType="application/vnd.openxmlformats-officedocument.presentationml.slideLayout+xml" PartName="/ppt/slideLayouts/slideLayout128.xml"/>
  <Override ContentType="application/vnd.openxmlformats-officedocument.presentationml.slideLayout+xml" PartName="/ppt/slideLayouts/slideLayout129.xml"/>
  <Override ContentType="application/vnd.openxmlformats-officedocument.presentationml.slideLayout+xml" PartName="/ppt/slideLayouts/slideLayout130.xml"/>
  <Override ContentType="application/vnd.openxmlformats-officedocument.presentationml.slideLayout+xml" PartName="/ppt/slideLayouts/slideLayout131.xml"/>
  <Override ContentType="application/vnd.openxmlformats-officedocument.presentationml.slideLayout+xml" PartName="/ppt/slideLayouts/slideLayout132.xml"/>
  <Override ContentType="application/vnd.openxmlformats-officedocument.presentationml.slideLayout+xml" PartName="/ppt/slideLayouts/slideLayout133.xml"/>
  <Override ContentType="application/vnd.openxmlformats-officedocument.presentationml.slideLayout+xml" PartName="/ppt/slideLayouts/slideLayout134.xml"/>
  <Override ContentType="application/vnd.openxmlformats-officedocument.presentationml.slideLayout+xml" PartName="/ppt/slideLayouts/slideLayout135.xml"/>
  <Override ContentType="application/vnd.openxmlformats-officedocument.presentationml.slideLayout+xml" PartName="/ppt/slideLayouts/slideLayout136.xml"/>
  <Override ContentType="application/vnd.openxmlformats-officedocument.presentationml.slideLayout+xml" PartName="/ppt/slideLayouts/slideLayout137.xml"/>
  <Override ContentType="application/vnd.openxmlformats-officedocument.presentationml.slideLayout+xml" PartName="/ppt/slideLayouts/slideLayout138.xml"/>
  <Override ContentType="application/vnd.openxmlformats-officedocument.presentationml.slideLayout+xml" PartName="/ppt/slideLayouts/slideLayout139.xml"/>
  <Override ContentType="application/vnd.openxmlformats-officedocument.theme+xml" PartName="/ppt/theme/theme11.xml"/>
  <Override ContentType="application/vnd.openxmlformats-officedocument.presentationml.slideLayout+xml" PartName="/ppt/slideLayouts/slideLayout140.xml"/>
  <Override ContentType="application/vnd.openxmlformats-officedocument.presentationml.slideLayout+xml" PartName="/ppt/slideLayouts/slideLayout141.xml"/>
  <Override ContentType="application/vnd.openxmlformats-officedocument.presentationml.slideLayout+xml" PartName="/ppt/slideLayouts/slideLayout142.xml"/>
  <Override ContentType="application/vnd.openxmlformats-officedocument.presentationml.slideLayout+xml" PartName="/ppt/slideLayouts/slideLayout143.xml"/>
  <Override ContentType="application/vnd.openxmlformats-officedocument.presentationml.slideLayout+xml" PartName="/ppt/slideLayouts/slideLayout144.xml"/>
  <Override ContentType="application/vnd.openxmlformats-officedocument.presentationml.slideLayout+xml" PartName="/ppt/slideLayouts/slideLayout145.xml"/>
  <Override ContentType="application/vnd.openxmlformats-officedocument.presentationml.slideLayout+xml" PartName="/ppt/slideLayouts/slideLayout146.xml"/>
  <Override ContentType="application/vnd.openxmlformats-officedocument.presentationml.slideLayout+xml" PartName="/ppt/slideLayouts/slideLayout147.xml"/>
  <Override ContentType="application/vnd.openxmlformats-officedocument.presentationml.slideLayout+xml" PartName="/ppt/slideLayouts/slideLayout148.xml"/>
  <Override ContentType="application/vnd.openxmlformats-officedocument.presentationml.slideLayout+xml" PartName="/ppt/slideLayouts/slideLayout149.xml"/>
  <Override ContentType="application/vnd.openxmlformats-officedocument.presentationml.slideLayout+xml" PartName="/ppt/slideLayouts/slideLayout150.xml"/>
  <Override ContentType="application/vnd.openxmlformats-officedocument.presentationml.slideLayout+xml" PartName="/ppt/slideLayouts/slideLayout151.xml"/>
  <Override ContentType="application/vnd.openxmlformats-officedocument.theme+xml" PartName="/ppt/theme/theme12.xml"/>
  <Override ContentType="application/vnd.openxmlformats-officedocument.presentationml.slideLayout+xml" PartName="/ppt/slideLayouts/slideLayout152.xml"/>
  <Override ContentType="application/vnd.openxmlformats-officedocument.presentationml.slideLayout+xml" PartName="/ppt/slideLayouts/slideLayout153.xml"/>
  <Override ContentType="application/vnd.openxmlformats-officedocument.presentationml.slideLayout+xml" PartName="/ppt/slideLayouts/slideLayout154.xml"/>
  <Override ContentType="application/vnd.openxmlformats-officedocument.presentationml.slideLayout+xml" PartName="/ppt/slideLayouts/slideLayout155.xml"/>
  <Override ContentType="application/vnd.openxmlformats-officedocument.presentationml.slideLayout+xml" PartName="/ppt/slideLayouts/slideLayout156.xml"/>
  <Override ContentType="application/vnd.openxmlformats-officedocument.presentationml.slideLayout+xml" PartName="/ppt/slideLayouts/slideLayout157.xml"/>
  <Override ContentType="application/vnd.openxmlformats-officedocument.presentationml.slideLayout+xml" PartName="/ppt/slideLayouts/slideLayout158.xml"/>
  <Override ContentType="application/vnd.openxmlformats-officedocument.presentationml.slideLayout+xml" PartName="/ppt/slideLayouts/slideLayout159.xml"/>
  <Override ContentType="application/vnd.openxmlformats-officedocument.presentationml.slideLayout+xml" PartName="/ppt/slideLayouts/slideLayout160.xml"/>
  <Override ContentType="application/vnd.openxmlformats-officedocument.presentationml.slideLayout+xml" PartName="/ppt/slideLayouts/slideLayout161.xml"/>
  <Override ContentType="application/vnd.openxmlformats-officedocument.presentationml.slideLayout+xml" PartName="/ppt/slideLayouts/slideLayout162.xml"/>
  <Override ContentType="application/vnd.openxmlformats-officedocument.presentationml.slideLayout+xml" PartName="/ppt/slideLayouts/slideLayout163.xml"/>
  <Override ContentType="application/vnd.openxmlformats-officedocument.presentationml.slideLayout+xml" PartName="/ppt/slideLayouts/slideLayout164.xml"/>
  <Override ContentType="application/vnd.openxmlformats-officedocument.presentationml.slideLayout+xml" PartName="/ppt/slideLayouts/slideLayout165.xml"/>
  <Override ContentType="application/vnd.openxmlformats-officedocument.presentationml.slideLayout+xml" PartName="/ppt/slideLayouts/slideLayout166.xml"/>
  <Override ContentType="application/vnd.openxmlformats-officedocument.presentationml.slideLayout+xml" PartName="/ppt/slideLayouts/slideLayout167.xml"/>
  <Override ContentType="application/vnd.openxmlformats-officedocument.presentationml.slideLayout+xml" PartName="/ppt/slideLayouts/slideLayout168.xml"/>
  <Override ContentType="application/vnd.openxmlformats-officedocument.theme+xml" PartName="/ppt/theme/theme13.xml"/>
  <Override ContentType="application/vnd.openxmlformats-officedocument.presentationml.slideLayout+xml" PartName="/ppt/slideLayouts/slideLayout169.xml"/>
  <Override ContentType="application/vnd.openxmlformats-officedocument.presentationml.slideLayout+xml" PartName="/ppt/slideLayouts/slideLayout170.xml"/>
  <Override ContentType="application/vnd.openxmlformats-officedocument.presentationml.slideLayout+xml" PartName="/ppt/slideLayouts/slideLayout171.xml"/>
  <Override ContentType="application/vnd.openxmlformats-officedocument.presentationml.slideLayout+xml" PartName="/ppt/slideLayouts/slideLayout172.xml"/>
  <Override ContentType="application/vnd.openxmlformats-officedocument.presentationml.slideLayout+xml" PartName="/ppt/slideLayouts/slideLayout173.xml"/>
  <Override ContentType="application/vnd.openxmlformats-officedocument.presentationml.slideLayout+xml" PartName="/ppt/slideLayouts/slideLayout174.xml"/>
  <Override ContentType="application/vnd.openxmlformats-officedocument.presentationml.slideLayout+xml" PartName="/ppt/slideLayouts/slideLayout175.xml"/>
  <Override ContentType="application/vnd.openxmlformats-officedocument.presentationml.slideLayout+xml" PartName="/ppt/slideLayouts/slideLayout176.xml"/>
  <Override ContentType="application/vnd.openxmlformats-officedocument.presentationml.slideLayout+xml" PartName="/ppt/slideLayouts/slideLayout177.xml"/>
  <Override ContentType="application/vnd.openxmlformats-officedocument.presentationml.slideLayout+xml" PartName="/ppt/slideLayouts/slideLayout178.xml"/>
  <Override ContentType="application/vnd.openxmlformats-officedocument.presentationml.slideLayout+xml" PartName="/ppt/slideLayouts/slideLayout179.xml"/>
  <Override ContentType="application/vnd.openxmlformats-officedocument.theme+xml" PartName="/ppt/theme/theme14.xml"/>
  <Override ContentType="application/vnd.openxmlformats-officedocument.presentationml.slideLayout+xml" PartName="/ppt/slideLayouts/slideLayout180.xml"/>
  <Override ContentType="application/vnd.openxmlformats-officedocument.presentationml.slideLayout+xml" PartName="/ppt/slideLayouts/slideLayout181.xml"/>
  <Override ContentType="application/vnd.openxmlformats-officedocument.presentationml.slideLayout+xml" PartName="/ppt/slideLayouts/slideLayout182.xml"/>
  <Override ContentType="application/vnd.openxmlformats-officedocument.presentationml.slideLayout+xml" PartName="/ppt/slideLayouts/slideLayout183.xml"/>
  <Override ContentType="application/vnd.openxmlformats-officedocument.presentationml.slideLayout+xml" PartName="/ppt/slideLayouts/slideLayout184.xml"/>
  <Override ContentType="application/vnd.openxmlformats-officedocument.presentationml.slideLayout+xml" PartName="/ppt/slideLayouts/slideLayout185.xml"/>
  <Override ContentType="application/vnd.openxmlformats-officedocument.presentationml.slideLayout+xml" PartName="/ppt/slideLayouts/slideLayout186.xml"/>
  <Override ContentType="application/vnd.openxmlformats-officedocument.presentationml.slideLayout+xml" PartName="/ppt/slideLayouts/slideLayout187.xml"/>
  <Override ContentType="application/vnd.openxmlformats-officedocument.presentationml.slideLayout+xml" PartName="/ppt/slideLayouts/slideLayout188.xml"/>
  <Override ContentType="application/vnd.openxmlformats-officedocument.presentationml.slideLayout+xml" PartName="/ppt/slideLayouts/slideLayout189.xml"/>
  <Override ContentType="application/vnd.openxmlformats-officedocument.presentationml.slideLayout+xml" PartName="/ppt/slideLayouts/slideLayout190.xml"/>
  <Override ContentType="application/vnd.openxmlformats-officedocument.theme+xml" PartName="/ppt/theme/theme15.xml"/>
  <Override ContentType="application/vnd.openxmlformats-officedocument.presentationml.slideLayout+xml" PartName="/ppt/slideLayouts/slideLayout191.xml"/>
  <Override ContentType="application/vnd.openxmlformats-officedocument.presentationml.slideLayout+xml" PartName="/ppt/slideLayouts/slideLayout192.xml"/>
  <Override ContentType="application/vnd.openxmlformats-officedocument.presentationml.slideLayout+xml" PartName="/ppt/slideLayouts/slideLayout193.xml"/>
  <Override ContentType="application/vnd.openxmlformats-officedocument.presentationml.slideLayout+xml" PartName="/ppt/slideLayouts/slideLayout194.xml"/>
  <Override ContentType="application/vnd.openxmlformats-officedocument.presentationml.slideLayout+xml" PartName="/ppt/slideLayouts/slideLayout195.xml"/>
  <Override ContentType="application/vnd.openxmlformats-officedocument.presentationml.slideLayout+xml" PartName="/ppt/slideLayouts/slideLayout196.xml"/>
  <Override ContentType="application/vnd.openxmlformats-officedocument.presentationml.slideLayout+xml" PartName="/ppt/slideLayouts/slideLayout197.xml"/>
  <Override ContentType="application/vnd.openxmlformats-officedocument.presentationml.slideLayout+xml" PartName="/ppt/slideLayouts/slideLayout198.xml"/>
  <Override ContentType="application/vnd.openxmlformats-officedocument.presentationml.slideLayout+xml" PartName="/ppt/slideLayouts/slideLayout199.xml"/>
  <Override ContentType="application/vnd.openxmlformats-officedocument.presentationml.slideLayout+xml" PartName="/ppt/slideLayouts/slideLayout200.xml"/>
  <Override ContentType="application/vnd.openxmlformats-officedocument.presentationml.slideLayout+xml" PartName="/ppt/slideLayouts/slideLayout201.xml"/>
  <Override ContentType="application/vnd.openxmlformats-officedocument.presentationml.slideLayout+xml" PartName="/ppt/slideLayouts/slideLayout202.xml"/>
  <Override ContentType="application/vnd.openxmlformats-officedocument.theme+xml" PartName="/ppt/theme/theme16.xml"/>
  <Override ContentType="application/vnd.openxmlformats-officedocument.theme+xml" PartName="/ppt/theme/theme17.xml"/>
  <Override ContentType="application/vnd.openxmlformats-officedocument.theme+xml" PartName="/ppt/theme/theme18.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drawingml.diagramData+xml" PartName="/ppt/diagrams/data1.xml"/>
  <Override ContentType="application/vnd.openxmlformats-officedocument.drawingml.diagramLayout+xml" PartName="/ppt/diagrams/layout1.xml"/>
  <Override ContentType="application/vnd.openxmlformats-officedocument.drawingml.diagramStyle+xml" PartName="/ppt/diagrams/quickStyle1.xml"/>
  <Override ContentType="application/vnd.openxmlformats-officedocument.drawingml.diagramColors+xml" PartName="/ppt/diagrams/colors1.xml"/>
  <Override ContentType="application/vnd.ms-office.drawingml.diagramDrawing+xml" PartName="/ppt/diagrams/drawing1.xml"/>
  <Override ContentType="application/vnd.openxmlformats-officedocument.drawingml.chart+xml" PartName="/ppt/charts/chart1.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package.core-properties+xml" PartName="/docProps/core.xml"/>
  <Override ContentType="application/vnd.openxmlformats-officedocument.extended-properties+xml" PartName="/docProps/app.xml"/>
  <Override ContentType="application/vnd.ms-powerpoint.revisioninfo+xml" PartName="/ppt/revisionInfo.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25" r:id="rId1"/>
    <p:sldMasterId id="2147484503" r:id="rId2"/>
    <p:sldMasterId id="2147494269" r:id="rId3"/>
    <p:sldMasterId id="2147500632" r:id="rId4"/>
    <p:sldMasterId id="2147500644" r:id="rId5"/>
    <p:sldMasterId id="2147500670" r:id="rId6"/>
    <p:sldMasterId id="2147500694" r:id="rId7"/>
    <p:sldMasterId id="2147500710" r:id="rId8"/>
    <p:sldMasterId id="2147500766" r:id="rId9"/>
    <p:sldMasterId id="2147500820" r:id="rId10"/>
    <p:sldMasterId id="2147500835" r:id="rId11"/>
    <p:sldMasterId id="2147500874" r:id="rId12"/>
    <p:sldMasterId id="2147500887" r:id="rId13"/>
    <p:sldMasterId id="2147500905" r:id="rId14"/>
    <p:sldMasterId id="2147500921" r:id="rId15"/>
    <p:sldMasterId id="2147500933" r:id="rId16"/>
  </p:sldMasterIdLst>
  <p:notesMasterIdLst>
    <p:notesMasterId r:id="rId52"/>
  </p:notesMasterIdLst>
  <p:handoutMasterIdLst>
    <p:handoutMasterId r:id="rId53"/>
  </p:handoutMasterIdLst>
  <p:sldIdLst>
    <p:sldId id="521" r:id="rId17"/>
    <p:sldId id="522" r:id="rId18"/>
    <p:sldId id="1051" r:id="rId19"/>
    <p:sldId id="1047" r:id="rId20"/>
    <p:sldId id="1049" r:id="rId21"/>
    <p:sldId id="1052" r:id="rId22"/>
    <p:sldId id="919" r:id="rId23"/>
    <p:sldId id="921" r:id="rId24"/>
    <p:sldId id="924" r:id="rId25"/>
    <p:sldId id="1203" r:id="rId26"/>
    <p:sldId id="1120" r:id="rId27"/>
    <p:sldId id="1079" r:id="rId28"/>
    <p:sldId id="623" r:id="rId29"/>
    <p:sldId id="1037" r:id="rId30"/>
    <p:sldId id="1096" r:id="rId31"/>
    <p:sldId id="1028" r:id="rId32"/>
    <p:sldId id="1084" r:id="rId33"/>
    <p:sldId id="1204" r:id="rId34"/>
    <p:sldId id="1048" r:id="rId35"/>
    <p:sldId id="984" r:id="rId36"/>
    <p:sldId id="993" r:id="rId37"/>
    <p:sldId id="1088" r:id="rId38"/>
    <p:sldId id="1076" r:id="rId39"/>
    <p:sldId id="1023" r:id="rId40"/>
    <p:sldId id="1141" r:id="rId41"/>
    <p:sldId id="1143" r:id="rId42"/>
    <p:sldId id="1144" r:id="rId43"/>
    <p:sldId id="1007" r:id="rId44"/>
    <p:sldId id="1011" r:id="rId45"/>
    <p:sldId id="681" r:id="rId46"/>
    <p:sldId id="992" r:id="rId47"/>
    <p:sldId id="961" r:id="rId48"/>
    <p:sldId id="778" r:id="rId49"/>
    <p:sldId id="779" r:id="rId50"/>
    <p:sldId id="388" r:id="rId51"/>
  </p:sldIdLst>
  <p:sldSz cx="9144000" cy="6858000" type="screen4x3"/>
  <p:notesSz cx="6805613" cy="4575175"/>
  <p:defaultTextStyle>
    <a:defPPr>
      <a:defRPr lang="zh-CN"/>
    </a:defPPr>
    <a:lvl1pPr algn="l" rtl="0" eaLnBrk="0" fontAlgn="base" hangingPunct="0">
      <a:spcBef>
        <a:spcPct val="0"/>
      </a:spcBef>
      <a:spcAft>
        <a:spcPct val="0"/>
      </a:spcAft>
      <a:defRPr sz="2000" kern="1200">
        <a:solidFill>
          <a:schemeClr val="tx1"/>
        </a:solidFill>
        <a:latin typeface="Arial" panose="020B0604020202020204" pitchFamily="34" charset="0"/>
        <a:ea typeface="SimSun" panose="02010600030101010101" pitchFamily="2" charset="-122"/>
        <a:cs typeface="+mn-cs"/>
        <a:sym typeface="Arial" panose="020B0604020202020204" pitchFamily="34" charset="0"/>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SimSun" panose="02010600030101010101" pitchFamily="2" charset="-122"/>
        <a:cs typeface="+mn-cs"/>
        <a:sym typeface="Arial" panose="020B0604020202020204" pitchFamily="34" charset="0"/>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SimSun" panose="02010600030101010101" pitchFamily="2" charset="-122"/>
        <a:cs typeface="+mn-cs"/>
        <a:sym typeface="Arial" panose="020B0604020202020204" pitchFamily="34" charset="0"/>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SimSun" panose="02010600030101010101" pitchFamily="2" charset="-122"/>
        <a:cs typeface="+mn-cs"/>
        <a:sym typeface="Arial" panose="020B0604020202020204" pitchFamily="34" charset="0"/>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SimSun" panose="02010600030101010101" pitchFamily="2" charset="-122"/>
        <a:cs typeface="+mn-cs"/>
        <a:sym typeface="Arial" panose="020B0604020202020204" pitchFamily="34" charset="0"/>
      </a:defRPr>
    </a:lvl5pPr>
    <a:lvl6pPr marL="2286000" algn="l" defTabSz="914400" rtl="0" eaLnBrk="1" latinLnBrk="0" hangingPunct="1">
      <a:defRPr sz="2000" kern="1200">
        <a:solidFill>
          <a:schemeClr val="tx1"/>
        </a:solidFill>
        <a:latin typeface="Arial" panose="020B0604020202020204" pitchFamily="34" charset="0"/>
        <a:ea typeface="SimSun" panose="02010600030101010101" pitchFamily="2" charset="-122"/>
        <a:cs typeface="+mn-cs"/>
        <a:sym typeface="Arial" panose="020B0604020202020204" pitchFamily="34" charset="0"/>
      </a:defRPr>
    </a:lvl6pPr>
    <a:lvl7pPr marL="2743200" algn="l" defTabSz="914400" rtl="0" eaLnBrk="1" latinLnBrk="0" hangingPunct="1">
      <a:defRPr sz="2000" kern="1200">
        <a:solidFill>
          <a:schemeClr val="tx1"/>
        </a:solidFill>
        <a:latin typeface="Arial" panose="020B0604020202020204" pitchFamily="34" charset="0"/>
        <a:ea typeface="SimSun" panose="02010600030101010101" pitchFamily="2" charset="-122"/>
        <a:cs typeface="+mn-cs"/>
        <a:sym typeface="Arial" panose="020B0604020202020204" pitchFamily="34" charset="0"/>
      </a:defRPr>
    </a:lvl7pPr>
    <a:lvl8pPr marL="3200400" algn="l" defTabSz="914400" rtl="0" eaLnBrk="1" latinLnBrk="0" hangingPunct="1">
      <a:defRPr sz="2000" kern="1200">
        <a:solidFill>
          <a:schemeClr val="tx1"/>
        </a:solidFill>
        <a:latin typeface="Arial" panose="020B0604020202020204" pitchFamily="34" charset="0"/>
        <a:ea typeface="SimSun" panose="02010600030101010101" pitchFamily="2" charset="-122"/>
        <a:cs typeface="+mn-cs"/>
        <a:sym typeface="Arial" panose="020B0604020202020204" pitchFamily="34" charset="0"/>
      </a:defRPr>
    </a:lvl8pPr>
    <a:lvl9pPr marL="3657600" algn="l" defTabSz="914400" rtl="0" eaLnBrk="1" latinLnBrk="0" hangingPunct="1">
      <a:defRPr sz="2000" kern="1200">
        <a:solidFill>
          <a:schemeClr val="tx1"/>
        </a:solidFill>
        <a:latin typeface="Arial" panose="020B0604020202020204" pitchFamily="34" charset="0"/>
        <a:ea typeface="SimSun" panose="02010600030101010101" pitchFamily="2" charset="-122"/>
        <a:cs typeface="+mn-cs"/>
        <a:sym typeface="Arial" panose="020B0604020202020204" pitchFamily="34"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000000"/>
    <a:srgbClr val="5C01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191" autoAdjust="0"/>
    <p:restoredTop sz="94207" autoAdjust="0"/>
  </p:normalViewPr>
  <p:slideViewPr>
    <p:cSldViewPr>
      <p:cViewPr varScale="1">
        <p:scale>
          <a:sx n="71" d="100"/>
          <a:sy n="71" d="100"/>
        </p:scale>
        <p:origin x="-1206" y="-90"/>
      </p:cViewPr>
      <p:guideLst>
        <p:guide orient="horz" pos="2160"/>
        <p:guide pos="2880"/>
      </p:guideLst>
    </p:cSldViewPr>
  </p:slideViewPr>
  <p:notesTextViewPr>
    <p:cViewPr>
      <p:scale>
        <a:sx n="3" d="2"/>
        <a:sy n="3" d="2"/>
      </p:scale>
      <p:origin x="0" y="0"/>
    </p:cViewPr>
  </p:notesTextViewPr>
  <p:sorterViewPr>
    <p:cViewPr>
      <p:scale>
        <a:sx n="110" d="100"/>
        <a:sy n="110" d="100"/>
      </p:scale>
      <p:origin x="0" y="-40962"/>
    </p:cViewPr>
  </p:sorterViewPr>
  <p:gridSpacing cx="76198" cy="7619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2.xml"/><Relationship Id="rId26" Type="http://schemas.openxmlformats.org/officeDocument/2006/relationships/slide" Target="slides/slide10.xml"/><Relationship Id="rId39" Type="http://schemas.openxmlformats.org/officeDocument/2006/relationships/slide" Target="slides/slide23.xml"/><Relationship Id="rId21" Type="http://schemas.openxmlformats.org/officeDocument/2006/relationships/slide" Target="slides/slide5.xml"/><Relationship Id="rId34" Type="http://schemas.openxmlformats.org/officeDocument/2006/relationships/slide" Target="slides/slide18.xml"/><Relationship Id="rId42" Type="http://schemas.openxmlformats.org/officeDocument/2006/relationships/slide" Target="slides/slide26.xml"/><Relationship Id="rId47" Type="http://schemas.openxmlformats.org/officeDocument/2006/relationships/slide" Target="slides/slide31.xml"/><Relationship Id="rId50" Type="http://schemas.openxmlformats.org/officeDocument/2006/relationships/slide" Target="slides/slide34.xml"/><Relationship Id="rId55" Type="http://schemas.openxmlformats.org/officeDocument/2006/relationships/viewProps" Target="viewProps.xml"/><Relationship Id="rId138" Type="http://schemas.microsoft.com/office/2015/10/relationships/revisionInfo" Target="revisionInfo.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1.xml"/><Relationship Id="rId25" Type="http://schemas.openxmlformats.org/officeDocument/2006/relationships/slide" Target="slides/slide9.xml"/><Relationship Id="rId33" Type="http://schemas.openxmlformats.org/officeDocument/2006/relationships/slide" Target="slides/slide17.xml"/><Relationship Id="rId38" Type="http://schemas.openxmlformats.org/officeDocument/2006/relationships/slide" Target="slides/slide22.xml"/><Relationship Id="rId46" Type="http://schemas.openxmlformats.org/officeDocument/2006/relationships/slide" Target="slides/slide30.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 Target="slides/slide4.xml"/><Relationship Id="rId29" Type="http://schemas.openxmlformats.org/officeDocument/2006/relationships/slide" Target="slides/slide13.xml"/><Relationship Id="rId41" Type="http://schemas.openxmlformats.org/officeDocument/2006/relationships/slide" Target="slides/slide25.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8.xml"/><Relationship Id="rId32" Type="http://schemas.openxmlformats.org/officeDocument/2006/relationships/slide" Target="slides/slide16.xml"/><Relationship Id="rId37" Type="http://schemas.openxmlformats.org/officeDocument/2006/relationships/slide" Target="slides/slide21.xml"/><Relationship Id="rId40" Type="http://schemas.openxmlformats.org/officeDocument/2006/relationships/slide" Target="slides/slide24.xml"/><Relationship Id="rId45" Type="http://schemas.openxmlformats.org/officeDocument/2006/relationships/slide" Target="slides/slide29.xml"/><Relationship Id="rId53"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7.xml"/><Relationship Id="rId28" Type="http://schemas.openxmlformats.org/officeDocument/2006/relationships/slide" Target="slides/slide12.xml"/><Relationship Id="rId36" Type="http://schemas.openxmlformats.org/officeDocument/2006/relationships/slide" Target="slides/slide20.xml"/><Relationship Id="rId49" Type="http://schemas.openxmlformats.org/officeDocument/2006/relationships/slide" Target="slides/slide33.xml"/><Relationship Id="rId57"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 Target="slides/slide3.xml"/><Relationship Id="rId31" Type="http://schemas.openxmlformats.org/officeDocument/2006/relationships/slide" Target="slides/slide15.xml"/><Relationship Id="rId44" Type="http://schemas.openxmlformats.org/officeDocument/2006/relationships/slide" Target="slides/slide28.xml"/><Relationship Id="rId5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6.xml"/><Relationship Id="rId27" Type="http://schemas.openxmlformats.org/officeDocument/2006/relationships/slide" Target="slides/slide11.xml"/><Relationship Id="rId30" Type="http://schemas.openxmlformats.org/officeDocument/2006/relationships/slide" Target="slides/slide14.xml"/><Relationship Id="rId35" Type="http://schemas.openxmlformats.org/officeDocument/2006/relationships/slide" Target="slides/slide19.xml"/><Relationship Id="rId43" Type="http://schemas.openxmlformats.org/officeDocument/2006/relationships/slide" Target="slides/slide27.xml"/><Relationship Id="rId48" Type="http://schemas.openxmlformats.org/officeDocument/2006/relationships/slide" Target="slides/slide32.xml"/><Relationship Id="rId56"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35.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sz="1200" dirty="0"/>
              <a:t>RINCIAN JUMLAH 390 ORANG </a:t>
            </a:r>
            <a:r>
              <a:rPr lang="en-US" sz="1200" baseline="0" dirty="0"/>
              <a:t>KDH/WKDH </a:t>
            </a:r>
          </a:p>
          <a:p>
            <a:pPr>
              <a:defRPr/>
            </a:pPr>
            <a:r>
              <a:rPr lang="en-US" sz="1200" baseline="0" dirty="0"/>
              <a:t>YANG TERSANGKUT MASALAH HUKUM  PADA TAHUN 2004- 2017</a:t>
            </a:r>
            <a:endParaRPr lang="en-US" sz="1200" dirty="0"/>
          </a:p>
        </c:rich>
      </c:tx>
      <c:layout>
        <c:manualLayout>
          <c:xMode val="edge"/>
          <c:yMode val="edge"/>
          <c:x val="0.123430605784104"/>
          <c:y val="0"/>
        </c:manualLayout>
      </c:layout>
      <c:overlay val="0"/>
    </c:title>
    <c:autoTitleDeleted val="0"/>
    <c:plotArea>
      <c:layout>
        <c:manualLayout>
          <c:layoutTarget val="inner"/>
          <c:xMode val="edge"/>
          <c:yMode val="edge"/>
          <c:x val="0.17402868980542799"/>
          <c:y val="0.15145360571191499"/>
          <c:w val="0.40542999365263399"/>
          <c:h val="0.84854639428808498"/>
        </c:manualLayout>
      </c:layout>
      <c:pieChart>
        <c:varyColors val="1"/>
        <c:ser>
          <c:idx val="0"/>
          <c:order val="0"/>
          <c:tx>
            <c:strRef>
              <c:f>Sheet1!$B$1</c:f>
              <c:strCache>
                <c:ptCount val="1"/>
                <c:pt idx="0">
                  <c:v>Jumlah</c:v>
                </c:pt>
              </c:strCache>
            </c:strRef>
          </c:tx>
          <c:explosion val="6"/>
          <c:dPt>
            <c:idx val="0"/>
            <c:bubble3D val="0"/>
            <c:explosion val="13"/>
            <c:extLst xmlns:c16r2="http://schemas.microsoft.com/office/drawing/2015/06/chart">
              <c:ext xmlns:c16="http://schemas.microsoft.com/office/drawing/2014/chart" uri="{C3380CC4-5D6E-409C-BE32-E72D297353CC}">
                <c16:uniqueId val="{00000000-8ACC-4881-B14C-F160CD9CA456}"/>
              </c:ext>
            </c:extLst>
          </c:dPt>
          <c:dPt>
            <c:idx val="1"/>
            <c:bubble3D val="0"/>
            <c:explosion val="0"/>
            <c:extLst xmlns:c16r2="http://schemas.microsoft.com/office/drawing/2015/06/chart">
              <c:ext xmlns:c16="http://schemas.microsoft.com/office/drawing/2014/chart" uri="{C3380CC4-5D6E-409C-BE32-E72D297353CC}">
                <c16:uniqueId val="{00000001-8ACC-4881-B14C-F160CD9CA456}"/>
              </c:ext>
            </c:extLst>
          </c:dPt>
          <c:dLbls>
            <c:dLbl>
              <c:idx val="0"/>
              <c:layout>
                <c:manualLayout>
                  <c:x val="-9.2583270152706301E-2"/>
                  <c:y val="-0.16471587965433701"/>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8ACC-4881-B14C-F160CD9CA456}"/>
                </c:ext>
              </c:extLst>
            </c:dLbl>
            <c:spPr>
              <a:noFill/>
              <a:ln>
                <a:noFill/>
              </a:ln>
              <a:effectLst/>
            </c:spPr>
            <c:showLegendKey val="0"/>
            <c:showVal val="1"/>
            <c:showCatName val="0"/>
            <c:showSerName val="0"/>
            <c:showPercent val="0"/>
            <c:showBubbleSize val="0"/>
            <c:showLeaderLines val="1"/>
            <c:extLst xmlns:c16r2="http://schemas.microsoft.com/office/drawing/2015/06/chart">
              <c:ext xmlns:c15="http://schemas.microsoft.com/office/drawing/2012/chart" uri="{CE6537A1-D6FC-4f65-9D91-7224C49458BB}"/>
            </c:extLst>
          </c:dLbls>
          <c:cat>
            <c:strRef>
              <c:f>Sheet1!$A$2:$A$5</c:f>
              <c:strCache>
                <c:ptCount val="2"/>
                <c:pt idx="0">
                  <c:v>Des 2004-Okt 2014</c:v>
                </c:pt>
                <c:pt idx="1">
                  <c:v>Nov 2014-Sept 2017</c:v>
                </c:pt>
              </c:strCache>
            </c:strRef>
          </c:cat>
          <c:val>
            <c:numRef>
              <c:f>Sheet1!$B$2:$B$5</c:f>
              <c:numCache>
                <c:formatCode>General</c:formatCode>
                <c:ptCount val="2"/>
                <c:pt idx="0">
                  <c:v>336</c:v>
                </c:pt>
                <c:pt idx="1">
                  <c:v>54</c:v>
                </c:pt>
              </c:numCache>
            </c:numRef>
          </c:val>
          <c:extLst xmlns:c16r2="http://schemas.microsoft.com/office/drawing/2015/06/chart">
            <c:ext xmlns:c16="http://schemas.microsoft.com/office/drawing/2014/chart" uri="{C3380CC4-5D6E-409C-BE32-E72D297353CC}">
              <c16:uniqueId val="{00000002-8ACC-4881-B14C-F160CD9CA456}"/>
            </c:ext>
          </c:extLst>
        </c:ser>
        <c:dLbls>
          <c:showLegendKey val="0"/>
          <c:showVal val="1"/>
          <c:showCatName val="0"/>
          <c:showSerName val="0"/>
          <c:showPercent val="0"/>
          <c:showBubbleSize val="0"/>
          <c:showLeaderLines val="1"/>
        </c:dLbls>
        <c:firstSliceAng val="0"/>
      </c:pieChart>
    </c:plotArea>
    <c:legend>
      <c:legendPos val="r"/>
      <c:layout>
        <c:manualLayout>
          <c:xMode val="edge"/>
          <c:yMode val="edge"/>
          <c:x val="0.61476442446904001"/>
          <c:y val="0.50776912887526204"/>
          <c:w val="0.25308550500666799"/>
          <c:h val="0.121737018275415"/>
        </c:manualLayout>
      </c:layout>
      <c:overlay val="0"/>
      <c:txPr>
        <a:bodyPr/>
        <a:lstStyle/>
        <a:p>
          <a:pPr>
            <a:defRPr sz="1100"/>
          </a:pPr>
          <a:endParaRPr lang="id-ID"/>
        </a:p>
      </c:txPr>
    </c:legend>
    <c:plotVisOnly val="1"/>
    <c:dispBlanksAs val="gap"/>
    <c:showDLblsOverMax val="0"/>
  </c:chart>
  <c:spPr>
    <a:solidFill>
      <a:schemeClr val="accent6">
        <a:lumMod val="20000"/>
        <a:lumOff val="80000"/>
      </a:schemeClr>
    </a:solidFill>
    <a:ln>
      <a:solidFill>
        <a:srgbClr val="000000"/>
      </a:solidFill>
    </a:ln>
  </c:spPr>
  <c:txPr>
    <a:bodyPr/>
    <a:lstStyle/>
    <a:p>
      <a:pPr>
        <a:defRPr sz="1800"/>
      </a:pPr>
      <a:endParaRPr lang="id-ID"/>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4C75648-E690-417B-B854-BC34573867EB}" type="doc">
      <dgm:prSet loTypeId="urn:microsoft.com/office/officeart/2005/8/layout/cycle8" loCatId="cycle" qsTypeId="urn:microsoft.com/office/officeart/2005/8/quickstyle/simple1" qsCatId="simple" csTypeId="urn:microsoft.com/office/officeart/2005/8/colors/accent1_2" csCatId="accent1" phldr="1"/>
      <dgm:spPr/>
    </dgm:pt>
    <dgm:pt modelId="{BF8FBB83-93C0-45A1-90AD-3C473B907EFB}">
      <dgm:prSet phldrT="[Text]" custT="1"/>
      <dgm:spPr>
        <a:solidFill>
          <a:srgbClr val="FFFF00"/>
        </a:solidFill>
      </dgm:spPr>
      <dgm:t>
        <a:bodyPr/>
        <a:lstStyle/>
        <a:p>
          <a:r>
            <a:rPr lang="en-US" sz="1700" b="1" dirty="0" err="1">
              <a:solidFill>
                <a:schemeClr val="tx1"/>
              </a:solidFill>
            </a:rPr>
            <a:t>Penyusunan</a:t>
          </a:r>
          <a:r>
            <a:rPr lang="en-US" sz="1700" b="1" dirty="0">
              <a:solidFill>
                <a:schemeClr val="tx1"/>
              </a:solidFill>
            </a:rPr>
            <a:t> </a:t>
          </a:r>
          <a:r>
            <a:rPr lang="en-US" sz="1700" b="1" dirty="0" err="1">
              <a:solidFill>
                <a:schemeClr val="tx1"/>
              </a:solidFill>
            </a:rPr>
            <a:t>Anggaran</a:t>
          </a:r>
          <a:endParaRPr lang="en-US" sz="1700" b="1" dirty="0">
            <a:solidFill>
              <a:schemeClr val="tx1"/>
            </a:solidFill>
          </a:endParaRPr>
        </a:p>
      </dgm:t>
    </dgm:pt>
    <dgm:pt modelId="{5892A259-F651-4331-9061-E6A55F1BDD11}" type="parTrans" cxnId="{67987AF9-4A7E-45BB-AC4C-BCAF6A0E8099}">
      <dgm:prSet/>
      <dgm:spPr/>
      <dgm:t>
        <a:bodyPr/>
        <a:lstStyle/>
        <a:p>
          <a:endParaRPr lang="en-US"/>
        </a:p>
      </dgm:t>
    </dgm:pt>
    <dgm:pt modelId="{707C7494-D89D-452A-9ADA-21A50AFA4A9D}" type="sibTrans" cxnId="{67987AF9-4A7E-45BB-AC4C-BCAF6A0E8099}">
      <dgm:prSet/>
      <dgm:spPr/>
      <dgm:t>
        <a:bodyPr/>
        <a:lstStyle/>
        <a:p>
          <a:endParaRPr lang="en-US"/>
        </a:p>
      </dgm:t>
    </dgm:pt>
    <dgm:pt modelId="{773910F4-6189-4D3C-AC07-E30059BA0A56}">
      <dgm:prSet phldrT="[Text]" custT="1"/>
      <dgm:spPr>
        <a:solidFill>
          <a:srgbClr val="FFC000"/>
        </a:solidFill>
      </dgm:spPr>
      <dgm:t>
        <a:bodyPr/>
        <a:lstStyle/>
        <a:p>
          <a:r>
            <a:rPr lang="en-US" sz="2000" b="1" dirty="0" err="1">
              <a:solidFill>
                <a:schemeClr val="tx1"/>
              </a:solidFill>
            </a:rPr>
            <a:t>Belanja</a:t>
          </a:r>
          <a:r>
            <a:rPr lang="en-US" sz="2000" b="1" dirty="0">
              <a:solidFill>
                <a:schemeClr val="tx1"/>
              </a:solidFill>
            </a:rPr>
            <a:t> </a:t>
          </a:r>
          <a:r>
            <a:rPr lang="en-US" sz="2000" b="1" dirty="0" err="1">
              <a:solidFill>
                <a:schemeClr val="tx1"/>
              </a:solidFill>
            </a:rPr>
            <a:t>Hibah</a:t>
          </a:r>
          <a:r>
            <a:rPr lang="en-US" sz="2000" b="1" dirty="0">
              <a:solidFill>
                <a:schemeClr val="tx1"/>
              </a:solidFill>
            </a:rPr>
            <a:t> </a:t>
          </a:r>
          <a:r>
            <a:rPr lang="en-US" sz="2000" b="1" dirty="0" err="1">
              <a:solidFill>
                <a:schemeClr val="tx1"/>
              </a:solidFill>
            </a:rPr>
            <a:t>dan</a:t>
          </a:r>
          <a:r>
            <a:rPr lang="en-US" sz="2000" b="1" dirty="0">
              <a:solidFill>
                <a:schemeClr val="tx1"/>
              </a:solidFill>
            </a:rPr>
            <a:t> </a:t>
          </a:r>
          <a:r>
            <a:rPr lang="en-US" sz="2000" b="1" dirty="0" err="1">
              <a:solidFill>
                <a:schemeClr val="tx1"/>
              </a:solidFill>
            </a:rPr>
            <a:t>Bansos</a:t>
          </a:r>
          <a:endParaRPr lang="en-US" sz="2000" b="1" dirty="0">
            <a:solidFill>
              <a:schemeClr val="tx1"/>
            </a:solidFill>
          </a:endParaRPr>
        </a:p>
      </dgm:t>
    </dgm:pt>
    <dgm:pt modelId="{54F15FEF-8378-4E2A-A3DE-ACAF1C79C48F}" type="parTrans" cxnId="{28BB1781-A73B-4DFC-A14A-F01043869C90}">
      <dgm:prSet/>
      <dgm:spPr/>
      <dgm:t>
        <a:bodyPr/>
        <a:lstStyle/>
        <a:p>
          <a:endParaRPr lang="en-US"/>
        </a:p>
      </dgm:t>
    </dgm:pt>
    <dgm:pt modelId="{8CAEDD0F-3D9D-4B35-9D8B-20C51A5D288A}" type="sibTrans" cxnId="{28BB1781-A73B-4DFC-A14A-F01043869C90}">
      <dgm:prSet/>
      <dgm:spPr/>
      <dgm:t>
        <a:bodyPr/>
        <a:lstStyle/>
        <a:p>
          <a:endParaRPr lang="en-US"/>
        </a:p>
      </dgm:t>
    </dgm:pt>
    <dgm:pt modelId="{49326D68-369F-43C2-8D20-5C375CA8EB98}">
      <dgm:prSet phldrT="[Text]" custT="1"/>
      <dgm:spPr>
        <a:solidFill>
          <a:srgbClr val="92D050"/>
        </a:solidFill>
      </dgm:spPr>
      <dgm:t>
        <a:bodyPr/>
        <a:lstStyle/>
        <a:p>
          <a:r>
            <a:rPr lang="en-US" sz="2000" b="1" dirty="0" err="1">
              <a:solidFill>
                <a:schemeClr val="tx1"/>
              </a:solidFill>
            </a:rPr>
            <a:t>Belanja</a:t>
          </a:r>
          <a:r>
            <a:rPr lang="en-US" sz="2000" b="1" dirty="0">
              <a:solidFill>
                <a:schemeClr val="tx1"/>
              </a:solidFill>
            </a:rPr>
            <a:t> </a:t>
          </a:r>
          <a:r>
            <a:rPr lang="en-US" sz="2000" b="1" dirty="0" err="1">
              <a:solidFill>
                <a:schemeClr val="tx1"/>
              </a:solidFill>
            </a:rPr>
            <a:t>Perjalanan</a:t>
          </a:r>
          <a:r>
            <a:rPr lang="en-US" sz="2000" b="1" dirty="0">
              <a:solidFill>
                <a:schemeClr val="tx1"/>
              </a:solidFill>
            </a:rPr>
            <a:t> </a:t>
          </a:r>
          <a:r>
            <a:rPr lang="en-US" sz="2000" b="1" dirty="0" err="1">
              <a:solidFill>
                <a:schemeClr val="tx1"/>
              </a:solidFill>
            </a:rPr>
            <a:t>Dinas</a:t>
          </a:r>
          <a:endParaRPr lang="en-US" sz="2000" b="1" dirty="0">
            <a:solidFill>
              <a:schemeClr val="tx1"/>
            </a:solidFill>
          </a:endParaRPr>
        </a:p>
      </dgm:t>
    </dgm:pt>
    <dgm:pt modelId="{BC780925-8CF5-452E-A9C9-93B0D14A5CB5}" type="parTrans" cxnId="{33D072BD-0285-431E-8D02-0EC25FAE11AD}">
      <dgm:prSet/>
      <dgm:spPr/>
      <dgm:t>
        <a:bodyPr/>
        <a:lstStyle/>
        <a:p>
          <a:endParaRPr lang="en-US"/>
        </a:p>
      </dgm:t>
    </dgm:pt>
    <dgm:pt modelId="{465CEFF2-FF23-4420-8F66-CBEBD184E71D}" type="sibTrans" cxnId="{33D072BD-0285-431E-8D02-0EC25FAE11AD}">
      <dgm:prSet/>
      <dgm:spPr/>
      <dgm:t>
        <a:bodyPr/>
        <a:lstStyle/>
        <a:p>
          <a:endParaRPr lang="en-US"/>
        </a:p>
      </dgm:t>
    </dgm:pt>
    <dgm:pt modelId="{1E2FC90D-D2E6-4109-9925-1B3D87C3658B}">
      <dgm:prSet custT="1"/>
      <dgm:spPr>
        <a:solidFill>
          <a:srgbClr val="FF0000"/>
        </a:solidFill>
        <a:ln>
          <a:solidFill>
            <a:schemeClr val="lt1">
              <a:hueOff val="0"/>
              <a:satOff val="0"/>
              <a:lumOff val="0"/>
            </a:schemeClr>
          </a:solidFill>
        </a:ln>
      </dgm:spPr>
      <dgm:t>
        <a:bodyPr/>
        <a:lstStyle/>
        <a:p>
          <a:r>
            <a:rPr lang="en-US" sz="1800" b="1" dirty="0" err="1">
              <a:solidFill>
                <a:schemeClr val="tx1"/>
              </a:solidFill>
            </a:rPr>
            <a:t>Jual</a:t>
          </a:r>
          <a:r>
            <a:rPr lang="en-US" sz="1800" b="1" dirty="0">
              <a:solidFill>
                <a:schemeClr val="tx1"/>
              </a:solidFill>
            </a:rPr>
            <a:t> </a:t>
          </a:r>
          <a:r>
            <a:rPr lang="en-US" sz="1800" b="1" dirty="0" err="1">
              <a:solidFill>
                <a:schemeClr val="tx1"/>
              </a:solidFill>
            </a:rPr>
            <a:t>Beli</a:t>
          </a:r>
          <a:r>
            <a:rPr lang="en-US" sz="1800" b="1" dirty="0">
              <a:solidFill>
                <a:schemeClr val="tx1"/>
              </a:solidFill>
            </a:rPr>
            <a:t> </a:t>
          </a:r>
          <a:r>
            <a:rPr lang="en-US" sz="1800" b="1" dirty="0" err="1">
              <a:solidFill>
                <a:schemeClr val="tx1"/>
              </a:solidFill>
            </a:rPr>
            <a:t>Jabatan</a:t>
          </a:r>
          <a:endParaRPr lang="en-US" sz="1800" b="1" dirty="0">
            <a:solidFill>
              <a:schemeClr val="tx1"/>
            </a:solidFill>
          </a:endParaRPr>
        </a:p>
      </dgm:t>
    </dgm:pt>
    <dgm:pt modelId="{3DA696B7-C689-40C7-8F42-66CC8EAE6D51}" type="parTrans" cxnId="{356784E5-21B2-4397-BD65-F43B49AFED12}">
      <dgm:prSet/>
      <dgm:spPr/>
      <dgm:t>
        <a:bodyPr/>
        <a:lstStyle/>
        <a:p>
          <a:endParaRPr lang="en-US"/>
        </a:p>
      </dgm:t>
    </dgm:pt>
    <dgm:pt modelId="{EABC8F48-18D8-4CC0-8E08-3B0AF5FA2FD9}" type="sibTrans" cxnId="{356784E5-21B2-4397-BD65-F43B49AFED12}">
      <dgm:prSet/>
      <dgm:spPr/>
      <dgm:t>
        <a:bodyPr/>
        <a:lstStyle/>
        <a:p>
          <a:endParaRPr lang="en-US"/>
        </a:p>
      </dgm:t>
    </dgm:pt>
    <dgm:pt modelId="{F83BD88A-23E7-4576-93F7-5C24F09EADFC}">
      <dgm:prSet custT="1"/>
      <dgm:spPr>
        <a:solidFill>
          <a:srgbClr val="00B0F0"/>
        </a:solidFill>
      </dgm:spPr>
      <dgm:t>
        <a:bodyPr/>
        <a:lstStyle/>
        <a:p>
          <a:r>
            <a:rPr lang="en-US" sz="1600" b="1" dirty="0" err="1">
              <a:solidFill>
                <a:schemeClr val="tx1"/>
              </a:solidFill>
            </a:rPr>
            <a:t>Pajak</a:t>
          </a:r>
          <a:r>
            <a:rPr lang="en-US" sz="1600" b="1" dirty="0">
              <a:solidFill>
                <a:schemeClr val="tx1"/>
              </a:solidFill>
            </a:rPr>
            <a:t> </a:t>
          </a:r>
          <a:r>
            <a:rPr lang="en-US" sz="1600" b="1" dirty="0" err="1">
              <a:solidFill>
                <a:schemeClr val="tx1"/>
              </a:solidFill>
            </a:rPr>
            <a:t>dan</a:t>
          </a:r>
          <a:r>
            <a:rPr lang="en-US" sz="1600" b="1" dirty="0">
              <a:solidFill>
                <a:schemeClr val="tx1"/>
              </a:solidFill>
            </a:rPr>
            <a:t> </a:t>
          </a:r>
          <a:r>
            <a:rPr lang="en-US" sz="1600" b="1" dirty="0" err="1">
              <a:solidFill>
                <a:schemeClr val="tx1"/>
              </a:solidFill>
            </a:rPr>
            <a:t>Retribusi</a:t>
          </a:r>
          <a:r>
            <a:rPr lang="en-US" sz="1600" b="1" dirty="0">
              <a:solidFill>
                <a:schemeClr val="tx1"/>
              </a:solidFill>
            </a:rPr>
            <a:t> Daerah (</a:t>
          </a:r>
          <a:r>
            <a:rPr lang="en-US" sz="1600" b="1" dirty="0" err="1">
              <a:solidFill>
                <a:schemeClr val="tx1"/>
              </a:solidFill>
            </a:rPr>
            <a:t>Penerimaan</a:t>
          </a:r>
          <a:r>
            <a:rPr lang="en-US" sz="1600" b="1" dirty="0">
              <a:solidFill>
                <a:schemeClr val="tx1"/>
              </a:solidFill>
            </a:rPr>
            <a:t> Daerah)</a:t>
          </a:r>
        </a:p>
      </dgm:t>
    </dgm:pt>
    <dgm:pt modelId="{36B0A771-5C52-4A2B-B991-73169D73781C}" type="parTrans" cxnId="{EB962B04-37AF-4F3B-9CF7-381942EABC49}">
      <dgm:prSet/>
      <dgm:spPr/>
      <dgm:t>
        <a:bodyPr/>
        <a:lstStyle/>
        <a:p>
          <a:endParaRPr lang="en-US"/>
        </a:p>
      </dgm:t>
    </dgm:pt>
    <dgm:pt modelId="{E6B5B8BC-6490-48DB-84A5-958904B6A9A2}" type="sibTrans" cxnId="{EB962B04-37AF-4F3B-9CF7-381942EABC49}">
      <dgm:prSet/>
      <dgm:spPr/>
      <dgm:t>
        <a:bodyPr/>
        <a:lstStyle/>
        <a:p>
          <a:endParaRPr lang="en-US"/>
        </a:p>
      </dgm:t>
    </dgm:pt>
    <dgm:pt modelId="{72DB9721-88B5-43B0-A8B5-C3C2C5E8B42B}">
      <dgm:prSet/>
      <dgm:spPr/>
      <dgm:t>
        <a:bodyPr/>
        <a:lstStyle/>
        <a:p>
          <a:r>
            <a:rPr lang="en-US" b="1" dirty="0" err="1">
              <a:solidFill>
                <a:schemeClr val="tx1"/>
              </a:solidFill>
            </a:rPr>
            <a:t>Pengadaan</a:t>
          </a:r>
          <a:r>
            <a:rPr lang="en-US" b="1" dirty="0">
              <a:solidFill>
                <a:schemeClr val="tx1"/>
              </a:solidFill>
            </a:rPr>
            <a:t> </a:t>
          </a:r>
          <a:r>
            <a:rPr lang="en-US" b="1" dirty="0" err="1">
              <a:solidFill>
                <a:schemeClr val="tx1"/>
              </a:solidFill>
            </a:rPr>
            <a:t>Barang</a:t>
          </a:r>
          <a:r>
            <a:rPr lang="en-US" b="1" dirty="0">
              <a:solidFill>
                <a:schemeClr val="tx1"/>
              </a:solidFill>
            </a:rPr>
            <a:t> </a:t>
          </a:r>
          <a:r>
            <a:rPr lang="en-US" b="1" dirty="0" err="1">
              <a:solidFill>
                <a:schemeClr val="tx1"/>
              </a:solidFill>
            </a:rPr>
            <a:t>dan</a:t>
          </a:r>
          <a:r>
            <a:rPr lang="en-US" b="1" dirty="0">
              <a:solidFill>
                <a:schemeClr val="tx1"/>
              </a:solidFill>
            </a:rPr>
            <a:t> </a:t>
          </a:r>
          <a:r>
            <a:rPr lang="en-US" b="1" dirty="0" err="1">
              <a:solidFill>
                <a:schemeClr val="tx1"/>
              </a:solidFill>
            </a:rPr>
            <a:t>Jasa</a:t>
          </a:r>
          <a:endParaRPr lang="en-US" b="1" dirty="0">
            <a:solidFill>
              <a:schemeClr val="tx1"/>
            </a:solidFill>
          </a:endParaRPr>
        </a:p>
      </dgm:t>
    </dgm:pt>
    <dgm:pt modelId="{CE3606C4-7A43-4C8E-B1A6-0E40A5379879}" type="parTrans" cxnId="{4C29A9E3-6C37-4864-B5ED-57D56B1B94D8}">
      <dgm:prSet/>
      <dgm:spPr/>
      <dgm:t>
        <a:bodyPr/>
        <a:lstStyle/>
        <a:p>
          <a:endParaRPr lang="en-US"/>
        </a:p>
      </dgm:t>
    </dgm:pt>
    <dgm:pt modelId="{39919A6C-8853-4A90-8D8E-970948094C5D}" type="sibTrans" cxnId="{4C29A9E3-6C37-4864-B5ED-57D56B1B94D8}">
      <dgm:prSet/>
      <dgm:spPr/>
      <dgm:t>
        <a:bodyPr/>
        <a:lstStyle/>
        <a:p>
          <a:endParaRPr lang="en-US"/>
        </a:p>
      </dgm:t>
    </dgm:pt>
    <dgm:pt modelId="{71522A1A-DF33-4818-BE6D-EB6BE0F80C98}" type="pres">
      <dgm:prSet presAssocID="{24C75648-E690-417B-B854-BC34573867EB}" presName="compositeShape" presStyleCnt="0">
        <dgm:presLayoutVars>
          <dgm:chMax val="7"/>
          <dgm:dir/>
          <dgm:resizeHandles val="exact"/>
        </dgm:presLayoutVars>
      </dgm:prSet>
      <dgm:spPr/>
    </dgm:pt>
    <dgm:pt modelId="{46CA3954-F7DC-475B-91D4-1E4182FF716D}" type="pres">
      <dgm:prSet presAssocID="{24C75648-E690-417B-B854-BC34573867EB}" presName="wedge1" presStyleLbl="node1" presStyleIdx="0" presStyleCnt="6"/>
      <dgm:spPr/>
      <dgm:t>
        <a:bodyPr/>
        <a:lstStyle/>
        <a:p>
          <a:endParaRPr lang="id-ID"/>
        </a:p>
      </dgm:t>
    </dgm:pt>
    <dgm:pt modelId="{DA7A27A2-B869-499F-9FD6-A76DB1D5FD0F}" type="pres">
      <dgm:prSet presAssocID="{24C75648-E690-417B-B854-BC34573867EB}" presName="dummy1a" presStyleCnt="0"/>
      <dgm:spPr/>
    </dgm:pt>
    <dgm:pt modelId="{5A53EA7F-085C-425C-B5E7-3037C00E9008}" type="pres">
      <dgm:prSet presAssocID="{24C75648-E690-417B-B854-BC34573867EB}" presName="dummy1b" presStyleCnt="0"/>
      <dgm:spPr/>
    </dgm:pt>
    <dgm:pt modelId="{1F1F8D1B-B3FE-4EC0-9D9F-4EF3102DAAFD}" type="pres">
      <dgm:prSet presAssocID="{24C75648-E690-417B-B854-BC34573867EB}" presName="wedge1Tx" presStyleLbl="node1" presStyleIdx="0" presStyleCnt="6">
        <dgm:presLayoutVars>
          <dgm:chMax val="0"/>
          <dgm:chPref val="0"/>
          <dgm:bulletEnabled val="1"/>
        </dgm:presLayoutVars>
      </dgm:prSet>
      <dgm:spPr/>
      <dgm:t>
        <a:bodyPr/>
        <a:lstStyle/>
        <a:p>
          <a:endParaRPr lang="id-ID"/>
        </a:p>
      </dgm:t>
    </dgm:pt>
    <dgm:pt modelId="{CC9FBCB4-DA63-4BC4-B685-E4CF5C008C05}" type="pres">
      <dgm:prSet presAssocID="{24C75648-E690-417B-B854-BC34573867EB}" presName="wedge2" presStyleLbl="node1" presStyleIdx="1" presStyleCnt="6" custLinFactNeighborX="-1160" custLinFactNeighborY="-1786"/>
      <dgm:spPr/>
      <dgm:t>
        <a:bodyPr/>
        <a:lstStyle/>
        <a:p>
          <a:endParaRPr lang="id-ID"/>
        </a:p>
      </dgm:t>
    </dgm:pt>
    <dgm:pt modelId="{5A4EBD07-1C18-4D2E-99CF-6894CBAC4A53}" type="pres">
      <dgm:prSet presAssocID="{24C75648-E690-417B-B854-BC34573867EB}" presName="dummy2a" presStyleCnt="0"/>
      <dgm:spPr/>
    </dgm:pt>
    <dgm:pt modelId="{F193D573-CAD8-4B06-B938-B8371B3168E9}" type="pres">
      <dgm:prSet presAssocID="{24C75648-E690-417B-B854-BC34573867EB}" presName="dummy2b" presStyleCnt="0"/>
      <dgm:spPr/>
    </dgm:pt>
    <dgm:pt modelId="{7CA03609-F297-47D2-984C-54EFB7FA0A4C}" type="pres">
      <dgm:prSet presAssocID="{24C75648-E690-417B-B854-BC34573867EB}" presName="wedge2Tx" presStyleLbl="node1" presStyleIdx="1" presStyleCnt="6">
        <dgm:presLayoutVars>
          <dgm:chMax val="0"/>
          <dgm:chPref val="0"/>
          <dgm:bulletEnabled val="1"/>
        </dgm:presLayoutVars>
      </dgm:prSet>
      <dgm:spPr/>
      <dgm:t>
        <a:bodyPr/>
        <a:lstStyle/>
        <a:p>
          <a:endParaRPr lang="id-ID"/>
        </a:p>
      </dgm:t>
    </dgm:pt>
    <dgm:pt modelId="{832B787B-9AB7-4098-BB7F-097D185C1747}" type="pres">
      <dgm:prSet presAssocID="{24C75648-E690-417B-B854-BC34573867EB}" presName="wedge3" presStyleLbl="node1" presStyleIdx="2" presStyleCnt="6" custLinFactNeighborX="157" custLinFactNeighborY="-1402"/>
      <dgm:spPr/>
      <dgm:t>
        <a:bodyPr/>
        <a:lstStyle/>
        <a:p>
          <a:endParaRPr lang="id-ID"/>
        </a:p>
      </dgm:t>
    </dgm:pt>
    <dgm:pt modelId="{C2784057-C993-4B1A-BC8B-8613DD0927FB}" type="pres">
      <dgm:prSet presAssocID="{24C75648-E690-417B-B854-BC34573867EB}" presName="dummy3a" presStyleCnt="0"/>
      <dgm:spPr/>
    </dgm:pt>
    <dgm:pt modelId="{138EC1BF-12A3-490C-9A8E-00FE9948894C}" type="pres">
      <dgm:prSet presAssocID="{24C75648-E690-417B-B854-BC34573867EB}" presName="dummy3b" presStyleCnt="0"/>
      <dgm:spPr/>
    </dgm:pt>
    <dgm:pt modelId="{6E439C3A-79F2-4C96-AE8A-113B4482DECB}" type="pres">
      <dgm:prSet presAssocID="{24C75648-E690-417B-B854-BC34573867EB}" presName="wedge3Tx" presStyleLbl="node1" presStyleIdx="2" presStyleCnt="6">
        <dgm:presLayoutVars>
          <dgm:chMax val="0"/>
          <dgm:chPref val="0"/>
          <dgm:bulletEnabled val="1"/>
        </dgm:presLayoutVars>
      </dgm:prSet>
      <dgm:spPr/>
      <dgm:t>
        <a:bodyPr/>
        <a:lstStyle/>
        <a:p>
          <a:endParaRPr lang="id-ID"/>
        </a:p>
      </dgm:t>
    </dgm:pt>
    <dgm:pt modelId="{379CAC8F-0719-4C5D-BE4F-D9CB935C4D4C}" type="pres">
      <dgm:prSet presAssocID="{24C75648-E690-417B-B854-BC34573867EB}" presName="wedge4" presStyleLbl="node1" presStyleIdx="3" presStyleCnt="6"/>
      <dgm:spPr/>
      <dgm:t>
        <a:bodyPr/>
        <a:lstStyle/>
        <a:p>
          <a:endParaRPr lang="id-ID"/>
        </a:p>
      </dgm:t>
    </dgm:pt>
    <dgm:pt modelId="{5DB26A68-A4B2-49B6-A657-C87C2DE9EB85}" type="pres">
      <dgm:prSet presAssocID="{24C75648-E690-417B-B854-BC34573867EB}" presName="dummy4a" presStyleCnt="0"/>
      <dgm:spPr/>
    </dgm:pt>
    <dgm:pt modelId="{EAC8F697-D886-4948-A418-93C87821CCA3}" type="pres">
      <dgm:prSet presAssocID="{24C75648-E690-417B-B854-BC34573867EB}" presName="dummy4b" presStyleCnt="0"/>
      <dgm:spPr/>
    </dgm:pt>
    <dgm:pt modelId="{90327856-AFD4-4016-8D42-229D67565AB8}" type="pres">
      <dgm:prSet presAssocID="{24C75648-E690-417B-B854-BC34573867EB}" presName="wedge4Tx" presStyleLbl="node1" presStyleIdx="3" presStyleCnt="6">
        <dgm:presLayoutVars>
          <dgm:chMax val="0"/>
          <dgm:chPref val="0"/>
          <dgm:bulletEnabled val="1"/>
        </dgm:presLayoutVars>
      </dgm:prSet>
      <dgm:spPr/>
      <dgm:t>
        <a:bodyPr/>
        <a:lstStyle/>
        <a:p>
          <a:endParaRPr lang="id-ID"/>
        </a:p>
      </dgm:t>
    </dgm:pt>
    <dgm:pt modelId="{D61DC59B-1BB2-4CFE-B472-57DE712CF3D7}" type="pres">
      <dgm:prSet presAssocID="{24C75648-E690-417B-B854-BC34573867EB}" presName="wedge5" presStyleLbl="node1" presStyleIdx="4" presStyleCnt="6" custLinFactNeighborX="80" custLinFactNeighborY="-80"/>
      <dgm:spPr/>
      <dgm:t>
        <a:bodyPr/>
        <a:lstStyle/>
        <a:p>
          <a:endParaRPr lang="id-ID"/>
        </a:p>
      </dgm:t>
    </dgm:pt>
    <dgm:pt modelId="{101A56F7-CFE2-4841-9372-8B9C8EBF0A54}" type="pres">
      <dgm:prSet presAssocID="{24C75648-E690-417B-B854-BC34573867EB}" presName="dummy5a" presStyleCnt="0"/>
      <dgm:spPr/>
    </dgm:pt>
    <dgm:pt modelId="{4AA5C51A-E65F-449E-8816-611B055280D4}" type="pres">
      <dgm:prSet presAssocID="{24C75648-E690-417B-B854-BC34573867EB}" presName="dummy5b" presStyleCnt="0"/>
      <dgm:spPr/>
    </dgm:pt>
    <dgm:pt modelId="{BA616781-19F9-40B6-9061-09B8CFA27CA1}" type="pres">
      <dgm:prSet presAssocID="{24C75648-E690-417B-B854-BC34573867EB}" presName="wedge5Tx" presStyleLbl="node1" presStyleIdx="4" presStyleCnt="6">
        <dgm:presLayoutVars>
          <dgm:chMax val="0"/>
          <dgm:chPref val="0"/>
          <dgm:bulletEnabled val="1"/>
        </dgm:presLayoutVars>
      </dgm:prSet>
      <dgm:spPr/>
      <dgm:t>
        <a:bodyPr/>
        <a:lstStyle/>
        <a:p>
          <a:endParaRPr lang="id-ID"/>
        </a:p>
      </dgm:t>
    </dgm:pt>
    <dgm:pt modelId="{FB84ADA9-BD74-4BA6-9828-F0218C71B662}" type="pres">
      <dgm:prSet presAssocID="{24C75648-E690-417B-B854-BC34573867EB}" presName="wedge6" presStyleLbl="node1" presStyleIdx="5" presStyleCnt="6" custScaleX="111872"/>
      <dgm:spPr/>
      <dgm:t>
        <a:bodyPr/>
        <a:lstStyle/>
        <a:p>
          <a:endParaRPr lang="id-ID"/>
        </a:p>
      </dgm:t>
    </dgm:pt>
    <dgm:pt modelId="{1C48927C-7B59-4336-897E-B426A2B058D4}" type="pres">
      <dgm:prSet presAssocID="{24C75648-E690-417B-B854-BC34573867EB}" presName="dummy6a" presStyleCnt="0"/>
      <dgm:spPr/>
    </dgm:pt>
    <dgm:pt modelId="{8CF7C02B-BD71-4A1B-A710-16E90234EA47}" type="pres">
      <dgm:prSet presAssocID="{24C75648-E690-417B-B854-BC34573867EB}" presName="dummy6b" presStyleCnt="0"/>
      <dgm:spPr/>
    </dgm:pt>
    <dgm:pt modelId="{FA9F950F-0BB3-4D85-BD1D-4AD077EE8055}" type="pres">
      <dgm:prSet presAssocID="{24C75648-E690-417B-B854-BC34573867EB}" presName="wedge6Tx" presStyleLbl="node1" presStyleIdx="5" presStyleCnt="6">
        <dgm:presLayoutVars>
          <dgm:chMax val="0"/>
          <dgm:chPref val="0"/>
          <dgm:bulletEnabled val="1"/>
        </dgm:presLayoutVars>
      </dgm:prSet>
      <dgm:spPr/>
      <dgm:t>
        <a:bodyPr/>
        <a:lstStyle/>
        <a:p>
          <a:endParaRPr lang="id-ID"/>
        </a:p>
      </dgm:t>
    </dgm:pt>
    <dgm:pt modelId="{98E38FE7-9107-48E3-8BED-C9A64415F50E}" type="pres">
      <dgm:prSet presAssocID="{707C7494-D89D-452A-9ADA-21A50AFA4A9D}" presName="arrowWedge1" presStyleLbl="fgSibTrans2D1" presStyleIdx="0" presStyleCnt="6"/>
      <dgm:spPr>
        <a:solidFill>
          <a:srgbClr val="FFC000"/>
        </a:solidFill>
      </dgm:spPr>
    </dgm:pt>
    <dgm:pt modelId="{D0055C65-5361-4E3A-B6FB-C2063B0607A7}" type="pres">
      <dgm:prSet presAssocID="{E6B5B8BC-6490-48DB-84A5-958904B6A9A2}" presName="arrowWedge2" presStyleLbl="fgSibTrans2D1" presStyleIdx="1" presStyleCnt="6"/>
      <dgm:spPr>
        <a:solidFill>
          <a:schemeClr val="accent5">
            <a:lumMod val="60000"/>
            <a:lumOff val="40000"/>
          </a:schemeClr>
        </a:solidFill>
      </dgm:spPr>
    </dgm:pt>
    <dgm:pt modelId="{1F77586F-1218-450C-B319-DAA207508CEA}" type="pres">
      <dgm:prSet presAssocID="{39919A6C-8853-4A90-8D8E-970948094C5D}" presName="arrowWedge3" presStyleLbl="fgSibTrans2D1" presStyleIdx="2" presStyleCnt="6" custLinFactNeighborX="-864" custLinFactNeighborY="-644"/>
      <dgm:spPr/>
    </dgm:pt>
    <dgm:pt modelId="{2AC75DAC-7B19-411E-9C5F-28C130CDA131}" type="pres">
      <dgm:prSet presAssocID="{EABC8F48-18D8-4CC0-8E08-3B0AF5FA2FD9}" presName="arrowWedge4" presStyleLbl="fgSibTrans2D1" presStyleIdx="3" presStyleCnt="6" custLinFactNeighborX="-18" custLinFactNeighborY="-959"/>
      <dgm:spPr>
        <a:solidFill>
          <a:schemeClr val="accent2"/>
        </a:solidFill>
      </dgm:spPr>
    </dgm:pt>
    <dgm:pt modelId="{5756C9E8-1D96-49F2-A1EE-2D086861F346}" type="pres">
      <dgm:prSet presAssocID="{8CAEDD0F-3D9D-4B35-9D8B-20C51A5D288A}" presName="arrowWedge5" presStyleLbl="fgSibTrans2D1" presStyleIdx="4" presStyleCnt="6"/>
      <dgm:spPr>
        <a:gradFill flip="none" rotWithShape="1">
          <a:gsLst>
            <a:gs pos="0">
              <a:schemeClr val="accent6">
                <a:lumMod val="0"/>
                <a:lumOff val="100000"/>
              </a:schemeClr>
            </a:gs>
            <a:gs pos="35000">
              <a:schemeClr val="accent6">
                <a:lumMod val="0"/>
                <a:lumOff val="100000"/>
              </a:schemeClr>
            </a:gs>
            <a:gs pos="100000">
              <a:schemeClr val="accent6">
                <a:lumMod val="100000"/>
              </a:schemeClr>
            </a:gs>
          </a:gsLst>
          <a:path path="circle">
            <a:fillToRect l="50000" t="-80000" r="50000" b="180000"/>
          </a:path>
          <a:tileRect/>
        </a:gradFill>
      </dgm:spPr>
    </dgm:pt>
    <dgm:pt modelId="{2F922D7E-BE6C-45A4-B982-1DDFFC940923}" type="pres">
      <dgm:prSet presAssocID="{465CEFF2-FF23-4420-8F66-CBEBD184E71D}" presName="arrowWedge6" presStyleLbl="fgSibTrans2D1" presStyleIdx="5" presStyleCnt="6"/>
      <dgm:spPr>
        <a:solidFill>
          <a:schemeClr val="accent3"/>
        </a:solidFill>
      </dgm:spPr>
    </dgm:pt>
  </dgm:ptLst>
  <dgm:cxnLst>
    <dgm:cxn modelId="{76CE8308-8FFC-46A6-8205-55BF46112523}" type="presOf" srcId="{49326D68-369F-43C2-8D20-5C375CA8EB98}" destId="{FA9F950F-0BB3-4D85-BD1D-4AD077EE8055}" srcOrd="1" destOrd="0" presId="urn:microsoft.com/office/officeart/2005/8/layout/cycle8"/>
    <dgm:cxn modelId="{04DFBB43-8BA8-4B5B-B52A-9E1EA110B9F5}" type="presOf" srcId="{773910F4-6189-4D3C-AC07-E30059BA0A56}" destId="{D61DC59B-1BB2-4CFE-B472-57DE712CF3D7}" srcOrd="0" destOrd="0" presId="urn:microsoft.com/office/officeart/2005/8/layout/cycle8"/>
    <dgm:cxn modelId="{EB962B04-37AF-4F3B-9CF7-381942EABC49}" srcId="{24C75648-E690-417B-B854-BC34573867EB}" destId="{F83BD88A-23E7-4576-93F7-5C24F09EADFC}" srcOrd="1" destOrd="0" parTransId="{36B0A771-5C52-4A2B-B991-73169D73781C}" sibTransId="{E6B5B8BC-6490-48DB-84A5-958904B6A9A2}"/>
    <dgm:cxn modelId="{58856ECD-5818-4341-A834-79BB1F99D9C7}" type="presOf" srcId="{773910F4-6189-4D3C-AC07-E30059BA0A56}" destId="{BA616781-19F9-40B6-9061-09B8CFA27CA1}" srcOrd="1" destOrd="0" presId="urn:microsoft.com/office/officeart/2005/8/layout/cycle8"/>
    <dgm:cxn modelId="{D9C0F257-C1A8-4F9C-AF6E-7C2895D147B0}" type="presOf" srcId="{F83BD88A-23E7-4576-93F7-5C24F09EADFC}" destId="{7CA03609-F297-47D2-984C-54EFB7FA0A4C}" srcOrd="1" destOrd="0" presId="urn:microsoft.com/office/officeart/2005/8/layout/cycle8"/>
    <dgm:cxn modelId="{33D072BD-0285-431E-8D02-0EC25FAE11AD}" srcId="{24C75648-E690-417B-B854-BC34573867EB}" destId="{49326D68-369F-43C2-8D20-5C375CA8EB98}" srcOrd="5" destOrd="0" parTransId="{BC780925-8CF5-452E-A9C9-93B0D14A5CB5}" sibTransId="{465CEFF2-FF23-4420-8F66-CBEBD184E71D}"/>
    <dgm:cxn modelId="{48C1137D-A009-4354-B585-7BF0DE35D4BC}" type="presOf" srcId="{72DB9721-88B5-43B0-A8B5-C3C2C5E8B42B}" destId="{6E439C3A-79F2-4C96-AE8A-113B4482DECB}" srcOrd="1" destOrd="0" presId="urn:microsoft.com/office/officeart/2005/8/layout/cycle8"/>
    <dgm:cxn modelId="{A95F8964-3947-44EB-B9C1-5E563BC08330}" type="presOf" srcId="{1E2FC90D-D2E6-4109-9925-1B3D87C3658B}" destId="{379CAC8F-0719-4C5D-BE4F-D9CB935C4D4C}" srcOrd="0" destOrd="0" presId="urn:microsoft.com/office/officeart/2005/8/layout/cycle8"/>
    <dgm:cxn modelId="{4C29A9E3-6C37-4864-B5ED-57D56B1B94D8}" srcId="{24C75648-E690-417B-B854-BC34573867EB}" destId="{72DB9721-88B5-43B0-A8B5-C3C2C5E8B42B}" srcOrd="2" destOrd="0" parTransId="{CE3606C4-7A43-4C8E-B1A6-0E40A5379879}" sibTransId="{39919A6C-8853-4A90-8D8E-970948094C5D}"/>
    <dgm:cxn modelId="{28BB1781-A73B-4DFC-A14A-F01043869C90}" srcId="{24C75648-E690-417B-B854-BC34573867EB}" destId="{773910F4-6189-4D3C-AC07-E30059BA0A56}" srcOrd="4" destOrd="0" parTransId="{54F15FEF-8378-4E2A-A3DE-ACAF1C79C48F}" sibTransId="{8CAEDD0F-3D9D-4B35-9D8B-20C51A5D288A}"/>
    <dgm:cxn modelId="{49FA31BE-F820-46ED-8262-22C060A70712}" type="presOf" srcId="{BF8FBB83-93C0-45A1-90AD-3C473B907EFB}" destId="{46CA3954-F7DC-475B-91D4-1E4182FF716D}" srcOrd="0" destOrd="0" presId="urn:microsoft.com/office/officeart/2005/8/layout/cycle8"/>
    <dgm:cxn modelId="{ED3F8C58-32D8-465C-A7C7-BDB0968451F5}" type="presOf" srcId="{1E2FC90D-D2E6-4109-9925-1B3D87C3658B}" destId="{90327856-AFD4-4016-8D42-229D67565AB8}" srcOrd="1" destOrd="0" presId="urn:microsoft.com/office/officeart/2005/8/layout/cycle8"/>
    <dgm:cxn modelId="{9BE59DEB-21C9-41F2-A74D-986F435BF94C}" type="presOf" srcId="{BF8FBB83-93C0-45A1-90AD-3C473B907EFB}" destId="{1F1F8D1B-B3FE-4EC0-9D9F-4EF3102DAAFD}" srcOrd="1" destOrd="0" presId="urn:microsoft.com/office/officeart/2005/8/layout/cycle8"/>
    <dgm:cxn modelId="{2017A66B-2C9A-451E-ADE4-14EAB210AFEC}" type="presOf" srcId="{F83BD88A-23E7-4576-93F7-5C24F09EADFC}" destId="{CC9FBCB4-DA63-4BC4-B685-E4CF5C008C05}" srcOrd="0" destOrd="0" presId="urn:microsoft.com/office/officeart/2005/8/layout/cycle8"/>
    <dgm:cxn modelId="{A5CA82D8-E86F-4D4F-8F9B-464523252932}" type="presOf" srcId="{72DB9721-88B5-43B0-A8B5-C3C2C5E8B42B}" destId="{832B787B-9AB7-4098-BB7F-097D185C1747}" srcOrd="0" destOrd="0" presId="urn:microsoft.com/office/officeart/2005/8/layout/cycle8"/>
    <dgm:cxn modelId="{67987AF9-4A7E-45BB-AC4C-BCAF6A0E8099}" srcId="{24C75648-E690-417B-B854-BC34573867EB}" destId="{BF8FBB83-93C0-45A1-90AD-3C473B907EFB}" srcOrd="0" destOrd="0" parTransId="{5892A259-F651-4331-9061-E6A55F1BDD11}" sibTransId="{707C7494-D89D-452A-9ADA-21A50AFA4A9D}"/>
    <dgm:cxn modelId="{E9A776CF-9375-4227-BEC5-26468C5E1B47}" type="presOf" srcId="{49326D68-369F-43C2-8D20-5C375CA8EB98}" destId="{FB84ADA9-BD74-4BA6-9828-F0218C71B662}" srcOrd="0" destOrd="0" presId="urn:microsoft.com/office/officeart/2005/8/layout/cycle8"/>
    <dgm:cxn modelId="{A81EEC3F-BF88-4448-8E87-A2A4DB57C176}" type="presOf" srcId="{24C75648-E690-417B-B854-BC34573867EB}" destId="{71522A1A-DF33-4818-BE6D-EB6BE0F80C98}" srcOrd="0" destOrd="0" presId="urn:microsoft.com/office/officeart/2005/8/layout/cycle8"/>
    <dgm:cxn modelId="{356784E5-21B2-4397-BD65-F43B49AFED12}" srcId="{24C75648-E690-417B-B854-BC34573867EB}" destId="{1E2FC90D-D2E6-4109-9925-1B3D87C3658B}" srcOrd="3" destOrd="0" parTransId="{3DA696B7-C689-40C7-8F42-66CC8EAE6D51}" sibTransId="{EABC8F48-18D8-4CC0-8E08-3B0AF5FA2FD9}"/>
    <dgm:cxn modelId="{FFA636C0-6654-4793-BECC-1C9E23B1C22D}" type="presParOf" srcId="{71522A1A-DF33-4818-BE6D-EB6BE0F80C98}" destId="{46CA3954-F7DC-475B-91D4-1E4182FF716D}" srcOrd="0" destOrd="0" presId="urn:microsoft.com/office/officeart/2005/8/layout/cycle8"/>
    <dgm:cxn modelId="{84062740-8F59-40F0-BCB3-00D1259D83F0}" type="presParOf" srcId="{71522A1A-DF33-4818-BE6D-EB6BE0F80C98}" destId="{DA7A27A2-B869-499F-9FD6-A76DB1D5FD0F}" srcOrd="1" destOrd="0" presId="urn:microsoft.com/office/officeart/2005/8/layout/cycle8"/>
    <dgm:cxn modelId="{E4BC954D-C55E-4AA4-A7B2-FEE4253E6B16}" type="presParOf" srcId="{71522A1A-DF33-4818-BE6D-EB6BE0F80C98}" destId="{5A53EA7F-085C-425C-B5E7-3037C00E9008}" srcOrd="2" destOrd="0" presId="urn:microsoft.com/office/officeart/2005/8/layout/cycle8"/>
    <dgm:cxn modelId="{467DCCC3-EA7C-457D-86A6-40337E51DB41}" type="presParOf" srcId="{71522A1A-DF33-4818-BE6D-EB6BE0F80C98}" destId="{1F1F8D1B-B3FE-4EC0-9D9F-4EF3102DAAFD}" srcOrd="3" destOrd="0" presId="urn:microsoft.com/office/officeart/2005/8/layout/cycle8"/>
    <dgm:cxn modelId="{2CBD60D0-9D61-4B79-8F0D-FCE1C51A85EB}" type="presParOf" srcId="{71522A1A-DF33-4818-BE6D-EB6BE0F80C98}" destId="{CC9FBCB4-DA63-4BC4-B685-E4CF5C008C05}" srcOrd="4" destOrd="0" presId="urn:microsoft.com/office/officeart/2005/8/layout/cycle8"/>
    <dgm:cxn modelId="{147323C0-4F9B-4646-A09A-FFFC94C805F8}" type="presParOf" srcId="{71522A1A-DF33-4818-BE6D-EB6BE0F80C98}" destId="{5A4EBD07-1C18-4D2E-99CF-6894CBAC4A53}" srcOrd="5" destOrd="0" presId="urn:microsoft.com/office/officeart/2005/8/layout/cycle8"/>
    <dgm:cxn modelId="{8C8B0561-0203-4948-B4DB-479D36E2F250}" type="presParOf" srcId="{71522A1A-DF33-4818-BE6D-EB6BE0F80C98}" destId="{F193D573-CAD8-4B06-B938-B8371B3168E9}" srcOrd="6" destOrd="0" presId="urn:microsoft.com/office/officeart/2005/8/layout/cycle8"/>
    <dgm:cxn modelId="{458867CD-02F4-40E0-A16E-58561D01E5EE}" type="presParOf" srcId="{71522A1A-DF33-4818-BE6D-EB6BE0F80C98}" destId="{7CA03609-F297-47D2-984C-54EFB7FA0A4C}" srcOrd="7" destOrd="0" presId="urn:microsoft.com/office/officeart/2005/8/layout/cycle8"/>
    <dgm:cxn modelId="{7CE09706-E1A7-4558-B792-68B7A93BF595}" type="presParOf" srcId="{71522A1A-DF33-4818-BE6D-EB6BE0F80C98}" destId="{832B787B-9AB7-4098-BB7F-097D185C1747}" srcOrd="8" destOrd="0" presId="urn:microsoft.com/office/officeart/2005/8/layout/cycle8"/>
    <dgm:cxn modelId="{602F3581-8A77-41D1-9E3D-A8428B98F60F}" type="presParOf" srcId="{71522A1A-DF33-4818-BE6D-EB6BE0F80C98}" destId="{C2784057-C993-4B1A-BC8B-8613DD0927FB}" srcOrd="9" destOrd="0" presId="urn:microsoft.com/office/officeart/2005/8/layout/cycle8"/>
    <dgm:cxn modelId="{2381EF5C-A215-47BF-8BF9-190106B45A3E}" type="presParOf" srcId="{71522A1A-DF33-4818-BE6D-EB6BE0F80C98}" destId="{138EC1BF-12A3-490C-9A8E-00FE9948894C}" srcOrd="10" destOrd="0" presId="urn:microsoft.com/office/officeart/2005/8/layout/cycle8"/>
    <dgm:cxn modelId="{F2A79716-1F63-4BDC-9745-6C6B2CB1B881}" type="presParOf" srcId="{71522A1A-DF33-4818-BE6D-EB6BE0F80C98}" destId="{6E439C3A-79F2-4C96-AE8A-113B4482DECB}" srcOrd="11" destOrd="0" presId="urn:microsoft.com/office/officeart/2005/8/layout/cycle8"/>
    <dgm:cxn modelId="{B006324F-6ADC-49CB-8F79-5BBF8DB0E5A6}" type="presParOf" srcId="{71522A1A-DF33-4818-BE6D-EB6BE0F80C98}" destId="{379CAC8F-0719-4C5D-BE4F-D9CB935C4D4C}" srcOrd="12" destOrd="0" presId="urn:microsoft.com/office/officeart/2005/8/layout/cycle8"/>
    <dgm:cxn modelId="{A554E9D5-F740-4E78-B84A-3387231A039A}" type="presParOf" srcId="{71522A1A-DF33-4818-BE6D-EB6BE0F80C98}" destId="{5DB26A68-A4B2-49B6-A657-C87C2DE9EB85}" srcOrd="13" destOrd="0" presId="urn:microsoft.com/office/officeart/2005/8/layout/cycle8"/>
    <dgm:cxn modelId="{1EA95691-B963-475C-994E-E0147DB5DFF4}" type="presParOf" srcId="{71522A1A-DF33-4818-BE6D-EB6BE0F80C98}" destId="{EAC8F697-D886-4948-A418-93C87821CCA3}" srcOrd="14" destOrd="0" presId="urn:microsoft.com/office/officeart/2005/8/layout/cycle8"/>
    <dgm:cxn modelId="{13D4031D-73A6-4A83-B603-C52C23586E37}" type="presParOf" srcId="{71522A1A-DF33-4818-BE6D-EB6BE0F80C98}" destId="{90327856-AFD4-4016-8D42-229D67565AB8}" srcOrd="15" destOrd="0" presId="urn:microsoft.com/office/officeart/2005/8/layout/cycle8"/>
    <dgm:cxn modelId="{2D001DF4-8498-4CA5-9057-E24C9E93B529}" type="presParOf" srcId="{71522A1A-DF33-4818-BE6D-EB6BE0F80C98}" destId="{D61DC59B-1BB2-4CFE-B472-57DE712CF3D7}" srcOrd="16" destOrd="0" presId="urn:microsoft.com/office/officeart/2005/8/layout/cycle8"/>
    <dgm:cxn modelId="{A6B9D295-9E17-4ED8-8D36-AB19C57FF5A7}" type="presParOf" srcId="{71522A1A-DF33-4818-BE6D-EB6BE0F80C98}" destId="{101A56F7-CFE2-4841-9372-8B9C8EBF0A54}" srcOrd="17" destOrd="0" presId="urn:microsoft.com/office/officeart/2005/8/layout/cycle8"/>
    <dgm:cxn modelId="{2ACD2017-EEDD-41D5-AB88-F3FDD58F1B86}" type="presParOf" srcId="{71522A1A-DF33-4818-BE6D-EB6BE0F80C98}" destId="{4AA5C51A-E65F-449E-8816-611B055280D4}" srcOrd="18" destOrd="0" presId="urn:microsoft.com/office/officeart/2005/8/layout/cycle8"/>
    <dgm:cxn modelId="{941BDF25-5943-4E0A-9A89-EBC8CE4A0720}" type="presParOf" srcId="{71522A1A-DF33-4818-BE6D-EB6BE0F80C98}" destId="{BA616781-19F9-40B6-9061-09B8CFA27CA1}" srcOrd="19" destOrd="0" presId="urn:microsoft.com/office/officeart/2005/8/layout/cycle8"/>
    <dgm:cxn modelId="{411B35E3-2EC7-46A7-93DF-AD2BDE67B8EA}" type="presParOf" srcId="{71522A1A-DF33-4818-BE6D-EB6BE0F80C98}" destId="{FB84ADA9-BD74-4BA6-9828-F0218C71B662}" srcOrd="20" destOrd="0" presId="urn:microsoft.com/office/officeart/2005/8/layout/cycle8"/>
    <dgm:cxn modelId="{515AA1DA-F2C5-4A77-B8E9-52A248A7A838}" type="presParOf" srcId="{71522A1A-DF33-4818-BE6D-EB6BE0F80C98}" destId="{1C48927C-7B59-4336-897E-B426A2B058D4}" srcOrd="21" destOrd="0" presId="urn:microsoft.com/office/officeart/2005/8/layout/cycle8"/>
    <dgm:cxn modelId="{ED5EAB50-CD48-4210-9251-A38585434229}" type="presParOf" srcId="{71522A1A-DF33-4818-BE6D-EB6BE0F80C98}" destId="{8CF7C02B-BD71-4A1B-A710-16E90234EA47}" srcOrd="22" destOrd="0" presId="urn:microsoft.com/office/officeart/2005/8/layout/cycle8"/>
    <dgm:cxn modelId="{472E748F-1573-4FA2-A13E-B9A7CE1E612C}" type="presParOf" srcId="{71522A1A-DF33-4818-BE6D-EB6BE0F80C98}" destId="{FA9F950F-0BB3-4D85-BD1D-4AD077EE8055}" srcOrd="23" destOrd="0" presId="urn:microsoft.com/office/officeart/2005/8/layout/cycle8"/>
    <dgm:cxn modelId="{8379C9AB-0363-4F89-952C-592A1857DFA4}" type="presParOf" srcId="{71522A1A-DF33-4818-BE6D-EB6BE0F80C98}" destId="{98E38FE7-9107-48E3-8BED-C9A64415F50E}" srcOrd="24" destOrd="0" presId="urn:microsoft.com/office/officeart/2005/8/layout/cycle8"/>
    <dgm:cxn modelId="{3DCE840B-F258-4124-B89C-7C7D24015092}" type="presParOf" srcId="{71522A1A-DF33-4818-BE6D-EB6BE0F80C98}" destId="{D0055C65-5361-4E3A-B6FB-C2063B0607A7}" srcOrd="25" destOrd="0" presId="urn:microsoft.com/office/officeart/2005/8/layout/cycle8"/>
    <dgm:cxn modelId="{2799C0D2-EC55-4D40-B3B4-F4E64CBB1EB6}" type="presParOf" srcId="{71522A1A-DF33-4818-BE6D-EB6BE0F80C98}" destId="{1F77586F-1218-450C-B319-DAA207508CEA}" srcOrd="26" destOrd="0" presId="urn:microsoft.com/office/officeart/2005/8/layout/cycle8"/>
    <dgm:cxn modelId="{D7C8532F-0D61-435E-886F-08A341E65CCA}" type="presParOf" srcId="{71522A1A-DF33-4818-BE6D-EB6BE0F80C98}" destId="{2AC75DAC-7B19-411E-9C5F-28C130CDA131}" srcOrd="27" destOrd="0" presId="urn:microsoft.com/office/officeart/2005/8/layout/cycle8"/>
    <dgm:cxn modelId="{19B2B16F-3265-4447-BF3C-22A082CC3FA2}" type="presParOf" srcId="{71522A1A-DF33-4818-BE6D-EB6BE0F80C98}" destId="{5756C9E8-1D96-49F2-A1EE-2D086861F346}" srcOrd="28" destOrd="0" presId="urn:microsoft.com/office/officeart/2005/8/layout/cycle8"/>
    <dgm:cxn modelId="{911B4AAF-79EF-46A0-AD6E-54076C1F5C02}" type="presParOf" srcId="{71522A1A-DF33-4818-BE6D-EB6BE0F80C98}" destId="{2F922D7E-BE6C-45A4-B982-1DDFFC940923}" srcOrd="29" destOrd="0" presId="urn:microsoft.com/office/officeart/2005/8/layout/cycle8"/>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CA3954-F7DC-475B-91D4-1E4182FF716D}">
      <dsp:nvSpPr>
        <dsp:cNvPr id="0" name=""/>
        <dsp:cNvSpPr/>
      </dsp:nvSpPr>
      <dsp:spPr>
        <a:xfrm>
          <a:off x="2300738" y="316735"/>
          <a:ext cx="4484490" cy="4484490"/>
        </a:xfrm>
        <a:prstGeom prst="pie">
          <a:avLst>
            <a:gd name="adj1" fmla="val 16200000"/>
            <a:gd name="adj2" fmla="val 1980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err="1">
              <a:solidFill>
                <a:schemeClr val="tx1"/>
              </a:solidFill>
            </a:rPr>
            <a:t>Penyusunan</a:t>
          </a:r>
          <a:r>
            <a:rPr lang="en-US" sz="1700" b="1" kern="1200" dirty="0">
              <a:solidFill>
                <a:schemeClr val="tx1"/>
              </a:solidFill>
            </a:rPr>
            <a:t> </a:t>
          </a:r>
          <a:r>
            <a:rPr lang="en-US" sz="1700" b="1" kern="1200" dirty="0" err="1">
              <a:solidFill>
                <a:schemeClr val="tx1"/>
              </a:solidFill>
            </a:rPr>
            <a:t>Anggaran</a:t>
          </a:r>
          <a:endParaRPr lang="en-US" sz="1700" b="1" kern="1200" dirty="0">
            <a:solidFill>
              <a:schemeClr val="tx1"/>
            </a:solidFill>
          </a:endParaRPr>
        </a:p>
      </dsp:txBody>
      <dsp:txXfrm>
        <a:off x="4649757" y="889575"/>
        <a:ext cx="1174509" cy="907575"/>
      </dsp:txXfrm>
    </dsp:sp>
    <dsp:sp modelId="{CC9FBCB4-DA63-4BC4-B685-E4CF5C008C05}">
      <dsp:nvSpPr>
        <dsp:cNvPr id="0" name=""/>
        <dsp:cNvSpPr/>
      </dsp:nvSpPr>
      <dsp:spPr>
        <a:xfrm>
          <a:off x="2302105" y="329001"/>
          <a:ext cx="4484490" cy="4484490"/>
        </a:xfrm>
        <a:prstGeom prst="pie">
          <a:avLst>
            <a:gd name="adj1" fmla="val 19800000"/>
            <a:gd name="adj2" fmla="val 1800000"/>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err="1">
              <a:solidFill>
                <a:schemeClr val="tx1"/>
              </a:solidFill>
            </a:rPr>
            <a:t>Pajak</a:t>
          </a:r>
          <a:r>
            <a:rPr lang="en-US" sz="1600" b="1" kern="1200" dirty="0">
              <a:solidFill>
                <a:schemeClr val="tx1"/>
              </a:solidFill>
            </a:rPr>
            <a:t> </a:t>
          </a:r>
          <a:r>
            <a:rPr lang="en-US" sz="1600" b="1" kern="1200" dirty="0" err="1">
              <a:solidFill>
                <a:schemeClr val="tx1"/>
              </a:solidFill>
            </a:rPr>
            <a:t>dan</a:t>
          </a:r>
          <a:r>
            <a:rPr lang="en-US" sz="1600" b="1" kern="1200" dirty="0">
              <a:solidFill>
                <a:schemeClr val="tx1"/>
              </a:solidFill>
            </a:rPr>
            <a:t> </a:t>
          </a:r>
          <a:r>
            <a:rPr lang="en-US" sz="1600" b="1" kern="1200" dirty="0" err="1">
              <a:solidFill>
                <a:schemeClr val="tx1"/>
              </a:solidFill>
            </a:rPr>
            <a:t>Retribusi</a:t>
          </a:r>
          <a:r>
            <a:rPr lang="en-US" sz="1600" b="1" kern="1200" dirty="0">
              <a:solidFill>
                <a:schemeClr val="tx1"/>
              </a:solidFill>
            </a:rPr>
            <a:t> Daerah (</a:t>
          </a:r>
          <a:r>
            <a:rPr lang="en-US" sz="1600" b="1" kern="1200" dirty="0" err="1">
              <a:solidFill>
                <a:schemeClr val="tx1"/>
              </a:solidFill>
            </a:rPr>
            <a:t>Penerimaan</a:t>
          </a:r>
          <a:r>
            <a:rPr lang="en-US" sz="1600" b="1" kern="1200" dirty="0">
              <a:solidFill>
                <a:schemeClr val="tx1"/>
              </a:solidFill>
            </a:rPr>
            <a:t> Daerah)</a:t>
          </a:r>
        </a:p>
      </dsp:txBody>
      <dsp:txXfrm>
        <a:off x="5345152" y="2144152"/>
        <a:ext cx="1227896" cy="880882"/>
      </dsp:txXfrm>
    </dsp:sp>
    <dsp:sp modelId="{832B787B-9AB7-4098-BB7F-097D185C1747}">
      <dsp:nvSpPr>
        <dsp:cNvPr id="0" name=""/>
        <dsp:cNvSpPr/>
      </dsp:nvSpPr>
      <dsp:spPr>
        <a:xfrm>
          <a:off x="2307779" y="438580"/>
          <a:ext cx="4484490" cy="4484490"/>
        </a:xfrm>
        <a:prstGeom prst="pie">
          <a:avLst>
            <a:gd name="adj1" fmla="val 1800000"/>
            <a:gd name="adj2" fmla="val 54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US" sz="1900" b="1" kern="1200" dirty="0" err="1">
              <a:solidFill>
                <a:schemeClr val="tx1"/>
              </a:solidFill>
            </a:rPr>
            <a:t>Pengadaan</a:t>
          </a:r>
          <a:r>
            <a:rPr lang="en-US" sz="1900" b="1" kern="1200" dirty="0">
              <a:solidFill>
                <a:schemeClr val="tx1"/>
              </a:solidFill>
            </a:rPr>
            <a:t> </a:t>
          </a:r>
          <a:r>
            <a:rPr lang="en-US" sz="1900" b="1" kern="1200" dirty="0" err="1">
              <a:solidFill>
                <a:schemeClr val="tx1"/>
              </a:solidFill>
            </a:rPr>
            <a:t>Barang</a:t>
          </a:r>
          <a:r>
            <a:rPr lang="en-US" sz="1900" b="1" kern="1200" dirty="0">
              <a:solidFill>
                <a:schemeClr val="tx1"/>
              </a:solidFill>
            </a:rPr>
            <a:t> </a:t>
          </a:r>
          <a:r>
            <a:rPr lang="en-US" sz="1900" b="1" kern="1200" dirty="0" err="1">
              <a:solidFill>
                <a:schemeClr val="tx1"/>
              </a:solidFill>
            </a:rPr>
            <a:t>dan</a:t>
          </a:r>
          <a:r>
            <a:rPr lang="en-US" sz="1900" b="1" kern="1200" dirty="0">
              <a:solidFill>
                <a:schemeClr val="tx1"/>
              </a:solidFill>
            </a:rPr>
            <a:t> </a:t>
          </a:r>
          <a:r>
            <a:rPr lang="en-US" sz="1900" b="1" kern="1200" dirty="0" err="1">
              <a:solidFill>
                <a:schemeClr val="tx1"/>
              </a:solidFill>
            </a:rPr>
            <a:t>Jasa</a:t>
          </a:r>
          <a:endParaRPr lang="en-US" sz="1900" b="1" kern="1200" dirty="0">
            <a:solidFill>
              <a:schemeClr val="tx1"/>
            </a:solidFill>
          </a:endParaRPr>
        </a:p>
      </dsp:txBody>
      <dsp:txXfrm>
        <a:off x="4656798" y="3469348"/>
        <a:ext cx="1174509" cy="907575"/>
      </dsp:txXfrm>
    </dsp:sp>
    <dsp:sp modelId="{379CAC8F-0719-4C5D-BE4F-D9CB935C4D4C}">
      <dsp:nvSpPr>
        <dsp:cNvPr id="0" name=""/>
        <dsp:cNvSpPr/>
      </dsp:nvSpPr>
      <dsp:spPr>
        <a:xfrm>
          <a:off x="2193965" y="501453"/>
          <a:ext cx="4484490" cy="4484490"/>
        </a:xfrm>
        <a:prstGeom prst="pie">
          <a:avLst>
            <a:gd name="adj1" fmla="val 5400000"/>
            <a:gd name="adj2" fmla="val 9000000"/>
          </a:avLst>
        </a:prstGeom>
        <a:solidFill>
          <a:srgbClr val="FF0000"/>
        </a:solidFill>
        <a:ln w="25400" cap="flat" cmpd="sng" algn="ctr">
          <a:solidFill>
            <a:schemeClr val="lt1">
              <a:hueOff val="0"/>
              <a:satOff val="0"/>
              <a:lum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err="1">
              <a:solidFill>
                <a:schemeClr val="tx1"/>
              </a:solidFill>
            </a:rPr>
            <a:t>Jual</a:t>
          </a:r>
          <a:r>
            <a:rPr lang="en-US" sz="1800" b="1" kern="1200" dirty="0">
              <a:solidFill>
                <a:schemeClr val="tx1"/>
              </a:solidFill>
            </a:rPr>
            <a:t> </a:t>
          </a:r>
          <a:r>
            <a:rPr lang="en-US" sz="1800" b="1" kern="1200" dirty="0" err="1">
              <a:solidFill>
                <a:schemeClr val="tx1"/>
              </a:solidFill>
            </a:rPr>
            <a:t>Beli</a:t>
          </a:r>
          <a:r>
            <a:rPr lang="en-US" sz="1800" b="1" kern="1200" dirty="0">
              <a:solidFill>
                <a:schemeClr val="tx1"/>
              </a:solidFill>
            </a:rPr>
            <a:t> </a:t>
          </a:r>
          <a:r>
            <a:rPr lang="en-US" sz="1800" b="1" kern="1200" dirty="0" err="1">
              <a:solidFill>
                <a:schemeClr val="tx1"/>
              </a:solidFill>
            </a:rPr>
            <a:t>Jabatan</a:t>
          </a:r>
          <a:endParaRPr lang="en-US" sz="1800" b="1" kern="1200" dirty="0">
            <a:solidFill>
              <a:schemeClr val="tx1"/>
            </a:solidFill>
          </a:endParaRPr>
        </a:p>
      </dsp:txBody>
      <dsp:txXfrm>
        <a:off x="3154927" y="3532221"/>
        <a:ext cx="1174509" cy="907575"/>
      </dsp:txXfrm>
    </dsp:sp>
    <dsp:sp modelId="{D61DC59B-1BB2-4CFE-B472-57DE712CF3D7}">
      <dsp:nvSpPr>
        <dsp:cNvPr id="0" name=""/>
        <dsp:cNvSpPr/>
      </dsp:nvSpPr>
      <dsp:spPr>
        <a:xfrm>
          <a:off x="2144166" y="405506"/>
          <a:ext cx="4484490" cy="4484490"/>
        </a:xfrm>
        <a:prstGeom prst="pie">
          <a:avLst>
            <a:gd name="adj1" fmla="val 9000000"/>
            <a:gd name="adj2" fmla="val 1260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1" kern="1200" dirty="0" err="1">
              <a:solidFill>
                <a:schemeClr val="tx1"/>
              </a:solidFill>
            </a:rPr>
            <a:t>Belanja</a:t>
          </a:r>
          <a:r>
            <a:rPr lang="en-US" sz="2000" b="1" kern="1200" dirty="0">
              <a:solidFill>
                <a:schemeClr val="tx1"/>
              </a:solidFill>
            </a:rPr>
            <a:t> </a:t>
          </a:r>
          <a:r>
            <a:rPr lang="en-US" sz="2000" b="1" kern="1200" dirty="0" err="1">
              <a:solidFill>
                <a:schemeClr val="tx1"/>
              </a:solidFill>
            </a:rPr>
            <a:t>Hibah</a:t>
          </a:r>
          <a:r>
            <a:rPr lang="en-US" sz="2000" b="1" kern="1200" dirty="0">
              <a:solidFill>
                <a:schemeClr val="tx1"/>
              </a:solidFill>
            </a:rPr>
            <a:t> </a:t>
          </a:r>
          <a:r>
            <a:rPr lang="en-US" sz="2000" b="1" kern="1200" dirty="0" err="1">
              <a:solidFill>
                <a:schemeClr val="tx1"/>
              </a:solidFill>
            </a:rPr>
            <a:t>dan</a:t>
          </a:r>
          <a:r>
            <a:rPr lang="en-US" sz="2000" b="1" kern="1200" dirty="0">
              <a:solidFill>
                <a:schemeClr val="tx1"/>
              </a:solidFill>
            </a:rPr>
            <a:t> </a:t>
          </a:r>
          <a:r>
            <a:rPr lang="en-US" sz="2000" b="1" kern="1200" dirty="0" err="1">
              <a:solidFill>
                <a:schemeClr val="tx1"/>
              </a:solidFill>
            </a:rPr>
            <a:t>Bansos</a:t>
          </a:r>
          <a:endParaRPr lang="en-US" sz="2000" b="1" kern="1200" dirty="0">
            <a:solidFill>
              <a:schemeClr val="tx1"/>
            </a:solidFill>
          </a:endParaRPr>
        </a:p>
      </dsp:txBody>
      <dsp:txXfrm>
        <a:off x="2357713" y="2220657"/>
        <a:ext cx="1227896" cy="880882"/>
      </dsp:txXfrm>
    </dsp:sp>
    <dsp:sp modelId="{FB84ADA9-BD74-4BA6-9828-F0218C71B662}">
      <dsp:nvSpPr>
        <dsp:cNvPr id="0" name=""/>
        <dsp:cNvSpPr/>
      </dsp:nvSpPr>
      <dsp:spPr>
        <a:xfrm>
          <a:off x="1927765" y="316735"/>
          <a:ext cx="5016889" cy="4484490"/>
        </a:xfrm>
        <a:prstGeom prst="pie">
          <a:avLst>
            <a:gd name="adj1" fmla="val 12600000"/>
            <a:gd name="adj2" fmla="val 1620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1" kern="1200" dirty="0" err="1">
              <a:solidFill>
                <a:schemeClr val="tx1"/>
              </a:solidFill>
            </a:rPr>
            <a:t>Belanja</a:t>
          </a:r>
          <a:r>
            <a:rPr lang="en-US" sz="2000" b="1" kern="1200" dirty="0">
              <a:solidFill>
                <a:schemeClr val="tx1"/>
              </a:solidFill>
            </a:rPr>
            <a:t> </a:t>
          </a:r>
          <a:r>
            <a:rPr lang="en-US" sz="2000" b="1" kern="1200" dirty="0" err="1">
              <a:solidFill>
                <a:schemeClr val="tx1"/>
              </a:solidFill>
            </a:rPr>
            <a:t>Perjalanan</a:t>
          </a:r>
          <a:r>
            <a:rPr lang="en-US" sz="2000" b="1" kern="1200" dirty="0">
              <a:solidFill>
                <a:schemeClr val="tx1"/>
              </a:solidFill>
            </a:rPr>
            <a:t> </a:t>
          </a:r>
          <a:r>
            <a:rPr lang="en-US" sz="2000" b="1" kern="1200" dirty="0" err="1">
              <a:solidFill>
                <a:schemeClr val="tx1"/>
              </a:solidFill>
            </a:rPr>
            <a:t>Dinas</a:t>
          </a:r>
          <a:endParaRPr lang="en-US" sz="2000" b="1" kern="1200" dirty="0">
            <a:solidFill>
              <a:schemeClr val="tx1"/>
            </a:solidFill>
          </a:endParaRPr>
        </a:p>
      </dsp:txBody>
      <dsp:txXfrm>
        <a:off x="3002813" y="889575"/>
        <a:ext cx="1313947" cy="907575"/>
      </dsp:txXfrm>
    </dsp:sp>
    <dsp:sp modelId="{98E38FE7-9107-48E3-8BED-C9A64415F50E}">
      <dsp:nvSpPr>
        <dsp:cNvPr id="0" name=""/>
        <dsp:cNvSpPr/>
      </dsp:nvSpPr>
      <dsp:spPr>
        <a:xfrm>
          <a:off x="2022963" y="39123"/>
          <a:ext cx="5039712" cy="5039712"/>
        </a:xfrm>
        <a:prstGeom prst="circularArrow">
          <a:avLst>
            <a:gd name="adj1" fmla="val 5085"/>
            <a:gd name="adj2" fmla="val 327528"/>
            <a:gd name="adj3" fmla="val 19472472"/>
            <a:gd name="adj4" fmla="val 16200251"/>
            <a:gd name="adj5" fmla="val 5932"/>
          </a:avLst>
        </a:prstGeom>
        <a:solidFill>
          <a:srgbClr val="FFC000"/>
        </a:solidFill>
        <a:ln>
          <a:noFill/>
        </a:ln>
        <a:effectLst/>
      </dsp:spPr>
      <dsp:style>
        <a:lnRef idx="0">
          <a:scrgbClr r="0" g="0" b="0"/>
        </a:lnRef>
        <a:fillRef idx="1">
          <a:scrgbClr r="0" g="0" b="0"/>
        </a:fillRef>
        <a:effectRef idx="0">
          <a:scrgbClr r="0" g="0" b="0"/>
        </a:effectRef>
        <a:fontRef idx="minor">
          <a:schemeClr val="lt1"/>
        </a:fontRef>
      </dsp:style>
    </dsp:sp>
    <dsp:sp modelId="{D0055C65-5361-4E3A-B6FB-C2063B0607A7}">
      <dsp:nvSpPr>
        <dsp:cNvPr id="0" name=""/>
        <dsp:cNvSpPr/>
      </dsp:nvSpPr>
      <dsp:spPr>
        <a:xfrm>
          <a:off x="2024330" y="51390"/>
          <a:ext cx="5039712" cy="5039712"/>
        </a:xfrm>
        <a:prstGeom prst="circularArrow">
          <a:avLst>
            <a:gd name="adj1" fmla="val 5085"/>
            <a:gd name="adj2" fmla="val 327528"/>
            <a:gd name="adj3" fmla="val 1472472"/>
            <a:gd name="adj4" fmla="val 19800000"/>
            <a:gd name="adj5" fmla="val 5932"/>
          </a:avLst>
        </a:prstGeom>
        <a:solidFill>
          <a:schemeClr val="accent5">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sp>
    <dsp:sp modelId="{1F77586F-1218-450C-B319-DAA207508CEA}">
      <dsp:nvSpPr>
        <dsp:cNvPr id="0" name=""/>
        <dsp:cNvSpPr/>
      </dsp:nvSpPr>
      <dsp:spPr>
        <a:xfrm>
          <a:off x="1986461" y="128513"/>
          <a:ext cx="5039712" cy="5039712"/>
        </a:xfrm>
        <a:prstGeom prst="circularArrow">
          <a:avLst>
            <a:gd name="adj1" fmla="val 5085"/>
            <a:gd name="adj2" fmla="val 327528"/>
            <a:gd name="adj3" fmla="val 5072221"/>
            <a:gd name="adj4" fmla="val 18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AC75DAC-7B19-411E-9C5F-28C130CDA131}">
      <dsp:nvSpPr>
        <dsp:cNvPr id="0" name=""/>
        <dsp:cNvSpPr/>
      </dsp:nvSpPr>
      <dsp:spPr>
        <a:xfrm>
          <a:off x="1915610" y="175511"/>
          <a:ext cx="5039712" cy="5039712"/>
        </a:xfrm>
        <a:prstGeom prst="circularArrow">
          <a:avLst>
            <a:gd name="adj1" fmla="val 5085"/>
            <a:gd name="adj2" fmla="val 327528"/>
            <a:gd name="adj3" fmla="val 8672472"/>
            <a:gd name="adj4" fmla="val 5400251"/>
            <a:gd name="adj5" fmla="val 5932"/>
          </a:avLst>
        </a:prstGeom>
        <a:solidFill>
          <a:schemeClr val="accent2"/>
        </a:solidFill>
        <a:ln>
          <a:noFill/>
        </a:ln>
        <a:effectLst/>
      </dsp:spPr>
      <dsp:style>
        <a:lnRef idx="0">
          <a:scrgbClr r="0" g="0" b="0"/>
        </a:lnRef>
        <a:fillRef idx="1">
          <a:scrgbClr r="0" g="0" b="0"/>
        </a:fillRef>
        <a:effectRef idx="0">
          <a:scrgbClr r="0" g="0" b="0"/>
        </a:effectRef>
        <a:fontRef idx="minor">
          <a:schemeClr val="lt1"/>
        </a:fontRef>
      </dsp:style>
    </dsp:sp>
    <dsp:sp modelId="{5756C9E8-1D96-49F2-A1EE-2D086861F346}">
      <dsp:nvSpPr>
        <dsp:cNvPr id="0" name=""/>
        <dsp:cNvSpPr/>
      </dsp:nvSpPr>
      <dsp:spPr>
        <a:xfrm>
          <a:off x="1866718" y="127895"/>
          <a:ext cx="5039712" cy="5039712"/>
        </a:xfrm>
        <a:prstGeom prst="circularArrow">
          <a:avLst>
            <a:gd name="adj1" fmla="val 5085"/>
            <a:gd name="adj2" fmla="val 327528"/>
            <a:gd name="adj3" fmla="val 12272472"/>
            <a:gd name="adj4" fmla="val 9000000"/>
            <a:gd name="adj5" fmla="val 5932"/>
          </a:avLst>
        </a:prstGeom>
        <a:gradFill flip="none" rotWithShape="1">
          <a:gsLst>
            <a:gs pos="0">
              <a:schemeClr val="accent6">
                <a:lumMod val="0"/>
                <a:lumOff val="100000"/>
              </a:schemeClr>
            </a:gs>
            <a:gs pos="35000">
              <a:schemeClr val="accent6">
                <a:lumMod val="0"/>
                <a:lumOff val="100000"/>
              </a:schemeClr>
            </a:gs>
            <a:gs pos="100000">
              <a:schemeClr val="accent6">
                <a:lumMod val="100000"/>
              </a:schemeClr>
            </a:gs>
          </a:gsLst>
          <a:path path="circle">
            <a:fillToRect l="50000" t="-80000" r="50000" b="180000"/>
          </a:path>
          <a:tileRect/>
        </a:gradFill>
        <a:ln>
          <a:noFill/>
        </a:ln>
        <a:effectLst/>
      </dsp:spPr>
      <dsp:style>
        <a:lnRef idx="0">
          <a:scrgbClr r="0" g="0" b="0"/>
        </a:lnRef>
        <a:fillRef idx="1">
          <a:scrgbClr r="0" g="0" b="0"/>
        </a:fillRef>
        <a:effectRef idx="0">
          <a:scrgbClr r="0" g="0" b="0"/>
        </a:effectRef>
        <a:fontRef idx="minor">
          <a:schemeClr val="lt1"/>
        </a:fontRef>
      </dsp:style>
    </dsp:sp>
    <dsp:sp modelId="{2F922D7E-BE6C-45A4-B982-1DDFFC940923}">
      <dsp:nvSpPr>
        <dsp:cNvPr id="0" name=""/>
        <dsp:cNvSpPr/>
      </dsp:nvSpPr>
      <dsp:spPr>
        <a:xfrm>
          <a:off x="1914127" y="39123"/>
          <a:ext cx="5039712" cy="5039712"/>
        </a:xfrm>
        <a:prstGeom prst="circularArrow">
          <a:avLst>
            <a:gd name="adj1" fmla="val 5085"/>
            <a:gd name="adj2" fmla="val 327528"/>
            <a:gd name="adj3" fmla="val 15872221"/>
            <a:gd name="adj4" fmla="val 12600000"/>
            <a:gd name="adj5" fmla="val 5932"/>
          </a:avLst>
        </a:prstGeom>
        <a:solidFill>
          <a:schemeClr val="accent3"/>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9575" cy="230188"/>
          </a:xfrm>
          <a:prstGeom prst="rect">
            <a:avLst/>
          </a:prstGeom>
        </p:spPr>
        <p:txBody>
          <a:bodyPr vert="horz" lIns="62115" tIns="31057" rIns="62115" bIns="31057" rtlCol="0"/>
          <a:lstStyle>
            <a:lvl1pPr algn="l">
              <a:defRPr sz="800"/>
            </a:lvl1pPr>
          </a:lstStyle>
          <a:p>
            <a:pPr>
              <a:defRPr/>
            </a:pPr>
            <a:endParaRPr lang="en-US"/>
          </a:p>
        </p:txBody>
      </p:sp>
      <p:sp>
        <p:nvSpPr>
          <p:cNvPr id="3" name="Date Placeholder 2"/>
          <p:cNvSpPr>
            <a:spLocks noGrp="1"/>
          </p:cNvSpPr>
          <p:nvPr>
            <p:ph type="dt" sz="quarter" idx="1"/>
          </p:nvPr>
        </p:nvSpPr>
        <p:spPr>
          <a:xfrm>
            <a:off x="3856038" y="0"/>
            <a:ext cx="2947987" cy="230188"/>
          </a:xfrm>
          <a:prstGeom prst="rect">
            <a:avLst/>
          </a:prstGeom>
        </p:spPr>
        <p:txBody>
          <a:bodyPr vert="horz" lIns="62115" tIns="31057" rIns="62115" bIns="31057" rtlCol="0"/>
          <a:lstStyle>
            <a:lvl1pPr algn="r">
              <a:defRPr sz="800"/>
            </a:lvl1pPr>
          </a:lstStyle>
          <a:p>
            <a:pPr>
              <a:defRPr/>
            </a:pPr>
            <a:fld id="{9A66D4D2-2897-44AA-89D3-DEB4AA2D6C08}" type="datetimeFigureOut">
              <a:rPr lang="en-US"/>
              <a:pPr>
                <a:defRPr/>
              </a:pPr>
              <a:t>9/25/2017</a:t>
            </a:fld>
            <a:endParaRPr lang="en-US"/>
          </a:p>
        </p:txBody>
      </p:sp>
      <p:sp>
        <p:nvSpPr>
          <p:cNvPr id="4" name="Footer Placeholder 3"/>
          <p:cNvSpPr>
            <a:spLocks noGrp="1"/>
          </p:cNvSpPr>
          <p:nvPr>
            <p:ph type="ftr" sz="quarter" idx="2"/>
          </p:nvPr>
        </p:nvSpPr>
        <p:spPr>
          <a:xfrm>
            <a:off x="1" y="4344990"/>
            <a:ext cx="2949575" cy="230187"/>
          </a:xfrm>
          <a:prstGeom prst="rect">
            <a:avLst/>
          </a:prstGeom>
        </p:spPr>
        <p:txBody>
          <a:bodyPr vert="horz" lIns="62115" tIns="31057" rIns="62115" bIns="31057" rtlCol="0" anchor="b"/>
          <a:lstStyle>
            <a:lvl1pPr algn="l">
              <a:defRPr sz="800"/>
            </a:lvl1pPr>
          </a:lstStyle>
          <a:p>
            <a:pPr>
              <a:defRPr/>
            </a:pPr>
            <a:endParaRPr lang="en-US"/>
          </a:p>
        </p:txBody>
      </p:sp>
      <p:sp>
        <p:nvSpPr>
          <p:cNvPr id="5" name="Slide Number Placeholder 4"/>
          <p:cNvSpPr>
            <a:spLocks noGrp="1"/>
          </p:cNvSpPr>
          <p:nvPr>
            <p:ph type="sldNum" sz="quarter" idx="3"/>
          </p:nvPr>
        </p:nvSpPr>
        <p:spPr>
          <a:xfrm>
            <a:off x="3856038" y="4344990"/>
            <a:ext cx="2947987" cy="230187"/>
          </a:xfrm>
          <a:prstGeom prst="rect">
            <a:avLst/>
          </a:prstGeom>
        </p:spPr>
        <p:txBody>
          <a:bodyPr vert="horz" wrap="square" lIns="62115" tIns="31057" rIns="62115" bIns="31057" numCol="1" anchor="b" anchorCtr="0" compatLnSpc="1">
            <a:prstTxWarp prst="textNoShape">
              <a:avLst/>
            </a:prstTxWarp>
          </a:bodyPr>
          <a:lstStyle>
            <a:lvl1pPr algn="r">
              <a:defRPr sz="800"/>
            </a:lvl1pPr>
          </a:lstStyle>
          <a:p>
            <a:pPr>
              <a:defRPr/>
            </a:pPr>
            <a:fld id="{54BE11F1-A291-49B8-8FA0-CDDD8EAA9DF0}" type="slidenum">
              <a:rPr lang="en-US" altLang="id-ID"/>
              <a:pPr>
                <a:defRPr/>
              </a:pPr>
              <a:t>‹#›</a:t>
            </a:fld>
            <a:endParaRPr lang="en-US" altLang="id-ID"/>
          </a:p>
        </p:txBody>
      </p:sp>
    </p:spTree>
    <p:extLst>
      <p:ext uri="{BB962C8B-B14F-4D97-AF65-F5344CB8AC3E}">
        <p14:creationId xmlns:p14="http://schemas.microsoft.com/office/powerpoint/2010/main" val="5226557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Header Placeholder 1"/>
          <p:cNvSpPr>
            <a:spLocks noGrp="1" noChangeArrowheads="1"/>
          </p:cNvSpPr>
          <p:nvPr>
            <p:ph type="hdr" sz="quarter" idx="4294967295"/>
          </p:nvPr>
        </p:nvSpPr>
        <p:spPr bwMode="auto">
          <a:xfrm>
            <a:off x="1" y="1"/>
            <a:ext cx="2949575" cy="228600"/>
          </a:xfrm>
          <a:prstGeom prst="rect">
            <a:avLst/>
          </a:prstGeom>
          <a:noFill/>
          <a:ln w="9525">
            <a:noFill/>
            <a:miter lim="800000"/>
            <a:headEnd/>
            <a:tailEnd/>
          </a:ln>
        </p:spPr>
        <p:txBody>
          <a:bodyPr vert="horz" wrap="square" lIns="62183" tIns="31091" rIns="62183" bIns="31091" numCol="1" anchor="t" anchorCtr="0" compatLnSpc="1">
            <a:prstTxWarp prst="textNoShape">
              <a:avLst/>
            </a:prstTxWarp>
          </a:bodyPr>
          <a:lstStyle>
            <a:lvl1pPr>
              <a:buFont typeface="Arial" pitchFamily="34" charset="0"/>
              <a:buNone/>
              <a:defRPr sz="800">
                <a:latin typeface="Arial" pitchFamily="34" charset="0"/>
                <a:sym typeface="Arial" pitchFamily="34" charset="0"/>
              </a:defRPr>
            </a:lvl1pPr>
          </a:lstStyle>
          <a:p>
            <a:pPr>
              <a:defRPr/>
            </a:pPr>
            <a:endParaRPr lang="id-ID"/>
          </a:p>
        </p:txBody>
      </p:sp>
      <p:sp>
        <p:nvSpPr>
          <p:cNvPr id="2051" name="Date Placeholder 2"/>
          <p:cNvSpPr>
            <a:spLocks noGrp="1" noChangeArrowheads="1"/>
          </p:cNvSpPr>
          <p:nvPr>
            <p:ph type="dt" idx="1"/>
          </p:nvPr>
        </p:nvSpPr>
        <p:spPr bwMode="auto">
          <a:xfrm>
            <a:off x="3856038" y="1"/>
            <a:ext cx="2947987" cy="228600"/>
          </a:xfrm>
          <a:prstGeom prst="rect">
            <a:avLst/>
          </a:prstGeom>
          <a:noFill/>
          <a:ln w="9525">
            <a:noFill/>
            <a:miter lim="800000"/>
            <a:headEnd/>
            <a:tailEnd/>
          </a:ln>
        </p:spPr>
        <p:txBody>
          <a:bodyPr vert="horz" wrap="square" lIns="62183" tIns="31091" rIns="62183" bIns="31091" numCol="1" anchor="t" anchorCtr="0" compatLnSpc="1">
            <a:prstTxWarp prst="textNoShape">
              <a:avLst/>
            </a:prstTxWarp>
          </a:bodyPr>
          <a:lstStyle>
            <a:lvl1pPr algn="r">
              <a:buFont typeface="Arial" pitchFamily="34" charset="0"/>
              <a:buNone/>
              <a:defRPr>
                <a:latin typeface="Arial" pitchFamily="34" charset="0"/>
                <a:sym typeface="Arial" pitchFamily="34" charset="0"/>
              </a:defRPr>
            </a:lvl1pPr>
          </a:lstStyle>
          <a:p>
            <a:pPr>
              <a:defRPr/>
            </a:pPr>
            <a:fld id="{3B858D1F-EBBF-488C-8E64-78B29E4F7B1E}" type="datetime1">
              <a:rPr lang="en-US"/>
              <a:pPr>
                <a:defRPr/>
              </a:pPr>
              <a:t>9/25/2017</a:t>
            </a:fld>
            <a:endParaRPr lang="en-US" sz="800"/>
          </a:p>
        </p:txBody>
      </p:sp>
      <p:sp>
        <p:nvSpPr>
          <p:cNvPr id="121860" name="Slide Image Placeholder 3"/>
          <p:cNvSpPr>
            <a:spLocks noGrp="1" noRot="1" noChangeAspect="1" noChangeArrowheads="1"/>
          </p:cNvSpPr>
          <p:nvPr>
            <p:ph type="sldImg" idx="2"/>
          </p:nvPr>
        </p:nvSpPr>
        <p:spPr bwMode="auto">
          <a:xfrm>
            <a:off x="2259013" y="342900"/>
            <a:ext cx="2287587" cy="171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headEnd/>
                <a:tailEnd/>
              </a14:hiddenLine>
            </a:ext>
          </a:extLst>
        </p:spPr>
      </p:sp>
      <p:sp>
        <p:nvSpPr>
          <p:cNvPr id="14341" name="Notes Placeholder 4"/>
          <p:cNvSpPr>
            <a:spLocks noGrp="1" noRot="1" noChangeAspect="1" noChangeArrowheads="1"/>
          </p:cNvSpPr>
          <p:nvPr/>
        </p:nvSpPr>
        <p:spPr bwMode="auto">
          <a:xfrm>
            <a:off x="681039" y="2173290"/>
            <a:ext cx="5443537" cy="2058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headEnd/>
                <a:tailEnd/>
              </a14:hiddenLine>
            </a:ext>
          </a:extLst>
        </p:spPr>
        <p:txBody>
          <a:bodyPr lIns="62183" tIns="31091" rIns="62183" bIns="31091" anchor="ctr"/>
          <a:lstStyle>
            <a:lvl1pPr defTabSz="0">
              <a:buFont typeface="Arial" panose="020B0604020202020204" pitchFamily="34" charset="0"/>
              <a:defRPr sz="2000">
                <a:solidFill>
                  <a:schemeClr val="tx1"/>
                </a:solidFill>
                <a:latin typeface="Arial" panose="020B0604020202020204" pitchFamily="34" charset="0"/>
                <a:ea typeface="SimSun" panose="02010600030101010101" pitchFamily="2" charset="-122"/>
                <a:sym typeface="Arial" panose="020B0604020202020204" pitchFamily="34" charset="0"/>
              </a:defRPr>
            </a:lvl1pPr>
            <a:lvl2pPr marL="742950" indent="-285750" defTabSz="0">
              <a:buFont typeface="Arial" panose="020B0604020202020204" pitchFamily="34" charset="0"/>
              <a:defRPr sz="2000">
                <a:solidFill>
                  <a:schemeClr val="tx1"/>
                </a:solidFill>
                <a:latin typeface="Arial" panose="020B0604020202020204" pitchFamily="34" charset="0"/>
                <a:ea typeface="SimSun" panose="02010600030101010101" pitchFamily="2" charset="-122"/>
                <a:sym typeface="Arial" panose="020B0604020202020204" pitchFamily="34" charset="0"/>
              </a:defRPr>
            </a:lvl2pPr>
            <a:lvl3pPr marL="1143000" indent="-228600" defTabSz="0">
              <a:buFont typeface="Arial" panose="020B0604020202020204" pitchFamily="34" charset="0"/>
              <a:defRPr sz="2000">
                <a:solidFill>
                  <a:schemeClr val="tx1"/>
                </a:solidFill>
                <a:latin typeface="Arial" panose="020B0604020202020204" pitchFamily="34" charset="0"/>
                <a:ea typeface="SimSun" panose="02010600030101010101" pitchFamily="2" charset="-122"/>
                <a:sym typeface="Arial" panose="020B0604020202020204" pitchFamily="34" charset="0"/>
              </a:defRPr>
            </a:lvl3pPr>
            <a:lvl4pPr marL="1600200" indent="-228600" defTabSz="0">
              <a:buFont typeface="Arial" panose="020B0604020202020204" pitchFamily="34" charset="0"/>
              <a:defRPr sz="2000">
                <a:solidFill>
                  <a:schemeClr val="tx1"/>
                </a:solidFill>
                <a:latin typeface="Arial" panose="020B0604020202020204" pitchFamily="34" charset="0"/>
                <a:ea typeface="SimSun" panose="02010600030101010101" pitchFamily="2" charset="-122"/>
                <a:sym typeface="Arial" panose="020B0604020202020204" pitchFamily="34" charset="0"/>
              </a:defRPr>
            </a:lvl4pPr>
            <a:lvl5pPr marL="2057400" indent="-228600" defTabSz="0">
              <a:buFont typeface="Arial" panose="020B0604020202020204" pitchFamily="34" charset="0"/>
              <a:defRPr sz="2000">
                <a:solidFill>
                  <a:schemeClr val="tx1"/>
                </a:solidFill>
                <a:latin typeface="Arial" panose="020B0604020202020204" pitchFamily="34" charset="0"/>
                <a:ea typeface="SimSun" panose="02010600030101010101" pitchFamily="2" charset="-122"/>
                <a:sym typeface="Arial" panose="020B0604020202020204" pitchFamily="34" charset="0"/>
              </a:defRPr>
            </a:lvl5pPr>
            <a:lvl6pPr marL="2514600" indent="-228600" defTabSz="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ea typeface="SimSun" panose="02010600030101010101" pitchFamily="2" charset="-122"/>
                <a:sym typeface="Arial" panose="020B0604020202020204" pitchFamily="34" charset="0"/>
              </a:defRPr>
            </a:lvl6pPr>
            <a:lvl7pPr marL="2971800" indent="-228600" defTabSz="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ea typeface="SimSun" panose="02010600030101010101" pitchFamily="2" charset="-122"/>
                <a:sym typeface="Arial" panose="020B0604020202020204" pitchFamily="34" charset="0"/>
              </a:defRPr>
            </a:lvl7pPr>
            <a:lvl8pPr marL="3429000" indent="-228600" defTabSz="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ea typeface="SimSun" panose="02010600030101010101" pitchFamily="2" charset="-122"/>
                <a:sym typeface="Arial" panose="020B0604020202020204" pitchFamily="34" charset="0"/>
              </a:defRPr>
            </a:lvl8pPr>
            <a:lvl9pPr marL="3886200" indent="-228600" defTabSz="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ea typeface="SimSun" panose="02010600030101010101" pitchFamily="2" charset="-122"/>
                <a:sym typeface="Arial" panose="020B0604020202020204" pitchFamily="34" charset="0"/>
              </a:defRPr>
            </a:lvl9pPr>
          </a:lstStyle>
          <a:p>
            <a:pPr>
              <a:spcBef>
                <a:spcPct val="30000"/>
              </a:spcBef>
              <a:buFontTx/>
              <a:buNone/>
              <a:defRPr/>
            </a:pPr>
            <a:r>
              <a:rPr lang="id-ID" altLang="en-US" sz="800"/>
              <a:t>Click to edit Master text styles</a:t>
            </a:r>
          </a:p>
          <a:p>
            <a:pPr>
              <a:spcBef>
                <a:spcPct val="30000"/>
              </a:spcBef>
              <a:buFontTx/>
              <a:buNone/>
              <a:defRPr/>
            </a:pPr>
            <a:r>
              <a:rPr lang="id-ID" altLang="en-US" sz="800"/>
              <a:t>Second level</a:t>
            </a:r>
          </a:p>
          <a:p>
            <a:pPr>
              <a:spcBef>
                <a:spcPct val="30000"/>
              </a:spcBef>
              <a:buFontTx/>
              <a:buNone/>
              <a:defRPr/>
            </a:pPr>
            <a:r>
              <a:rPr lang="id-ID" altLang="en-US" sz="800"/>
              <a:t>Third level</a:t>
            </a:r>
          </a:p>
          <a:p>
            <a:pPr>
              <a:spcBef>
                <a:spcPct val="30000"/>
              </a:spcBef>
              <a:buFontTx/>
              <a:buNone/>
              <a:defRPr/>
            </a:pPr>
            <a:r>
              <a:rPr lang="id-ID" altLang="en-US" sz="800"/>
              <a:t>Fourth level</a:t>
            </a:r>
          </a:p>
          <a:p>
            <a:pPr>
              <a:spcBef>
                <a:spcPct val="30000"/>
              </a:spcBef>
              <a:buFontTx/>
              <a:buNone/>
              <a:defRPr/>
            </a:pPr>
            <a:r>
              <a:rPr lang="en-US" altLang="en-US" sz="800"/>
              <a:t>Fifth level</a:t>
            </a:r>
            <a:endParaRPr lang="id-ID" altLang="en-US" sz="800"/>
          </a:p>
        </p:txBody>
      </p:sp>
      <p:sp>
        <p:nvSpPr>
          <p:cNvPr id="2054" name="Footer Placeholder 5"/>
          <p:cNvSpPr>
            <a:spLocks noGrp="1" noChangeArrowheads="1"/>
          </p:cNvSpPr>
          <p:nvPr>
            <p:ph type="ftr" sz="quarter" idx="4"/>
          </p:nvPr>
        </p:nvSpPr>
        <p:spPr bwMode="auto">
          <a:xfrm>
            <a:off x="1" y="4344989"/>
            <a:ext cx="2949575" cy="228600"/>
          </a:xfrm>
          <a:prstGeom prst="rect">
            <a:avLst/>
          </a:prstGeom>
          <a:noFill/>
          <a:ln w="9525">
            <a:noFill/>
            <a:miter lim="800000"/>
            <a:headEnd/>
            <a:tailEnd/>
          </a:ln>
        </p:spPr>
        <p:txBody>
          <a:bodyPr vert="horz" wrap="square" lIns="62183" tIns="31091" rIns="62183" bIns="31091" numCol="1" anchor="b" anchorCtr="0" compatLnSpc="1">
            <a:prstTxWarp prst="textNoShape">
              <a:avLst/>
            </a:prstTxWarp>
          </a:bodyPr>
          <a:lstStyle>
            <a:lvl1pPr>
              <a:buFont typeface="Arial" pitchFamily="34" charset="0"/>
              <a:buNone/>
              <a:defRPr sz="800">
                <a:latin typeface="Arial" pitchFamily="34" charset="0"/>
                <a:sym typeface="Arial" pitchFamily="34" charset="0"/>
              </a:defRPr>
            </a:lvl1pPr>
          </a:lstStyle>
          <a:p>
            <a:pPr>
              <a:defRPr/>
            </a:pPr>
            <a:endParaRPr lang="id-ID"/>
          </a:p>
        </p:txBody>
      </p:sp>
      <p:sp>
        <p:nvSpPr>
          <p:cNvPr id="2055" name="Slide Number Placeholder 6"/>
          <p:cNvSpPr>
            <a:spLocks noGrp="1" noChangeArrowheads="1"/>
          </p:cNvSpPr>
          <p:nvPr>
            <p:ph type="sldNum" sz="quarter" idx="5"/>
          </p:nvPr>
        </p:nvSpPr>
        <p:spPr bwMode="auto">
          <a:xfrm>
            <a:off x="3856038" y="4344989"/>
            <a:ext cx="2947987" cy="228600"/>
          </a:xfrm>
          <a:prstGeom prst="rect">
            <a:avLst/>
          </a:prstGeom>
          <a:noFill/>
          <a:ln w="9525">
            <a:noFill/>
            <a:miter lim="800000"/>
            <a:headEnd/>
            <a:tailEnd/>
          </a:ln>
        </p:spPr>
        <p:txBody>
          <a:bodyPr vert="horz" wrap="square" lIns="62183" tIns="31091" rIns="62183" bIns="31091" numCol="1" anchor="b" anchorCtr="0" compatLnSpc="1">
            <a:prstTxWarp prst="textNoShape">
              <a:avLst/>
            </a:prstTxWarp>
          </a:bodyPr>
          <a:lstStyle>
            <a:lvl1pPr algn="r">
              <a:buFont typeface="Arial" panose="020B0604020202020204" pitchFamily="34" charset="0"/>
              <a:buNone/>
              <a:defRPr/>
            </a:lvl1pPr>
          </a:lstStyle>
          <a:p>
            <a:pPr>
              <a:defRPr/>
            </a:pPr>
            <a:fld id="{4E863190-CC58-4944-9A7D-9F585BA6E748}" type="slidenum">
              <a:rPr lang="en-US" altLang="en-US"/>
              <a:pPr>
                <a:defRPr/>
              </a:pPr>
              <a:t>‹#›</a:t>
            </a:fld>
            <a:endParaRPr lang="en-US" altLang="en-US" sz="800"/>
          </a:p>
        </p:txBody>
      </p:sp>
    </p:spTree>
    <p:extLst>
      <p:ext uri="{BB962C8B-B14F-4D97-AF65-F5344CB8AC3E}">
        <p14:creationId xmlns:p14="http://schemas.microsoft.com/office/powerpoint/2010/main" val="1184066212"/>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SimSun" pitchFamily="2" charset="-122"/>
        <a:cs typeface="+mn-cs"/>
      </a:defRPr>
    </a:lvl1pPr>
    <a:lvl2pPr marL="457200" algn="l" defTabSz="0" rtl="0" eaLnBrk="0" fontAlgn="base" hangingPunct="0">
      <a:spcBef>
        <a:spcPct val="30000"/>
      </a:spcBef>
      <a:spcAft>
        <a:spcPct val="0"/>
      </a:spcAft>
      <a:defRPr sz="1200" kern="1200">
        <a:solidFill>
          <a:schemeClr val="tx1"/>
        </a:solidFill>
        <a:latin typeface="Arial" pitchFamily="34" charset="0"/>
        <a:ea typeface="SimSun" pitchFamily="2" charset="-122"/>
        <a:cs typeface="+mn-cs"/>
      </a:defRPr>
    </a:lvl2pPr>
    <a:lvl3pPr marL="914400" algn="l" defTabSz="0" rtl="0" eaLnBrk="0" fontAlgn="base" hangingPunct="0">
      <a:spcBef>
        <a:spcPct val="30000"/>
      </a:spcBef>
      <a:spcAft>
        <a:spcPct val="0"/>
      </a:spcAft>
      <a:defRPr sz="1200" kern="1200">
        <a:solidFill>
          <a:schemeClr val="tx1"/>
        </a:solidFill>
        <a:latin typeface="Arial" pitchFamily="34" charset="0"/>
        <a:ea typeface="SimSun" pitchFamily="2" charset="-122"/>
        <a:cs typeface="+mn-cs"/>
      </a:defRPr>
    </a:lvl3pPr>
    <a:lvl4pPr marL="1371600" algn="l" defTabSz="0" rtl="0" eaLnBrk="0" fontAlgn="base" hangingPunct="0">
      <a:spcBef>
        <a:spcPct val="30000"/>
      </a:spcBef>
      <a:spcAft>
        <a:spcPct val="0"/>
      </a:spcAft>
      <a:defRPr sz="1200" kern="1200">
        <a:solidFill>
          <a:schemeClr val="tx1"/>
        </a:solidFill>
        <a:latin typeface="Arial" pitchFamily="34" charset="0"/>
        <a:ea typeface="SimSun" pitchFamily="2" charset="-122"/>
        <a:cs typeface="+mn-cs"/>
      </a:defRPr>
    </a:lvl4pPr>
    <a:lvl5pPr marL="1828800" algn="l" defTabSz="0" rtl="0" eaLnBrk="0" fontAlgn="base" hangingPunct="0">
      <a:spcBef>
        <a:spcPct val="30000"/>
      </a:spcBef>
      <a:spcAft>
        <a:spcPct val="0"/>
      </a:spcAft>
      <a:defRPr sz="1200" kern="1200">
        <a:solidFill>
          <a:schemeClr val="tx1"/>
        </a:solidFill>
        <a:latin typeface="Arial" pitchFamily="34" charset="0"/>
        <a:ea typeface="SimSun"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0898" name="Rectangle 7">
            <a:extLst>
              <a:ext uri="{FF2B5EF4-FFF2-40B4-BE49-F238E27FC236}">
                <a16:creationId xmlns="" xmlns:a16="http://schemas.microsoft.com/office/drawing/2014/main" id="{D3C83BF5-1696-4480-91F9-08D8FC100D2A}"/>
              </a:ext>
            </a:extLst>
          </p:cNvPr>
          <p:cNvSpPr>
            <a:spLocks noGrp="1" noChangeArrowheads="1"/>
          </p:cNvSpPr>
          <p:nvPr>
            <p:ph type="sldNum" sz="quarter" idx="5"/>
          </p:nvPr>
        </p:nvSpPr>
        <p:spPr bwMode="auto">
          <a:xfrm>
            <a:off x="3887788" y="9448800"/>
            <a:ext cx="2970212" cy="496888"/>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i="1">
                <a:solidFill>
                  <a:schemeClr val="tx1"/>
                </a:solidFill>
                <a:latin typeface="Times New Roman" panose="02020603050405020304" pitchFamily="18" charset="0"/>
                <a:cs typeface="Arial" panose="020B0604020202020204" pitchFamily="34" charset="0"/>
              </a:defRPr>
            </a:lvl1pPr>
            <a:lvl2pPr marL="742950" indent="-285750" eaLnBrk="0" hangingPunct="0">
              <a:defRPr sz="3200" b="1" i="1">
                <a:solidFill>
                  <a:schemeClr val="tx1"/>
                </a:solidFill>
                <a:latin typeface="Times New Roman" panose="02020603050405020304" pitchFamily="18" charset="0"/>
                <a:cs typeface="Arial" panose="020B0604020202020204" pitchFamily="34" charset="0"/>
              </a:defRPr>
            </a:lvl2pPr>
            <a:lvl3pPr marL="1143000" indent="-228600" eaLnBrk="0" hangingPunct="0">
              <a:defRPr sz="3200" b="1" i="1">
                <a:solidFill>
                  <a:schemeClr val="tx1"/>
                </a:solidFill>
                <a:latin typeface="Times New Roman" panose="02020603050405020304" pitchFamily="18" charset="0"/>
                <a:cs typeface="Arial" panose="020B0604020202020204" pitchFamily="34" charset="0"/>
              </a:defRPr>
            </a:lvl3pPr>
            <a:lvl4pPr marL="1600200" indent="-228600" eaLnBrk="0" hangingPunct="0">
              <a:defRPr sz="3200" b="1" i="1">
                <a:solidFill>
                  <a:schemeClr val="tx1"/>
                </a:solidFill>
                <a:latin typeface="Times New Roman" panose="02020603050405020304" pitchFamily="18" charset="0"/>
                <a:cs typeface="Arial" panose="020B0604020202020204" pitchFamily="34" charset="0"/>
              </a:defRPr>
            </a:lvl4pPr>
            <a:lvl5pPr marL="2057400" indent="-228600" eaLnBrk="0" hangingPunct="0">
              <a:defRPr sz="3200" b="1" i="1">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3200" b="1" i="1">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3200" b="1" i="1">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3200" b="1" i="1">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3200" b="1" i="1">
                <a:solidFill>
                  <a:schemeClr val="tx1"/>
                </a:solidFill>
                <a:latin typeface="Times New Roman" panose="02020603050405020304" pitchFamily="18"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1CDE9D4-A62F-4870-B9F8-9550B212DE1D}" type="slidenum">
              <a:rPr kumimoji="0" lang="en-US" altLang="en-US" sz="1200" b="1" i="1" u="none" strike="noStrike" kern="120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altLang="en-US" sz="1200" b="1" i="1"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Arial" panose="020B0604020202020204" pitchFamily="34" charset="0"/>
            </a:endParaRPr>
          </a:p>
        </p:txBody>
      </p:sp>
      <p:sp>
        <p:nvSpPr>
          <p:cNvPr id="720899" name="Rectangle 7">
            <a:extLst>
              <a:ext uri="{FF2B5EF4-FFF2-40B4-BE49-F238E27FC236}">
                <a16:creationId xmlns="" xmlns:a16="http://schemas.microsoft.com/office/drawing/2014/main" id="{5BFF493F-AA81-4581-94BC-7EF4E0A02126}"/>
              </a:ext>
            </a:extLst>
          </p:cNvPr>
          <p:cNvSpPr txBox="1">
            <a:spLocks noGrp="1" noChangeArrowheads="1"/>
          </p:cNvSpPr>
          <p:nvPr/>
        </p:nvSpPr>
        <p:spPr bwMode="auto">
          <a:xfrm>
            <a:off x="3887788" y="9448800"/>
            <a:ext cx="297021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646" tIns="54324" rIns="108646" bIns="54324" anchor="b"/>
          <a:lstStyle>
            <a:lvl1pPr eaLnBrk="0" hangingPunct="0">
              <a:defRPr sz="3200" b="1" i="1">
                <a:solidFill>
                  <a:schemeClr val="tx1"/>
                </a:solidFill>
                <a:latin typeface="Times New Roman" panose="02020603050405020304" pitchFamily="18" charset="0"/>
                <a:cs typeface="Arial" panose="020B0604020202020204" pitchFamily="34" charset="0"/>
              </a:defRPr>
            </a:lvl1pPr>
            <a:lvl2pPr marL="742950" indent="-285750" eaLnBrk="0" hangingPunct="0">
              <a:defRPr sz="3200" b="1" i="1">
                <a:solidFill>
                  <a:schemeClr val="tx1"/>
                </a:solidFill>
                <a:latin typeface="Times New Roman" panose="02020603050405020304" pitchFamily="18" charset="0"/>
                <a:cs typeface="Arial" panose="020B0604020202020204" pitchFamily="34" charset="0"/>
              </a:defRPr>
            </a:lvl2pPr>
            <a:lvl3pPr marL="1143000" indent="-228600" eaLnBrk="0" hangingPunct="0">
              <a:defRPr sz="3200" b="1" i="1">
                <a:solidFill>
                  <a:schemeClr val="tx1"/>
                </a:solidFill>
                <a:latin typeface="Times New Roman" panose="02020603050405020304" pitchFamily="18" charset="0"/>
                <a:cs typeface="Arial" panose="020B0604020202020204" pitchFamily="34" charset="0"/>
              </a:defRPr>
            </a:lvl3pPr>
            <a:lvl4pPr marL="1600200" indent="-228600" eaLnBrk="0" hangingPunct="0">
              <a:defRPr sz="3200" b="1" i="1">
                <a:solidFill>
                  <a:schemeClr val="tx1"/>
                </a:solidFill>
                <a:latin typeface="Times New Roman" panose="02020603050405020304" pitchFamily="18" charset="0"/>
                <a:cs typeface="Arial" panose="020B0604020202020204" pitchFamily="34" charset="0"/>
              </a:defRPr>
            </a:lvl4pPr>
            <a:lvl5pPr marL="2057400" indent="-228600" eaLnBrk="0" hangingPunct="0">
              <a:defRPr sz="3200" b="1" i="1">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3200" b="1" i="1">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3200" b="1" i="1">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3200" b="1" i="1">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3200" b="1" i="1">
                <a:solidFill>
                  <a:schemeClr val="tx1"/>
                </a:solidFill>
                <a:latin typeface="Times New Roman" panose="02020603050405020304" pitchFamily="18"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6DA2427-D47B-4A8D-8F11-AD489B9A218E}" type="slidenum">
              <a:rPr kumimoji="0" lang="en-US" altLang="en-US" sz="1400" b="0" i="0" u="none" strike="noStrike" kern="120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Arial" panose="020B0604020202020204" pitchFamily="34" charset="0"/>
            </a:endParaRPr>
          </a:p>
        </p:txBody>
      </p:sp>
      <p:sp>
        <p:nvSpPr>
          <p:cNvPr id="25604" name="Rectangle 2050">
            <a:extLst>
              <a:ext uri="{FF2B5EF4-FFF2-40B4-BE49-F238E27FC236}">
                <a16:creationId xmlns="" xmlns:a16="http://schemas.microsoft.com/office/drawing/2014/main" id="{500BEDF1-EA96-465D-92DD-15CCD7925894}"/>
              </a:ext>
            </a:extLst>
          </p:cNvPr>
          <p:cNvSpPr>
            <a:spLocks noGrp="1" noRot="1" noChangeAspect="1" noChangeArrowheads="1" noTextEdit="1"/>
          </p:cNvSpPr>
          <p:nvPr>
            <p:ph type="sldImg"/>
          </p:nvPr>
        </p:nvSpPr>
        <p:spPr bwMode="auto">
          <a:xfrm>
            <a:off x="946150" y="747713"/>
            <a:ext cx="4967288" cy="3727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5" name="Rectangle 2051">
            <a:extLst>
              <a:ext uri="{FF2B5EF4-FFF2-40B4-BE49-F238E27FC236}">
                <a16:creationId xmlns="" xmlns:a16="http://schemas.microsoft.com/office/drawing/2014/main" id="{2D11B492-2D60-4517-8BDB-287D0A728853}"/>
              </a:ext>
            </a:extLst>
          </p:cNvPr>
          <p:cNvSpPr>
            <a:spLocks noGrp="1" noChangeArrowheads="1"/>
          </p:cNvSpPr>
          <p:nvPr>
            <p:ph type="body" idx="1"/>
          </p:nvPr>
        </p:nvSpPr>
        <p:spPr bwMode="auto">
          <a:xfrm>
            <a:off x="914400" y="4724400"/>
            <a:ext cx="5029200" cy="4473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th-TH" alt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462746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Tree>
    <p:extLst>
      <p:ext uri="{BB962C8B-B14F-4D97-AF65-F5344CB8AC3E}">
        <p14:creationId xmlns:p14="http://schemas.microsoft.com/office/powerpoint/2010/main" val="41620955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ChangeArrowheads="1" noTextEdit="1"/>
          </p:cNvSpPr>
          <p:nvPr>
            <p:ph type="sldImg"/>
          </p:nvPr>
        </p:nvSpPr>
        <p:spPr>
          <a:xfrm>
            <a:off x="1370013" y="1143000"/>
            <a:ext cx="4114800" cy="3086100"/>
          </a:xfrm>
        </p:spPr>
      </p:sp>
      <p:sp>
        <p:nvSpPr>
          <p:cNvPr id="147459" name="Notes Placeholder 2"/>
          <p:cNvSpPr>
            <a:spLocks noGrp="1"/>
          </p:cNvSpPr>
          <p:nvPr>
            <p:ph type="body" idx="1"/>
          </p:nvPr>
        </p:nvSpPr>
        <p:spPr bwMode="auto">
          <a:xfrm>
            <a:off x="-1470413938" y="-1443677263"/>
            <a:ext cx="0" cy="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9" tIns="45699" rIns="91399" bIns="45699"/>
          <a:lstStyle/>
          <a:p>
            <a:endParaRPr lang="en-US" altLang="en-US"/>
          </a:p>
        </p:txBody>
      </p:sp>
      <p:sp>
        <p:nvSpPr>
          <p:cNvPr id="1474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ea typeface="SimSun" panose="02010600030101010101" pitchFamily="2" charset="-122"/>
                <a:sym typeface="Arial" panose="020B0604020202020204" pitchFamily="34" charset="0"/>
              </a:defRPr>
            </a:lvl1pPr>
            <a:lvl2pPr marL="741208" indent="-284103">
              <a:defRPr sz="2000">
                <a:solidFill>
                  <a:schemeClr val="tx1"/>
                </a:solidFill>
                <a:latin typeface="Arial" panose="020B0604020202020204" pitchFamily="34" charset="0"/>
                <a:ea typeface="SimSun" panose="02010600030101010101" pitchFamily="2" charset="-122"/>
                <a:sym typeface="Arial" panose="020B0604020202020204" pitchFamily="34" charset="0"/>
              </a:defRPr>
            </a:lvl2pPr>
            <a:lvl3pPr marL="1141175" indent="-226965">
              <a:defRPr sz="2000">
                <a:solidFill>
                  <a:schemeClr val="tx1"/>
                </a:solidFill>
                <a:latin typeface="Arial" panose="020B0604020202020204" pitchFamily="34" charset="0"/>
                <a:ea typeface="SimSun" panose="02010600030101010101" pitchFamily="2" charset="-122"/>
                <a:sym typeface="Arial" panose="020B0604020202020204" pitchFamily="34" charset="0"/>
              </a:defRPr>
            </a:lvl3pPr>
            <a:lvl4pPr marL="1598279" indent="-226965">
              <a:defRPr sz="2000">
                <a:solidFill>
                  <a:schemeClr val="tx1"/>
                </a:solidFill>
                <a:latin typeface="Arial" panose="020B0604020202020204" pitchFamily="34" charset="0"/>
                <a:ea typeface="SimSun" panose="02010600030101010101" pitchFamily="2" charset="-122"/>
                <a:sym typeface="Arial" panose="020B0604020202020204" pitchFamily="34" charset="0"/>
              </a:defRPr>
            </a:lvl4pPr>
            <a:lvl5pPr marL="2055383" indent="-226965">
              <a:defRPr sz="2000">
                <a:solidFill>
                  <a:schemeClr val="tx1"/>
                </a:solidFill>
                <a:latin typeface="Arial" panose="020B0604020202020204" pitchFamily="34" charset="0"/>
                <a:ea typeface="SimSun" panose="02010600030101010101" pitchFamily="2" charset="-122"/>
                <a:sym typeface="Arial" panose="020B0604020202020204" pitchFamily="34" charset="0"/>
              </a:defRPr>
            </a:lvl5pPr>
            <a:lvl6pPr marL="2512487" indent="-226965" eaLnBrk="0" fontAlgn="base" hangingPunct="0">
              <a:spcBef>
                <a:spcPct val="0"/>
              </a:spcBef>
              <a:spcAft>
                <a:spcPct val="0"/>
              </a:spcAft>
              <a:defRPr sz="2000">
                <a:solidFill>
                  <a:schemeClr val="tx1"/>
                </a:solidFill>
                <a:latin typeface="Arial" panose="020B0604020202020204" pitchFamily="34" charset="0"/>
                <a:ea typeface="SimSun" panose="02010600030101010101" pitchFamily="2" charset="-122"/>
                <a:sym typeface="Arial" panose="020B0604020202020204" pitchFamily="34" charset="0"/>
              </a:defRPr>
            </a:lvl6pPr>
            <a:lvl7pPr marL="2969592" indent="-226965" eaLnBrk="0" fontAlgn="base" hangingPunct="0">
              <a:spcBef>
                <a:spcPct val="0"/>
              </a:spcBef>
              <a:spcAft>
                <a:spcPct val="0"/>
              </a:spcAft>
              <a:defRPr sz="2000">
                <a:solidFill>
                  <a:schemeClr val="tx1"/>
                </a:solidFill>
                <a:latin typeface="Arial" panose="020B0604020202020204" pitchFamily="34" charset="0"/>
                <a:ea typeface="SimSun" panose="02010600030101010101" pitchFamily="2" charset="-122"/>
                <a:sym typeface="Arial" panose="020B0604020202020204" pitchFamily="34" charset="0"/>
              </a:defRPr>
            </a:lvl7pPr>
            <a:lvl8pPr marL="3426697" indent="-226965" eaLnBrk="0" fontAlgn="base" hangingPunct="0">
              <a:spcBef>
                <a:spcPct val="0"/>
              </a:spcBef>
              <a:spcAft>
                <a:spcPct val="0"/>
              </a:spcAft>
              <a:defRPr sz="2000">
                <a:solidFill>
                  <a:schemeClr val="tx1"/>
                </a:solidFill>
                <a:latin typeface="Arial" panose="020B0604020202020204" pitchFamily="34" charset="0"/>
                <a:ea typeface="SimSun" panose="02010600030101010101" pitchFamily="2" charset="-122"/>
                <a:sym typeface="Arial" panose="020B0604020202020204" pitchFamily="34" charset="0"/>
              </a:defRPr>
            </a:lvl8pPr>
            <a:lvl9pPr marL="3883801" indent="-226965" eaLnBrk="0" fontAlgn="base" hangingPunct="0">
              <a:spcBef>
                <a:spcPct val="0"/>
              </a:spcBef>
              <a:spcAft>
                <a:spcPct val="0"/>
              </a:spcAft>
              <a:defRPr sz="2000">
                <a:solidFill>
                  <a:schemeClr val="tx1"/>
                </a:solidFill>
                <a:latin typeface="Arial" panose="020B0604020202020204" pitchFamily="34" charset="0"/>
                <a:ea typeface="SimSun" panose="02010600030101010101" pitchFamily="2" charset="-122"/>
                <a:sym typeface="Arial" panose="020B0604020202020204" pitchFamily="34" charset="0"/>
              </a:defRPr>
            </a:lvl9pPr>
          </a:lstStyle>
          <a:p>
            <a:fld id="{97066B0D-007A-42BE-B1B6-92947963FA82}" type="slidenum">
              <a:rPr lang="en-US" altLang="en-US" smtClean="0">
                <a:solidFill>
                  <a:srgbClr val="000000"/>
                </a:solidFill>
              </a:rPr>
              <a:pPr/>
              <a:t>7</a:t>
            </a:fld>
            <a:endParaRPr lang="en-US" altLang="en-US">
              <a:solidFill>
                <a:srgbClr val="000000"/>
              </a:solidFill>
            </a:endParaRPr>
          </a:p>
        </p:txBody>
      </p:sp>
    </p:spTree>
    <p:extLst>
      <p:ext uri="{BB962C8B-B14F-4D97-AF65-F5344CB8AC3E}">
        <p14:creationId xmlns:p14="http://schemas.microsoft.com/office/powerpoint/2010/main" val="6808423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ChangeArrowheads="1" noTextEdit="1"/>
          </p:cNvSpPr>
          <p:nvPr>
            <p:ph type="sldImg"/>
          </p:nvPr>
        </p:nvSpPr>
        <p:spPr>
          <a:xfrm>
            <a:off x="1370013" y="1143000"/>
            <a:ext cx="4114800" cy="3086100"/>
          </a:xfrm>
        </p:spPr>
      </p:sp>
      <p:sp>
        <p:nvSpPr>
          <p:cNvPr id="150531" name="Notes Placeholder 2"/>
          <p:cNvSpPr>
            <a:spLocks noGrp="1"/>
          </p:cNvSpPr>
          <p:nvPr>
            <p:ph type="body" idx="1"/>
          </p:nvPr>
        </p:nvSpPr>
        <p:spPr bwMode="auto">
          <a:xfrm>
            <a:off x="-1470413938" y="-1443677263"/>
            <a:ext cx="0" cy="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9" tIns="45699" rIns="91399" bIns="45699"/>
          <a:lstStyle/>
          <a:p>
            <a:endParaRPr lang="en-US" altLang="en-US"/>
          </a:p>
        </p:txBody>
      </p:sp>
      <p:sp>
        <p:nvSpPr>
          <p:cNvPr id="150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ea typeface="SimSun" panose="02010600030101010101" pitchFamily="2" charset="-122"/>
                <a:sym typeface="Arial" panose="020B0604020202020204" pitchFamily="34" charset="0"/>
              </a:defRPr>
            </a:lvl1pPr>
            <a:lvl2pPr marL="741208" indent="-284103">
              <a:defRPr sz="2000">
                <a:solidFill>
                  <a:schemeClr val="tx1"/>
                </a:solidFill>
                <a:latin typeface="Arial" panose="020B0604020202020204" pitchFamily="34" charset="0"/>
                <a:ea typeface="SimSun" panose="02010600030101010101" pitchFamily="2" charset="-122"/>
                <a:sym typeface="Arial" panose="020B0604020202020204" pitchFamily="34" charset="0"/>
              </a:defRPr>
            </a:lvl2pPr>
            <a:lvl3pPr marL="1141175" indent="-226965">
              <a:defRPr sz="2000">
                <a:solidFill>
                  <a:schemeClr val="tx1"/>
                </a:solidFill>
                <a:latin typeface="Arial" panose="020B0604020202020204" pitchFamily="34" charset="0"/>
                <a:ea typeface="SimSun" panose="02010600030101010101" pitchFamily="2" charset="-122"/>
                <a:sym typeface="Arial" panose="020B0604020202020204" pitchFamily="34" charset="0"/>
              </a:defRPr>
            </a:lvl3pPr>
            <a:lvl4pPr marL="1598279" indent="-226965">
              <a:defRPr sz="2000">
                <a:solidFill>
                  <a:schemeClr val="tx1"/>
                </a:solidFill>
                <a:latin typeface="Arial" panose="020B0604020202020204" pitchFamily="34" charset="0"/>
                <a:ea typeface="SimSun" panose="02010600030101010101" pitchFamily="2" charset="-122"/>
                <a:sym typeface="Arial" panose="020B0604020202020204" pitchFamily="34" charset="0"/>
              </a:defRPr>
            </a:lvl4pPr>
            <a:lvl5pPr marL="2055383" indent="-226965">
              <a:defRPr sz="2000">
                <a:solidFill>
                  <a:schemeClr val="tx1"/>
                </a:solidFill>
                <a:latin typeface="Arial" panose="020B0604020202020204" pitchFamily="34" charset="0"/>
                <a:ea typeface="SimSun" panose="02010600030101010101" pitchFamily="2" charset="-122"/>
                <a:sym typeface="Arial" panose="020B0604020202020204" pitchFamily="34" charset="0"/>
              </a:defRPr>
            </a:lvl5pPr>
            <a:lvl6pPr marL="2512487" indent="-226965" eaLnBrk="0" fontAlgn="base" hangingPunct="0">
              <a:spcBef>
                <a:spcPct val="0"/>
              </a:spcBef>
              <a:spcAft>
                <a:spcPct val="0"/>
              </a:spcAft>
              <a:defRPr sz="2000">
                <a:solidFill>
                  <a:schemeClr val="tx1"/>
                </a:solidFill>
                <a:latin typeface="Arial" panose="020B0604020202020204" pitchFamily="34" charset="0"/>
                <a:ea typeface="SimSun" panose="02010600030101010101" pitchFamily="2" charset="-122"/>
                <a:sym typeface="Arial" panose="020B0604020202020204" pitchFamily="34" charset="0"/>
              </a:defRPr>
            </a:lvl6pPr>
            <a:lvl7pPr marL="2969592" indent="-226965" eaLnBrk="0" fontAlgn="base" hangingPunct="0">
              <a:spcBef>
                <a:spcPct val="0"/>
              </a:spcBef>
              <a:spcAft>
                <a:spcPct val="0"/>
              </a:spcAft>
              <a:defRPr sz="2000">
                <a:solidFill>
                  <a:schemeClr val="tx1"/>
                </a:solidFill>
                <a:latin typeface="Arial" panose="020B0604020202020204" pitchFamily="34" charset="0"/>
                <a:ea typeface="SimSun" panose="02010600030101010101" pitchFamily="2" charset="-122"/>
                <a:sym typeface="Arial" panose="020B0604020202020204" pitchFamily="34" charset="0"/>
              </a:defRPr>
            </a:lvl7pPr>
            <a:lvl8pPr marL="3426697" indent="-226965" eaLnBrk="0" fontAlgn="base" hangingPunct="0">
              <a:spcBef>
                <a:spcPct val="0"/>
              </a:spcBef>
              <a:spcAft>
                <a:spcPct val="0"/>
              </a:spcAft>
              <a:defRPr sz="2000">
                <a:solidFill>
                  <a:schemeClr val="tx1"/>
                </a:solidFill>
                <a:latin typeface="Arial" panose="020B0604020202020204" pitchFamily="34" charset="0"/>
                <a:ea typeface="SimSun" panose="02010600030101010101" pitchFamily="2" charset="-122"/>
                <a:sym typeface="Arial" panose="020B0604020202020204" pitchFamily="34" charset="0"/>
              </a:defRPr>
            </a:lvl8pPr>
            <a:lvl9pPr marL="3883801" indent="-226965" eaLnBrk="0" fontAlgn="base" hangingPunct="0">
              <a:spcBef>
                <a:spcPct val="0"/>
              </a:spcBef>
              <a:spcAft>
                <a:spcPct val="0"/>
              </a:spcAft>
              <a:defRPr sz="2000">
                <a:solidFill>
                  <a:schemeClr val="tx1"/>
                </a:solidFill>
                <a:latin typeface="Arial" panose="020B0604020202020204" pitchFamily="34" charset="0"/>
                <a:ea typeface="SimSun" panose="02010600030101010101" pitchFamily="2" charset="-122"/>
                <a:sym typeface="Arial" panose="020B0604020202020204" pitchFamily="34" charset="0"/>
              </a:defRPr>
            </a:lvl9pPr>
          </a:lstStyle>
          <a:p>
            <a:fld id="{CBA82C76-146F-4E0F-97A0-67D65CCC9092}" type="slidenum">
              <a:rPr lang="en-US" altLang="en-US" smtClean="0">
                <a:solidFill>
                  <a:srgbClr val="000000"/>
                </a:solidFill>
              </a:rPr>
              <a:pPr/>
              <a:t>8</a:t>
            </a:fld>
            <a:endParaRPr lang="en-US" altLang="en-US">
              <a:solidFill>
                <a:srgbClr val="000000"/>
              </a:solidFill>
            </a:endParaRPr>
          </a:p>
        </p:txBody>
      </p:sp>
    </p:spTree>
    <p:extLst>
      <p:ext uri="{BB962C8B-B14F-4D97-AF65-F5344CB8AC3E}">
        <p14:creationId xmlns:p14="http://schemas.microsoft.com/office/powerpoint/2010/main" val="3891431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p:cNvSpPr>
            <a:spLocks noGrp="1" noRot="1" noChangeAspect="1" noChangeArrowheads="1" noTextEdit="1"/>
          </p:cNvSpPr>
          <p:nvPr>
            <p:ph type="sldImg"/>
          </p:nvPr>
        </p:nvSpPr>
        <p:spPr>
          <a:xfrm>
            <a:off x="1370013" y="1143000"/>
            <a:ext cx="4114800" cy="3086100"/>
          </a:xfrm>
        </p:spPr>
      </p:sp>
      <p:sp>
        <p:nvSpPr>
          <p:cNvPr id="156675" name="Notes Placeholder 2"/>
          <p:cNvSpPr>
            <a:spLocks noGrp="1"/>
          </p:cNvSpPr>
          <p:nvPr>
            <p:ph type="body" idx="1"/>
          </p:nvPr>
        </p:nvSpPr>
        <p:spPr bwMode="auto">
          <a:xfrm>
            <a:off x="-1470413938" y="-1443677263"/>
            <a:ext cx="0" cy="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9" tIns="45699" rIns="91399" bIns="45699"/>
          <a:lstStyle/>
          <a:p>
            <a:endParaRPr lang="en-US" altLang="en-US" dirty="0"/>
          </a:p>
        </p:txBody>
      </p:sp>
      <p:sp>
        <p:nvSpPr>
          <p:cNvPr id="156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ea typeface="SimSun" panose="02010600030101010101" pitchFamily="2" charset="-122"/>
                <a:sym typeface="Arial" panose="020B0604020202020204" pitchFamily="34" charset="0"/>
              </a:defRPr>
            </a:lvl1pPr>
            <a:lvl2pPr marL="741208" indent="-284103">
              <a:defRPr sz="2000">
                <a:solidFill>
                  <a:schemeClr val="tx1"/>
                </a:solidFill>
                <a:latin typeface="Arial" panose="020B0604020202020204" pitchFamily="34" charset="0"/>
                <a:ea typeface="SimSun" panose="02010600030101010101" pitchFamily="2" charset="-122"/>
                <a:sym typeface="Arial" panose="020B0604020202020204" pitchFamily="34" charset="0"/>
              </a:defRPr>
            </a:lvl2pPr>
            <a:lvl3pPr marL="1141175" indent="-226965">
              <a:defRPr sz="2000">
                <a:solidFill>
                  <a:schemeClr val="tx1"/>
                </a:solidFill>
                <a:latin typeface="Arial" panose="020B0604020202020204" pitchFamily="34" charset="0"/>
                <a:ea typeface="SimSun" panose="02010600030101010101" pitchFamily="2" charset="-122"/>
                <a:sym typeface="Arial" panose="020B0604020202020204" pitchFamily="34" charset="0"/>
              </a:defRPr>
            </a:lvl3pPr>
            <a:lvl4pPr marL="1598279" indent="-226965">
              <a:defRPr sz="2000">
                <a:solidFill>
                  <a:schemeClr val="tx1"/>
                </a:solidFill>
                <a:latin typeface="Arial" panose="020B0604020202020204" pitchFamily="34" charset="0"/>
                <a:ea typeface="SimSun" panose="02010600030101010101" pitchFamily="2" charset="-122"/>
                <a:sym typeface="Arial" panose="020B0604020202020204" pitchFamily="34" charset="0"/>
              </a:defRPr>
            </a:lvl4pPr>
            <a:lvl5pPr marL="2055383" indent="-226965">
              <a:defRPr sz="2000">
                <a:solidFill>
                  <a:schemeClr val="tx1"/>
                </a:solidFill>
                <a:latin typeface="Arial" panose="020B0604020202020204" pitchFamily="34" charset="0"/>
                <a:ea typeface="SimSun" panose="02010600030101010101" pitchFamily="2" charset="-122"/>
                <a:sym typeface="Arial" panose="020B0604020202020204" pitchFamily="34" charset="0"/>
              </a:defRPr>
            </a:lvl5pPr>
            <a:lvl6pPr marL="2512487" indent="-226965" eaLnBrk="0" fontAlgn="base" hangingPunct="0">
              <a:spcBef>
                <a:spcPct val="0"/>
              </a:spcBef>
              <a:spcAft>
                <a:spcPct val="0"/>
              </a:spcAft>
              <a:defRPr sz="2000">
                <a:solidFill>
                  <a:schemeClr val="tx1"/>
                </a:solidFill>
                <a:latin typeface="Arial" panose="020B0604020202020204" pitchFamily="34" charset="0"/>
                <a:ea typeface="SimSun" panose="02010600030101010101" pitchFamily="2" charset="-122"/>
                <a:sym typeface="Arial" panose="020B0604020202020204" pitchFamily="34" charset="0"/>
              </a:defRPr>
            </a:lvl6pPr>
            <a:lvl7pPr marL="2969592" indent="-226965" eaLnBrk="0" fontAlgn="base" hangingPunct="0">
              <a:spcBef>
                <a:spcPct val="0"/>
              </a:spcBef>
              <a:spcAft>
                <a:spcPct val="0"/>
              </a:spcAft>
              <a:defRPr sz="2000">
                <a:solidFill>
                  <a:schemeClr val="tx1"/>
                </a:solidFill>
                <a:latin typeface="Arial" panose="020B0604020202020204" pitchFamily="34" charset="0"/>
                <a:ea typeface="SimSun" panose="02010600030101010101" pitchFamily="2" charset="-122"/>
                <a:sym typeface="Arial" panose="020B0604020202020204" pitchFamily="34" charset="0"/>
              </a:defRPr>
            </a:lvl7pPr>
            <a:lvl8pPr marL="3426697" indent="-226965" eaLnBrk="0" fontAlgn="base" hangingPunct="0">
              <a:spcBef>
                <a:spcPct val="0"/>
              </a:spcBef>
              <a:spcAft>
                <a:spcPct val="0"/>
              </a:spcAft>
              <a:defRPr sz="2000">
                <a:solidFill>
                  <a:schemeClr val="tx1"/>
                </a:solidFill>
                <a:latin typeface="Arial" panose="020B0604020202020204" pitchFamily="34" charset="0"/>
                <a:ea typeface="SimSun" panose="02010600030101010101" pitchFamily="2" charset="-122"/>
                <a:sym typeface="Arial" panose="020B0604020202020204" pitchFamily="34" charset="0"/>
              </a:defRPr>
            </a:lvl8pPr>
            <a:lvl9pPr marL="3883801" indent="-226965" eaLnBrk="0" fontAlgn="base" hangingPunct="0">
              <a:spcBef>
                <a:spcPct val="0"/>
              </a:spcBef>
              <a:spcAft>
                <a:spcPct val="0"/>
              </a:spcAft>
              <a:defRPr sz="2000">
                <a:solidFill>
                  <a:schemeClr val="tx1"/>
                </a:solidFill>
                <a:latin typeface="Arial" panose="020B0604020202020204" pitchFamily="34" charset="0"/>
                <a:ea typeface="SimSun" panose="02010600030101010101" pitchFamily="2" charset="-122"/>
                <a:sym typeface="Arial" panose="020B0604020202020204" pitchFamily="34" charset="0"/>
              </a:defRPr>
            </a:lvl9pPr>
          </a:lstStyle>
          <a:p>
            <a:fld id="{BE257F8F-AE69-457A-BC70-8C653D7D02DC}" type="slidenum">
              <a:rPr lang="en-US" altLang="en-US" smtClean="0">
                <a:solidFill>
                  <a:srgbClr val="000000"/>
                </a:solidFill>
              </a:rPr>
              <a:pPr/>
              <a:t>9</a:t>
            </a:fld>
            <a:endParaRPr lang="en-US" altLang="en-US">
              <a:solidFill>
                <a:srgbClr val="000000"/>
              </a:solidFill>
            </a:endParaRPr>
          </a:p>
        </p:txBody>
      </p:sp>
    </p:spTree>
    <p:extLst>
      <p:ext uri="{BB962C8B-B14F-4D97-AF65-F5344CB8AC3E}">
        <p14:creationId xmlns:p14="http://schemas.microsoft.com/office/powerpoint/2010/main" val="22789977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p:cNvSpPr>
            <a:spLocks noGrp="1" noRot="1" noChangeAspect="1" noTextEdit="1"/>
          </p:cNvSpPr>
          <p:nvPr>
            <p:ph type="sldImg"/>
          </p:nvPr>
        </p:nvSpPr>
        <p:spPr>
          <a:ln w="12700">
            <a:solidFill>
              <a:srgbClr val="000000"/>
            </a:solidFill>
            <a:miter lim="800000"/>
            <a:headEnd/>
            <a:tailEnd/>
          </a:ln>
        </p:spPr>
      </p:sp>
      <p:sp>
        <p:nvSpPr>
          <p:cNvPr id="169987" name="Notes Placeholder 2"/>
          <p:cNvSpPr>
            <a:spLocks noGrp="1"/>
          </p:cNvSpPr>
          <p:nvPr>
            <p:ph type="body" idx="1"/>
          </p:nvPr>
        </p:nvSpPr>
        <p:spPr bwMode="auto">
          <a:xfrm>
            <a:off x="-1470413938" y="-1443677263"/>
            <a:ext cx="0" cy="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9" tIns="45699" rIns="91399" bIns="45699"/>
          <a:lstStyle/>
          <a:p>
            <a:endParaRPr lang="id-ID" altLang="en-US"/>
          </a:p>
        </p:txBody>
      </p:sp>
      <p:sp>
        <p:nvSpPr>
          <p:cNvPr id="169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ea typeface="SimSun" panose="02010600030101010101" pitchFamily="2" charset="-122"/>
                <a:sym typeface="Arial" panose="020B0604020202020204" pitchFamily="34" charset="0"/>
              </a:defRPr>
            </a:lvl1pPr>
            <a:lvl2pPr marL="741208" indent="-284103">
              <a:defRPr sz="2000">
                <a:solidFill>
                  <a:schemeClr val="tx1"/>
                </a:solidFill>
                <a:latin typeface="Arial" panose="020B0604020202020204" pitchFamily="34" charset="0"/>
                <a:ea typeface="SimSun" panose="02010600030101010101" pitchFamily="2" charset="-122"/>
                <a:sym typeface="Arial" panose="020B0604020202020204" pitchFamily="34" charset="0"/>
              </a:defRPr>
            </a:lvl2pPr>
            <a:lvl3pPr marL="1141175" indent="-226965">
              <a:defRPr sz="2000">
                <a:solidFill>
                  <a:schemeClr val="tx1"/>
                </a:solidFill>
                <a:latin typeface="Arial" panose="020B0604020202020204" pitchFamily="34" charset="0"/>
                <a:ea typeface="SimSun" panose="02010600030101010101" pitchFamily="2" charset="-122"/>
                <a:sym typeface="Arial" panose="020B0604020202020204" pitchFamily="34" charset="0"/>
              </a:defRPr>
            </a:lvl3pPr>
            <a:lvl4pPr marL="1598279" indent="-226965">
              <a:defRPr sz="2000">
                <a:solidFill>
                  <a:schemeClr val="tx1"/>
                </a:solidFill>
                <a:latin typeface="Arial" panose="020B0604020202020204" pitchFamily="34" charset="0"/>
                <a:ea typeface="SimSun" panose="02010600030101010101" pitchFamily="2" charset="-122"/>
                <a:sym typeface="Arial" panose="020B0604020202020204" pitchFamily="34" charset="0"/>
              </a:defRPr>
            </a:lvl4pPr>
            <a:lvl5pPr marL="2055383" indent="-226965">
              <a:defRPr sz="2000">
                <a:solidFill>
                  <a:schemeClr val="tx1"/>
                </a:solidFill>
                <a:latin typeface="Arial" panose="020B0604020202020204" pitchFamily="34" charset="0"/>
                <a:ea typeface="SimSun" panose="02010600030101010101" pitchFamily="2" charset="-122"/>
                <a:sym typeface="Arial" panose="020B0604020202020204" pitchFamily="34" charset="0"/>
              </a:defRPr>
            </a:lvl5pPr>
            <a:lvl6pPr marL="2512487" indent="-226965" eaLnBrk="0" fontAlgn="base" hangingPunct="0">
              <a:spcBef>
                <a:spcPct val="0"/>
              </a:spcBef>
              <a:spcAft>
                <a:spcPct val="0"/>
              </a:spcAft>
              <a:defRPr sz="2000">
                <a:solidFill>
                  <a:schemeClr val="tx1"/>
                </a:solidFill>
                <a:latin typeface="Arial" panose="020B0604020202020204" pitchFamily="34" charset="0"/>
                <a:ea typeface="SimSun" panose="02010600030101010101" pitchFamily="2" charset="-122"/>
                <a:sym typeface="Arial" panose="020B0604020202020204" pitchFamily="34" charset="0"/>
              </a:defRPr>
            </a:lvl6pPr>
            <a:lvl7pPr marL="2969592" indent="-226965" eaLnBrk="0" fontAlgn="base" hangingPunct="0">
              <a:spcBef>
                <a:spcPct val="0"/>
              </a:spcBef>
              <a:spcAft>
                <a:spcPct val="0"/>
              </a:spcAft>
              <a:defRPr sz="2000">
                <a:solidFill>
                  <a:schemeClr val="tx1"/>
                </a:solidFill>
                <a:latin typeface="Arial" panose="020B0604020202020204" pitchFamily="34" charset="0"/>
                <a:ea typeface="SimSun" panose="02010600030101010101" pitchFamily="2" charset="-122"/>
                <a:sym typeface="Arial" panose="020B0604020202020204" pitchFamily="34" charset="0"/>
              </a:defRPr>
            </a:lvl7pPr>
            <a:lvl8pPr marL="3426697" indent="-226965" eaLnBrk="0" fontAlgn="base" hangingPunct="0">
              <a:spcBef>
                <a:spcPct val="0"/>
              </a:spcBef>
              <a:spcAft>
                <a:spcPct val="0"/>
              </a:spcAft>
              <a:defRPr sz="2000">
                <a:solidFill>
                  <a:schemeClr val="tx1"/>
                </a:solidFill>
                <a:latin typeface="Arial" panose="020B0604020202020204" pitchFamily="34" charset="0"/>
                <a:ea typeface="SimSun" panose="02010600030101010101" pitchFamily="2" charset="-122"/>
                <a:sym typeface="Arial" panose="020B0604020202020204" pitchFamily="34" charset="0"/>
              </a:defRPr>
            </a:lvl8pPr>
            <a:lvl9pPr marL="3883801" indent="-226965" eaLnBrk="0" fontAlgn="base" hangingPunct="0">
              <a:spcBef>
                <a:spcPct val="0"/>
              </a:spcBef>
              <a:spcAft>
                <a:spcPct val="0"/>
              </a:spcAft>
              <a:defRPr sz="2000">
                <a:solidFill>
                  <a:schemeClr val="tx1"/>
                </a:solidFill>
                <a:latin typeface="Arial" panose="020B0604020202020204" pitchFamily="34" charset="0"/>
                <a:ea typeface="SimSun" panose="02010600030101010101" pitchFamily="2" charset="-122"/>
                <a:sym typeface="Arial" panose="020B0604020202020204" pitchFamily="34" charset="0"/>
              </a:defRPr>
            </a:lvl9pPr>
          </a:lstStyle>
          <a:p>
            <a:fld id="{E25E7AEF-1159-4E0C-8DA8-DE217081BB59}" type="slidenum">
              <a:rPr lang="en-US" altLang="en-US" smtClean="0">
                <a:latin typeface="Calibri" panose="020F0502020204030204" pitchFamily="34" charset="0"/>
                <a:cs typeface="Arial" panose="020B0604020202020204" pitchFamily="34" charset="0"/>
              </a:rPr>
              <a:pPr/>
              <a:t>13</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418054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CE1D6C7-9872-4EBF-83E5-D986C79B97D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924137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31ED77F-CDAD-4F57-8849-D96D1AB991D4}" type="slidenum">
              <a:rPr kumimoji="0" lang="en-US" sz="9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9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80815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 xmlns:a16="http://schemas.microsoft.com/office/drawing/2014/main" id="{7BA72C11-2039-4D96-9C72-D27D0CB6DF13}"/>
              </a:ext>
            </a:extLst>
          </p:cNvPr>
          <p:cNvSpPr>
            <a:spLocks noGrp="1" noRot="1" noChangeAspect="1" noTextEdit="1"/>
          </p:cNvSpPr>
          <p:nvPr>
            <p:ph type="sldImg"/>
          </p:nvPr>
        </p:nvSpPr>
        <p:spPr bwMode="auto">
          <a:xfrm>
            <a:off x="3459163" y="860425"/>
            <a:ext cx="3101975" cy="23256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 xmlns:a16="http://schemas.microsoft.com/office/drawing/2014/main" id="{4F0128E8-1ADA-4721-854B-C76CAE9CBB5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altLang="id-ID"/>
          </a:p>
        </p:txBody>
      </p:sp>
      <p:sp>
        <p:nvSpPr>
          <p:cNvPr id="27652" name="Slide Number Placeholder 3">
            <a:extLst>
              <a:ext uri="{FF2B5EF4-FFF2-40B4-BE49-F238E27FC236}">
                <a16:creationId xmlns="" xmlns:a16="http://schemas.microsoft.com/office/drawing/2014/main" id="{9607F107-3606-400E-AA1E-756FFA54560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Calibri" panose="020F0502020204030204" pitchFamily="34" charset="0"/>
              </a:defRPr>
            </a:lvl1pPr>
            <a:lvl2pPr marL="694261" indent="-267024">
              <a:spcBef>
                <a:spcPct val="30000"/>
              </a:spcBef>
              <a:defRPr sz="1100">
                <a:solidFill>
                  <a:schemeClr val="tx1"/>
                </a:solidFill>
                <a:latin typeface="Calibri" panose="020F0502020204030204" pitchFamily="34" charset="0"/>
              </a:defRPr>
            </a:lvl2pPr>
            <a:lvl3pPr marL="1068094" indent="-213619">
              <a:spcBef>
                <a:spcPct val="30000"/>
              </a:spcBef>
              <a:defRPr sz="1100">
                <a:solidFill>
                  <a:schemeClr val="tx1"/>
                </a:solidFill>
                <a:latin typeface="Calibri" panose="020F0502020204030204" pitchFamily="34" charset="0"/>
              </a:defRPr>
            </a:lvl3pPr>
            <a:lvl4pPr marL="1495332" indent="-213619">
              <a:spcBef>
                <a:spcPct val="30000"/>
              </a:spcBef>
              <a:defRPr sz="1100">
                <a:solidFill>
                  <a:schemeClr val="tx1"/>
                </a:solidFill>
                <a:latin typeface="Calibri" panose="020F0502020204030204" pitchFamily="34" charset="0"/>
              </a:defRPr>
            </a:lvl4pPr>
            <a:lvl5pPr marL="1922570" indent="-213619">
              <a:spcBef>
                <a:spcPct val="30000"/>
              </a:spcBef>
              <a:defRPr sz="1100">
                <a:solidFill>
                  <a:schemeClr val="tx1"/>
                </a:solidFill>
                <a:latin typeface="Calibri" panose="020F0502020204030204" pitchFamily="34" charset="0"/>
              </a:defRPr>
            </a:lvl5pPr>
            <a:lvl6pPr marL="2349807" indent="-213619" eaLnBrk="0" fontAlgn="base" hangingPunct="0">
              <a:spcBef>
                <a:spcPct val="30000"/>
              </a:spcBef>
              <a:spcAft>
                <a:spcPct val="0"/>
              </a:spcAft>
              <a:defRPr sz="1100">
                <a:solidFill>
                  <a:schemeClr val="tx1"/>
                </a:solidFill>
                <a:latin typeface="Calibri" panose="020F0502020204030204" pitchFamily="34" charset="0"/>
              </a:defRPr>
            </a:lvl6pPr>
            <a:lvl7pPr marL="2777045" indent="-213619" eaLnBrk="0" fontAlgn="base" hangingPunct="0">
              <a:spcBef>
                <a:spcPct val="30000"/>
              </a:spcBef>
              <a:spcAft>
                <a:spcPct val="0"/>
              </a:spcAft>
              <a:defRPr sz="1100">
                <a:solidFill>
                  <a:schemeClr val="tx1"/>
                </a:solidFill>
                <a:latin typeface="Calibri" panose="020F0502020204030204" pitchFamily="34" charset="0"/>
              </a:defRPr>
            </a:lvl7pPr>
            <a:lvl8pPr marL="3204283" indent="-213619" eaLnBrk="0" fontAlgn="base" hangingPunct="0">
              <a:spcBef>
                <a:spcPct val="30000"/>
              </a:spcBef>
              <a:spcAft>
                <a:spcPct val="0"/>
              </a:spcAft>
              <a:defRPr sz="1100">
                <a:solidFill>
                  <a:schemeClr val="tx1"/>
                </a:solidFill>
                <a:latin typeface="Calibri" panose="020F0502020204030204" pitchFamily="34" charset="0"/>
              </a:defRPr>
            </a:lvl8pPr>
            <a:lvl9pPr marL="3631521" indent="-213619" eaLnBrk="0" fontAlgn="base" hangingPunct="0">
              <a:spcBef>
                <a:spcPct val="30000"/>
              </a:spcBef>
              <a:spcAft>
                <a:spcPct val="0"/>
              </a:spcAft>
              <a:defRPr sz="11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9FE1019-0F15-4182-A00A-8054AED2F0C6}" type="slidenum">
              <a:rPr kumimoji="0" lang="en-US" altLang="id-ID" sz="13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n-US" altLang="id-ID" sz="13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9601780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24725684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0.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2" Target="../media/image8.jpeg" Type="http://schemas.openxmlformats.org/officeDocument/2006/relationships/image"/><Relationship Id="rId1" Target="../slideMasters/slideMaster12.xml" Type="http://schemas.openxmlformats.org/officeDocument/2006/relationships/slideMaster"/></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2" Target="../media/image8.jpeg" Type="http://schemas.openxmlformats.org/officeDocument/2006/relationships/image"/><Relationship Id="rId1" Target="../slideMasters/slideMaster12.xml" Type="http://schemas.openxmlformats.org/officeDocument/2006/relationships/slideMaster"/></Relationships>
</file>

<file path=ppt/slideLayouts/_rels/slideLayout143.xml.rels><?xml version="1.0" encoding="UTF-8" standalone="yes" ?><Relationships xmlns="http://schemas.openxmlformats.org/package/2006/relationships"><Relationship Id="rId2" Target="../media/image8.jpeg" Type="http://schemas.openxmlformats.org/officeDocument/2006/relationships/image"/><Relationship Id="rId1" Target="../slideMasters/slideMaster12.xml" Type="http://schemas.openxmlformats.org/officeDocument/2006/relationships/slideMaster"/></Relationships>
</file>

<file path=ppt/slideLayouts/_rels/slideLayout144.xml.rels><?xml version="1.0" encoding="UTF-8" standalone="yes" ?><Relationships xmlns="http://schemas.openxmlformats.org/package/2006/relationships"><Relationship Id="rId2" Target="../media/image8.jpeg" Type="http://schemas.openxmlformats.org/officeDocument/2006/relationships/image"/><Relationship Id="rId1" Target="../slideMasters/slideMaster12.xml" Type="http://schemas.openxmlformats.org/officeDocument/2006/relationships/slideMaster"/></Relationships>
</file>

<file path=ppt/slideLayouts/_rels/slideLayout145.xml.rels><?xml version="1.0" encoding="UTF-8" standalone="yes" ?><Relationships xmlns="http://schemas.openxmlformats.org/package/2006/relationships"><Relationship Id="rId2" Target="../media/image8.jpeg" Type="http://schemas.openxmlformats.org/officeDocument/2006/relationships/image"/><Relationship Id="rId1" Target="../slideMasters/slideMaster12.xml" Type="http://schemas.openxmlformats.org/officeDocument/2006/relationships/slideMaster"/></Relationships>
</file>

<file path=ppt/slideLayouts/_rels/slideLayout146.xml.rels><?xml version="1.0" encoding="UTF-8" standalone="yes" ?><Relationships xmlns="http://schemas.openxmlformats.org/package/2006/relationships"><Relationship Id="rId2" Target="../media/image8.jpeg" Type="http://schemas.openxmlformats.org/officeDocument/2006/relationships/image"/><Relationship Id="rId1" Target="../slideMasters/slideMaster12.xml" Type="http://schemas.openxmlformats.org/officeDocument/2006/relationships/slideMaster"/></Relationships>
</file>

<file path=ppt/slideLayouts/_rels/slideLayout147.xml.rels><?xml version="1.0" encoding="UTF-8" standalone="yes" ?><Relationships xmlns="http://schemas.openxmlformats.org/package/2006/relationships"><Relationship Id="rId2" Target="../media/image8.jpeg" Type="http://schemas.openxmlformats.org/officeDocument/2006/relationships/image"/><Relationship Id="rId1" Target="../slideMasters/slideMaster12.xml" Type="http://schemas.openxmlformats.org/officeDocument/2006/relationships/slideMaster"/></Relationships>
</file>

<file path=ppt/slideLayouts/_rels/slideLayout148.xml.rels><?xml version="1.0" encoding="UTF-8" standalone="yes" ?><Relationships xmlns="http://schemas.openxmlformats.org/package/2006/relationships"><Relationship Id="rId2" Target="../media/image8.jpeg" Type="http://schemas.openxmlformats.org/officeDocument/2006/relationships/image"/><Relationship Id="rId1" Target="../slideMasters/slideMaster12.xml" Type="http://schemas.openxmlformats.org/officeDocument/2006/relationships/slideMaster"/></Relationships>
</file>

<file path=ppt/slideLayouts/_rels/slideLayout149.xml.rels><?xml version="1.0" encoding="UTF-8" standalone="yes" ?><Relationships xmlns="http://schemas.openxmlformats.org/package/2006/relationships"><Relationship Id="rId2" Target="../media/image8.jpeg" Type="http://schemas.openxmlformats.org/officeDocument/2006/relationships/image"/><Relationship Id="rId1" Target="../slideMasters/slideMaster12.xml" Type="http://schemas.openxmlformats.org/officeDocument/2006/relationships/slideMaster"/></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2" Target="../media/image8.jpeg" Type="http://schemas.openxmlformats.org/officeDocument/2006/relationships/image"/><Relationship Id="rId1" Target="../slideMasters/slideMaster12.xml" Type="http://schemas.openxmlformats.org/officeDocument/2006/relationships/slideMaster"/></Relationships>
</file>

<file path=ppt/slideLayouts/_rels/slideLayout151.xml.rels><?xml version="1.0" encoding="UTF-8" standalone="yes" ?><Relationships xmlns="http://schemas.openxmlformats.org/package/2006/relationships"><Relationship Id="rId3" Target="../media/image10.png" Type="http://schemas.openxmlformats.org/officeDocument/2006/relationships/image"/><Relationship Id="rId2" Target="../media/image9.jpeg" Type="http://schemas.openxmlformats.org/officeDocument/2006/relationships/image"/><Relationship Id="rId1" Target="../slideMasters/slideMaster12.xml" Type="http://schemas.openxmlformats.org/officeDocument/2006/relationships/slideMaster"/><Relationship Id="rId4" Target="../media/image11.png" Type="http://schemas.openxmlformats.org/officeDocument/2006/relationships/image"/></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9.xml.rels><?xml version="1.0" encoding="UTF-8" standalone="yes" ?><Relationships xmlns="http://schemas.openxmlformats.org/package/2006/relationships"><Relationship Id="rId3" Target="../media/image10.png" Type="http://schemas.openxmlformats.org/officeDocument/2006/relationships/image"/><Relationship Id="rId2" Target="../media/image9.jpeg" Type="http://schemas.openxmlformats.org/officeDocument/2006/relationships/image"/><Relationship Id="rId1" Target="../slideMasters/slideMaster14.xml" Type="http://schemas.openxmlformats.org/officeDocument/2006/relationships/slideMaster"/><Relationship Id="rId4" Target="../media/image11.png" Type="http://schemas.openxmlformats.org/officeDocument/2006/relationships/image"/></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3" Target="../media/image16.png" Type="http://schemas.openxmlformats.org/officeDocument/2006/relationships/image"/><Relationship Id="rId2" Target="../media/image15.jpeg" Type="http://schemas.openxmlformats.org/officeDocument/2006/relationships/image"/><Relationship Id="rId1" Target="../slideMasters/slideMaster14.xml" Type="http://schemas.openxmlformats.org/officeDocument/2006/relationships/slideMaster"/></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0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id-ID"/>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id-ID"/>
          </a:p>
        </p:txBody>
      </p:sp>
      <p:sp>
        <p:nvSpPr>
          <p:cNvPr id="4" name="Date Placeholder 3"/>
          <p:cNvSpPr>
            <a:spLocks noGrp="1"/>
          </p:cNvSpPr>
          <p:nvPr>
            <p:ph type="dt" sz="half" idx="10"/>
          </p:nvPr>
        </p:nvSpPr>
        <p:spPr/>
        <p:txBody>
          <a:bodyPr/>
          <a:lstStyle>
            <a:lvl1pPr>
              <a:defRPr/>
            </a:lvl1pPr>
          </a:lstStyle>
          <a:p>
            <a:pPr>
              <a:defRPr/>
            </a:pPr>
            <a:endParaRPr lang="id-ID"/>
          </a:p>
        </p:txBody>
      </p:sp>
      <p:sp>
        <p:nvSpPr>
          <p:cNvPr id="5" name="Footer Placeholder 4"/>
          <p:cNvSpPr>
            <a:spLocks noGrp="1"/>
          </p:cNvSpPr>
          <p:nvPr>
            <p:ph type="ftr" sz="quarter" idx="11"/>
          </p:nvPr>
        </p:nvSpPr>
        <p:spPr/>
        <p:txBody>
          <a:bodyPr/>
          <a:lstStyle>
            <a:lvl1pPr>
              <a:defRPr/>
            </a:lvl1pPr>
          </a:lstStyle>
          <a:p>
            <a:pPr>
              <a:defRPr/>
            </a:pPr>
            <a:endParaRPr lang="id-ID"/>
          </a:p>
        </p:txBody>
      </p:sp>
      <p:sp>
        <p:nvSpPr>
          <p:cNvPr id="6" name="Slide Number Placeholder 5"/>
          <p:cNvSpPr>
            <a:spLocks noGrp="1"/>
          </p:cNvSpPr>
          <p:nvPr>
            <p:ph type="sldNum" sz="quarter" idx="12"/>
          </p:nvPr>
        </p:nvSpPr>
        <p:spPr/>
        <p:txBody>
          <a:bodyPr/>
          <a:lstStyle>
            <a:lvl1pPr>
              <a:defRPr/>
            </a:lvl1pPr>
          </a:lstStyle>
          <a:p>
            <a:pPr>
              <a:defRPr/>
            </a:pPr>
            <a:fld id="{DFB09778-958D-4097-BE62-EF670456B938}" type="slidenum">
              <a:rPr lang="id-ID" altLang="en-US"/>
              <a:pPr>
                <a:defRPr/>
              </a:pPr>
              <a:t>‹#›</a:t>
            </a:fld>
            <a:endParaRPr lang="en-US" altLang="en-US" sz="1800">
              <a:solidFill>
                <a:schemeClr val="tx1"/>
              </a:solidFill>
            </a:endParaRPr>
          </a:p>
        </p:txBody>
      </p:sp>
    </p:spTree>
    <p:extLst>
      <p:ext uri="{BB962C8B-B14F-4D97-AF65-F5344CB8AC3E}">
        <p14:creationId xmlns:p14="http://schemas.microsoft.com/office/powerpoint/2010/main" val="5098603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lvl1pPr>
              <a:defRPr/>
            </a:lvl1pPr>
          </a:lstStyle>
          <a:p>
            <a:pPr>
              <a:defRPr/>
            </a:pPr>
            <a:endParaRPr lang="id-ID"/>
          </a:p>
        </p:txBody>
      </p:sp>
      <p:sp>
        <p:nvSpPr>
          <p:cNvPr id="5" name="Footer Placeholder 4"/>
          <p:cNvSpPr>
            <a:spLocks noGrp="1"/>
          </p:cNvSpPr>
          <p:nvPr>
            <p:ph type="ftr" sz="quarter" idx="11"/>
          </p:nvPr>
        </p:nvSpPr>
        <p:spPr/>
        <p:txBody>
          <a:bodyPr/>
          <a:lstStyle>
            <a:lvl1pPr>
              <a:defRPr/>
            </a:lvl1pPr>
          </a:lstStyle>
          <a:p>
            <a:pPr>
              <a:defRPr/>
            </a:pPr>
            <a:endParaRPr lang="id-ID"/>
          </a:p>
        </p:txBody>
      </p:sp>
      <p:sp>
        <p:nvSpPr>
          <p:cNvPr id="6" name="Slide Number Placeholder 5"/>
          <p:cNvSpPr>
            <a:spLocks noGrp="1"/>
          </p:cNvSpPr>
          <p:nvPr>
            <p:ph type="sldNum" sz="quarter" idx="12"/>
          </p:nvPr>
        </p:nvSpPr>
        <p:spPr/>
        <p:txBody>
          <a:bodyPr/>
          <a:lstStyle>
            <a:lvl1pPr>
              <a:defRPr/>
            </a:lvl1pPr>
          </a:lstStyle>
          <a:p>
            <a:pPr>
              <a:defRPr/>
            </a:pPr>
            <a:fld id="{02A11A84-828C-43B7-B87E-D403E494FFC8}" type="slidenum">
              <a:rPr lang="id-ID" altLang="en-US"/>
              <a:pPr>
                <a:defRPr/>
              </a:pPr>
              <a:t>‹#›</a:t>
            </a:fld>
            <a:endParaRPr lang="en-US" altLang="en-US" sz="1800">
              <a:solidFill>
                <a:schemeClr val="tx1"/>
              </a:solidFill>
            </a:endParaRPr>
          </a:p>
        </p:txBody>
      </p:sp>
    </p:spTree>
    <p:extLst>
      <p:ext uri="{BB962C8B-B14F-4D97-AF65-F5344CB8AC3E}">
        <p14:creationId xmlns:p14="http://schemas.microsoft.com/office/powerpoint/2010/main" val="103375718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12_Custom Layout">
    <p:spTree>
      <p:nvGrpSpPr>
        <p:cNvPr id="1" name=""/>
        <p:cNvGrpSpPr/>
        <p:nvPr/>
      </p:nvGrpSpPr>
      <p:grpSpPr>
        <a:xfrm>
          <a:off x="0" y="0"/>
          <a:ext cx="0" cy="0"/>
          <a:chOff x="0" y="0"/>
          <a:chExt cx="0" cy="0"/>
        </a:xfrm>
      </p:grpSpPr>
      <p:sp>
        <p:nvSpPr>
          <p:cNvPr id="2" name="Rectangle 1"/>
          <p:cNvSpPr/>
          <p:nvPr userDrawn="1"/>
        </p:nvSpPr>
        <p:spPr>
          <a:xfrm>
            <a:off x="0" y="-4395"/>
            <a:ext cx="9144000" cy="6862396"/>
          </a:xfrm>
          <a:prstGeom prst="rect">
            <a:avLst/>
          </a:prstGeom>
          <a:gradFill>
            <a:gsLst>
              <a:gs pos="0">
                <a:schemeClr val="tx2">
                  <a:lumMod val="60000"/>
                  <a:lumOff val="40000"/>
                </a:schemeClr>
              </a:gs>
              <a:gs pos="50000">
                <a:schemeClr val="tx2">
                  <a:lumMod val="75000"/>
                </a:schemeClr>
              </a:gs>
              <a:gs pos="100000">
                <a:srgbClr val="0A0D10"/>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 name="Picture 3"/>
          <p:cNvPicPr>
            <a:picLocks noChangeAspect="1"/>
          </p:cNvPicPr>
          <p:nvPr userDrawn="1"/>
        </p:nvPicPr>
        <p:blipFill>
          <a:blip r:embed="rId2">
            <a:extLst>
              <a:ext uri="{28A0092B-C50C-407E-A947-70E740481C1C}">
                <a14:useLocalDpi xmlns:a14="http://schemas.microsoft.com/office/drawing/2010/main" val="0"/>
              </a:ext>
            </a:extLst>
          </a:blip>
          <a:srcRect l="104" t="1178" b="1300"/>
          <a:stretch>
            <a:fillRect/>
          </a:stretch>
        </p:blipFill>
        <p:spPr bwMode="auto">
          <a:xfrm>
            <a:off x="-3174" y="-4764"/>
            <a:ext cx="9159875" cy="6867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ate Placeholder 2"/>
          <p:cNvSpPr>
            <a:spLocks noGrp="1"/>
          </p:cNvSpPr>
          <p:nvPr>
            <p:ph type="dt" sz="half" idx="10"/>
          </p:nvPr>
        </p:nvSpPr>
        <p:spPr>
          <a:xfrm>
            <a:off x="628650" y="6356351"/>
            <a:ext cx="2057400" cy="365125"/>
          </a:xfrm>
          <a:prstGeom prst="rect">
            <a:avLst/>
          </a:prstGeom>
        </p:spPr>
        <p:txBody>
          <a:bodyPr/>
          <a:lstStyle>
            <a:lvl1pPr fontAlgn="auto">
              <a:spcBef>
                <a:spcPts val="0"/>
              </a:spcBef>
              <a:spcAft>
                <a:spcPts val="0"/>
              </a:spcAft>
              <a:defRPr>
                <a:latin typeface="+mn-lt"/>
                <a:cs typeface="+mn-cs"/>
              </a:defRPr>
            </a:lvl1pPr>
          </a:lstStyle>
          <a:p>
            <a:pPr>
              <a:defRPr/>
            </a:pPr>
            <a:fld id="{638E873A-4381-4FEB-9D71-FA11D6CE6406}" type="datetimeFigureOut">
              <a:rPr lang="en-US"/>
              <a:pPr>
                <a:defRPr/>
              </a:pPr>
              <a:t>9/25/2017</a:t>
            </a:fld>
            <a:endParaRPr lang="en-US"/>
          </a:p>
        </p:txBody>
      </p:sp>
      <p:sp>
        <p:nvSpPr>
          <p:cNvPr id="5" name="Footer Placeholder 3"/>
          <p:cNvSpPr>
            <a:spLocks noGrp="1"/>
          </p:cNvSpPr>
          <p:nvPr>
            <p:ph type="ftr" sz="quarter" idx="11"/>
          </p:nvPr>
        </p:nvSpPr>
        <p:spPr>
          <a:xfrm>
            <a:off x="3028950" y="6356351"/>
            <a:ext cx="30861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a:p>
        </p:txBody>
      </p:sp>
      <p:sp>
        <p:nvSpPr>
          <p:cNvPr id="6" name="Slide Number Placeholder 4"/>
          <p:cNvSpPr>
            <a:spLocks noGrp="1"/>
          </p:cNvSpPr>
          <p:nvPr>
            <p:ph type="sldNum" sz="quarter" idx="12"/>
          </p:nvPr>
        </p:nvSpPr>
        <p:spPr>
          <a:xfrm>
            <a:off x="6457950" y="6356351"/>
            <a:ext cx="2057400" cy="365125"/>
          </a:xfrm>
          <a:prstGeom prst="rect">
            <a:avLst/>
          </a:prstGeom>
        </p:spPr>
        <p:txBody>
          <a:bodyPr/>
          <a:lstStyle>
            <a:lvl1pPr fontAlgn="auto">
              <a:spcBef>
                <a:spcPts val="0"/>
              </a:spcBef>
              <a:spcAft>
                <a:spcPts val="0"/>
              </a:spcAft>
              <a:defRPr>
                <a:latin typeface="+mn-lt"/>
                <a:cs typeface="+mn-cs"/>
              </a:defRPr>
            </a:lvl1pPr>
          </a:lstStyle>
          <a:p>
            <a:pPr>
              <a:defRPr/>
            </a:pPr>
            <a:fld id="{9EDE61A1-9D87-4F76-9902-531035B71E36}" type="slidenum">
              <a:rPr lang="en-US"/>
              <a:pPr>
                <a:defRPr/>
              </a:pPr>
              <a:t>‹#›</a:t>
            </a:fld>
            <a:endParaRPr lang="en-US"/>
          </a:p>
        </p:txBody>
      </p:sp>
    </p:spTree>
    <p:extLst>
      <p:ext uri="{BB962C8B-B14F-4D97-AF65-F5344CB8AC3E}">
        <p14:creationId xmlns:p14="http://schemas.microsoft.com/office/powerpoint/2010/main" val="115693145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5539"/>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215"/>
            </a:lvl1pPr>
            <a:lvl2pPr marL="422041" indent="0" algn="ctr">
              <a:buNone/>
              <a:defRPr sz="1846"/>
            </a:lvl2pPr>
            <a:lvl3pPr marL="844083" indent="0" algn="ctr">
              <a:buNone/>
              <a:defRPr sz="1662"/>
            </a:lvl3pPr>
            <a:lvl4pPr marL="1266124" indent="0" algn="ctr">
              <a:buNone/>
              <a:defRPr sz="1477"/>
            </a:lvl4pPr>
            <a:lvl5pPr marL="1688165" indent="0" algn="ctr">
              <a:buNone/>
              <a:defRPr sz="1477"/>
            </a:lvl5pPr>
            <a:lvl6pPr marL="2110207" indent="0" algn="ctr">
              <a:buNone/>
              <a:defRPr sz="1477"/>
            </a:lvl6pPr>
            <a:lvl7pPr marL="2532248" indent="0" algn="ctr">
              <a:buNone/>
              <a:defRPr sz="1477"/>
            </a:lvl7pPr>
            <a:lvl8pPr marL="2954289" indent="0" algn="ctr">
              <a:buNone/>
              <a:defRPr sz="1477"/>
            </a:lvl8pPr>
            <a:lvl9pPr marL="3376331" indent="0" algn="ctr">
              <a:buNone/>
              <a:defRPr sz="1477"/>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5741321-F10A-45FF-AFD2-F6D6B9A58A5B}" type="datetimeFigureOut">
              <a:rPr lang="en-US" smtClean="0"/>
              <a:pPr/>
              <a:t>9/25/2017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CFBF6F-9B83-4A94-B387-C78528C173B9}" type="slidenum">
              <a:rPr lang="en-US" smtClean="0"/>
              <a:pPr/>
              <a:t>‹#›</a:t>
            </a:fld>
            <a:endParaRPr lang="en-US"/>
          </a:p>
        </p:txBody>
      </p:sp>
    </p:spTree>
    <p:extLst>
      <p:ext uri="{BB962C8B-B14F-4D97-AF65-F5344CB8AC3E}">
        <p14:creationId xmlns:p14="http://schemas.microsoft.com/office/powerpoint/2010/main" val="215238760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5741321-F10A-45FF-AFD2-F6D6B9A58A5B}" type="datetimeFigureOut">
              <a:rPr lang="en-US" smtClean="0"/>
              <a:pPr/>
              <a:t>9/25/2017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CFBF6F-9B83-4A94-B387-C78528C173B9}" type="slidenum">
              <a:rPr lang="en-US" smtClean="0"/>
              <a:pPr/>
              <a:t>‹#›</a:t>
            </a:fld>
            <a:endParaRPr lang="en-US"/>
          </a:p>
        </p:txBody>
      </p:sp>
    </p:spTree>
    <p:extLst>
      <p:ext uri="{BB962C8B-B14F-4D97-AF65-F5344CB8AC3E}">
        <p14:creationId xmlns:p14="http://schemas.microsoft.com/office/powerpoint/2010/main" val="404105861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9" y="1709741"/>
            <a:ext cx="7886700" cy="2852737"/>
          </a:xfrm>
        </p:spPr>
        <p:txBody>
          <a:bodyPr anchor="b"/>
          <a:lstStyle>
            <a:lvl1pPr>
              <a:defRPr sz="5539"/>
            </a:lvl1pPr>
          </a:lstStyle>
          <a:p>
            <a:r>
              <a:rPr lang="en-US"/>
              <a:t>Click to edit Master title style</a:t>
            </a:r>
            <a:endParaRPr lang="en-US" dirty="0"/>
          </a:p>
        </p:txBody>
      </p:sp>
      <p:sp>
        <p:nvSpPr>
          <p:cNvPr id="3" name="Text Placeholder 2"/>
          <p:cNvSpPr>
            <a:spLocks noGrp="1"/>
          </p:cNvSpPr>
          <p:nvPr>
            <p:ph type="body" idx="1"/>
          </p:nvPr>
        </p:nvSpPr>
        <p:spPr>
          <a:xfrm>
            <a:off x="623889" y="4589466"/>
            <a:ext cx="7886700" cy="1500187"/>
          </a:xfrm>
        </p:spPr>
        <p:txBody>
          <a:bodyPr/>
          <a:lstStyle>
            <a:lvl1pPr marL="0" indent="0">
              <a:buNone/>
              <a:defRPr sz="2215">
                <a:solidFill>
                  <a:schemeClr val="tx1"/>
                </a:solidFill>
              </a:defRPr>
            </a:lvl1pPr>
            <a:lvl2pPr marL="422041" indent="0">
              <a:buNone/>
              <a:defRPr sz="1846">
                <a:solidFill>
                  <a:schemeClr val="tx1">
                    <a:tint val="75000"/>
                  </a:schemeClr>
                </a:solidFill>
              </a:defRPr>
            </a:lvl2pPr>
            <a:lvl3pPr marL="844083" indent="0">
              <a:buNone/>
              <a:defRPr sz="1662">
                <a:solidFill>
                  <a:schemeClr val="tx1">
                    <a:tint val="75000"/>
                  </a:schemeClr>
                </a:solidFill>
              </a:defRPr>
            </a:lvl3pPr>
            <a:lvl4pPr marL="1266124" indent="0">
              <a:buNone/>
              <a:defRPr sz="1477">
                <a:solidFill>
                  <a:schemeClr val="tx1">
                    <a:tint val="75000"/>
                  </a:schemeClr>
                </a:solidFill>
              </a:defRPr>
            </a:lvl4pPr>
            <a:lvl5pPr marL="1688165" indent="0">
              <a:buNone/>
              <a:defRPr sz="1477">
                <a:solidFill>
                  <a:schemeClr val="tx1">
                    <a:tint val="75000"/>
                  </a:schemeClr>
                </a:solidFill>
              </a:defRPr>
            </a:lvl5pPr>
            <a:lvl6pPr marL="2110207" indent="0">
              <a:buNone/>
              <a:defRPr sz="1477">
                <a:solidFill>
                  <a:schemeClr val="tx1">
                    <a:tint val="75000"/>
                  </a:schemeClr>
                </a:solidFill>
              </a:defRPr>
            </a:lvl6pPr>
            <a:lvl7pPr marL="2532248" indent="0">
              <a:buNone/>
              <a:defRPr sz="1477">
                <a:solidFill>
                  <a:schemeClr val="tx1">
                    <a:tint val="75000"/>
                  </a:schemeClr>
                </a:solidFill>
              </a:defRPr>
            </a:lvl7pPr>
            <a:lvl8pPr marL="2954289" indent="0">
              <a:buNone/>
              <a:defRPr sz="1477">
                <a:solidFill>
                  <a:schemeClr val="tx1">
                    <a:tint val="75000"/>
                  </a:schemeClr>
                </a:solidFill>
              </a:defRPr>
            </a:lvl8pPr>
            <a:lvl9pPr marL="3376331" indent="0">
              <a:buNone/>
              <a:defRPr sz="1477">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5741321-F10A-45FF-AFD2-F6D6B9A58A5B}" type="datetimeFigureOut">
              <a:rPr lang="en-US" smtClean="0"/>
              <a:pPr/>
              <a:t>9/25/2017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CFBF6F-9B83-4A94-B387-C78528C173B9}" type="slidenum">
              <a:rPr lang="en-US" smtClean="0"/>
              <a:pPr/>
              <a:t>‹#›</a:t>
            </a:fld>
            <a:endParaRPr lang="en-US"/>
          </a:p>
        </p:txBody>
      </p:sp>
    </p:spTree>
    <p:extLst>
      <p:ext uri="{BB962C8B-B14F-4D97-AF65-F5344CB8AC3E}">
        <p14:creationId xmlns:p14="http://schemas.microsoft.com/office/powerpoint/2010/main" val="110371508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5741321-F10A-45FF-AFD2-F6D6B9A58A5B}" type="datetimeFigureOut">
              <a:rPr lang="en-US" smtClean="0"/>
              <a:pPr/>
              <a:t>9/25/2017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CFBF6F-9B83-4A94-B387-C78528C173B9}" type="slidenum">
              <a:rPr lang="en-US" smtClean="0"/>
              <a:pPr/>
              <a:t>‹#›</a:t>
            </a:fld>
            <a:endParaRPr lang="en-US"/>
          </a:p>
        </p:txBody>
      </p:sp>
    </p:spTree>
    <p:extLst>
      <p:ext uri="{BB962C8B-B14F-4D97-AF65-F5344CB8AC3E}">
        <p14:creationId xmlns:p14="http://schemas.microsoft.com/office/powerpoint/2010/main" val="60800968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2" y="365128"/>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5741321-F10A-45FF-AFD2-F6D6B9A58A5B}" type="datetimeFigureOut">
              <a:rPr lang="en-US" smtClean="0"/>
              <a:pPr/>
              <a:t>9/25/2017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5CFBF6F-9B83-4A94-B387-C78528C173B9}" type="slidenum">
              <a:rPr lang="en-US" smtClean="0"/>
              <a:pPr/>
              <a:t>‹#›</a:t>
            </a:fld>
            <a:endParaRPr lang="en-US"/>
          </a:p>
        </p:txBody>
      </p:sp>
    </p:spTree>
    <p:extLst>
      <p:ext uri="{BB962C8B-B14F-4D97-AF65-F5344CB8AC3E}">
        <p14:creationId xmlns:p14="http://schemas.microsoft.com/office/powerpoint/2010/main" val="330070842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5741321-F10A-45FF-AFD2-F6D6B9A58A5B}" type="datetimeFigureOut">
              <a:rPr lang="en-US" smtClean="0"/>
              <a:pPr/>
              <a:t>9/25/2017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5CFBF6F-9B83-4A94-B387-C78528C173B9}" type="slidenum">
              <a:rPr lang="en-US" smtClean="0"/>
              <a:pPr/>
              <a:t>‹#›</a:t>
            </a:fld>
            <a:endParaRPr lang="en-US"/>
          </a:p>
        </p:txBody>
      </p:sp>
    </p:spTree>
    <p:extLst>
      <p:ext uri="{BB962C8B-B14F-4D97-AF65-F5344CB8AC3E}">
        <p14:creationId xmlns:p14="http://schemas.microsoft.com/office/powerpoint/2010/main" val="124772322"/>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741321-F10A-45FF-AFD2-F6D6B9A58A5B}" type="datetimeFigureOut">
              <a:rPr lang="en-US" smtClean="0"/>
              <a:pPr/>
              <a:t>9/25/2017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5CFBF6F-9B83-4A94-B387-C78528C173B9}" type="slidenum">
              <a:rPr lang="en-US" smtClean="0"/>
              <a:pPr/>
              <a:t>‹#›</a:t>
            </a:fld>
            <a:endParaRPr lang="en-US"/>
          </a:p>
        </p:txBody>
      </p:sp>
    </p:spTree>
    <p:extLst>
      <p:ext uri="{BB962C8B-B14F-4D97-AF65-F5344CB8AC3E}">
        <p14:creationId xmlns:p14="http://schemas.microsoft.com/office/powerpoint/2010/main" val="149128172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2" y="457200"/>
            <a:ext cx="2949178" cy="1600200"/>
          </a:xfrm>
        </p:spPr>
        <p:txBody>
          <a:bodyPr anchor="b"/>
          <a:lstStyle>
            <a:lvl1pPr>
              <a:defRPr sz="2954"/>
            </a:lvl1pPr>
          </a:lstStyle>
          <a:p>
            <a:r>
              <a:rPr lang="en-US"/>
              <a:t>Click to edit Master title style</a:t>
            </a:r>
            <a:endParaRPr lang="en-US" dirty="0"/>
          </a:p>
        </p:txBody>
      </p:sp>
      <p:sp>
        <p:nvSpPr>
          <p:cNvPr id="3" name="Content Placeholder 2"/>
          <p:cNvSpPr>
            <a:spLocks noGrp="1"/>
          </p:cNvSpPr>
          <p:nvPr>
            <p:ph idx="1"/>
          </p:nvPr>
        </p:nvSpPr>
        <p:spPr>
          <a:xfrm>
            <a:off x="3887391" y="987428"/>
            <a:ext cx="4629150" cy="4873625"/>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2" y="2057400"/>
            <a:ext cx="2949178" cy="3811588"/>
          </a:xfrm>
        </p:spPr>
        <p:txBody>
          <a:bodyPr/>
          <a:lstStyle>
            <a:lvl1pPr marL="0" indent="0">
              <a:buNone/>
              <a:defRPr sz="1477"/>
            </a:lvl1pPr>
            <a:lvl2pPr marL="422041" indent="0">
              <a:buNone/>
              <a:defRPr sz="1292"/>
            </a:lvl2pPr>
            <a:lvl3pPr marL="844083" indent="0">
              <a:buNone/>
              <a:defRPr sz="1108"/>
            </a:lvl3pPr>
            <a:lvl4pPr marL="1266124" indent="0">
              <a:buNone/>
              <a:defRPr sz="923"/>
            </a:lvl4pPr>
            <a:lvl5pPr marL="1688165" indent="0">
              <a:buNone/>
              <a:defRPr sz="923"/>
            </a:lvl5pPr>
            <a:lvl6pPr marL="2110207" indent="0">
              <a:buNone/>
              <a:defRPr sz="923"/>
            </a:lvl6pPr>
            <a:lvl7pPr marL="2532248" indent="0">
              <a:buNone/>
              <a:defRPr sz="923"/>
            </a:lvl7pPr>
            <a:lvl8pPr marL="2954289" indent="0">
              <a:buNone/>
              <a:defRPr sz="923"/>
            </a:lvl8pPr>
            <a:lvl9pPr marL="3376331" indent="0">
              <a:buNone/>
              <a:defRPr sz="923"/>
            </a:lvl9pPr>
          </a:lstStyle>
          <a:p>
            <a:pPr lvl="0"/>
            <a:r>
              <a:rPr lang="en-US"/>
              <a:t>Edit Master text styles</a:t>
            </a:r>
          </a:p>
        </p:txBody>
      </p:sp>
      <p:sp>
        <p:nvSpPr>
          <p:cNvPr id="5" name="Date Placeholder 4"/>
          <p:cNvSpPr>
            <a:spLocks noGrp="1"/>
          </p:cNvSpPr>
          <p:nvPr>
            <p:ph type="dt" sz="half" idx="10"/>
          </p:nvPr>
        </p:nvSpPr>
        <p:spPr/>
        <p:txBody>
          <a:bodyPr/>
          <a:lstStyle/>
          <a:p>
            <a:fld id="{75741321-F10A-45FF-AFD2-F6D6B9A58A5B}" type="datetimeFigureOut">
              <a:rPr lang="en-US" smtClean="0"/>
              <a:pPr/>
              <a:t>9/25/2017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CFBF6F-9B83-4A94-B387-C78528C173B9}" type="slidenum">
              <a:rPr lang="en-US" smtClean="0"/>
              <a:pPr/>
              <a:t>‹#›</a:t>
            </a:fld>
            <a:endParaRPr lang="en-US"/>
          </a:p>
        </p:txBody>
      </p:sp>
    </p:spTree>
    <p:extLst>
      <p:ext uri="{BB962C8B-B14F-4D97-AF65-F5344CB8AC3E}">
        <p14:creationId xmlns:p14="http://schemas.microsoft.com/office/powerpoint/2010/main" val="188861486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2" y="457200"/>
            <a:ext cx="2949178" cy="1600200"/>
          </a:xfrm>
        </p:spPr>
        <p:txBody>
          <a:bodyPr anchor="b"/>
          <a:lstStyle>
            <a:lvl1pPr>
              <a:defRPr sz="2954"/>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8"/>
            <a:ext cx="4629150" cy="4873625"/>
          </a:xfrm>
        </p:spPr>
        <p:txBody>
          <a:bodyPr anchor="t"/>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r>
              <a:rPr lang="en-US"/>
              <a:t>Click icon to add picture</a:t>
            </a:r>
            <a:endParaRPr lang="en-US" dirty="0"/>
          </a:p>
        </p:txBody>
      </p:sp>
      <p:sp>
        <p:nvSpPr>
          <p:cNvPr id="4" name="Text Placeholder 3"/>
          <p:cNvSpPr>
            <a:spLocks noGrp="1"/>
          </p:cNvSpPr>
          <p:nvPr>
            <p:ph type="body" sz="half" idx="2"/>
          </p:nvPr>
        </p:nvSpPr>
        <p:spPr>
          <a:xfrm>
            <a:off x="629842" y="2057400"/>
            <a:ext cx="2949178" cy="3811588"/>
          </a:xfrm>
        </p:spPr>
        <p:txBody>
          <a:bodyPr/>
          <a:lstStyle>
            <a:lvl1pPr marL="0" indent="0">
              <a:buNone/>
              <a:defRPr sz="1477"/>
            </a:lvl1pPr>
            <a:lvl2pPr marL="422041" indent="0">
              <a:buNone/>
              <a:defRPr sz="1292"/>
            </a:lvl2pPr>
            <a:lvl3pPr marL="844083" indent="0">
              <a:buNone/>
              <a:defRPr sz="1108"/>
            </a:lvl3pPr>
            <a:lvl4pPr marL="1266124" indent="0">
              <a:buNone/>
              <a:defRPr sz="923"/>
            </a:lvl4pPr>
            <a:lvl5pPr marL="1688165" indent="0">
              <a:buNone/>
              <a:defRPr sz="923"/>
            </a:lvl5pPr>
            <a:lvl6pPr marL="2110207" indent="0">
              <a:buNone/>
              <a:defRPr sz="923"/>
            </a:lvl6pPr>
            <a:lvl7pPr marL="2532248" indent="0">
              <a:buNone/>
              <a:defRPr sz="923"/>
            </a:lvl7pPr>
            <a:lvl8pPr marL="2954289" indent="0">
              <a:buNone/>
              <a:defRPr sz="923"/>
            </a:lvl8pPr>
            <a:lvl9pPr marL="3376331" indent="0">
              <a:buNone/>
              <a:defRPr sz="923"/>
            </a:lvl9pPr>
          </a:lstStyle>
          <a:p>
            <a:pPr lvl="0"/>
            <a:r>
              <a:rPr lang="en-US"/>
              <a:t>Edit Master text styles</a:t>
            </a:r>
          </a:p>
        </p:txBody>
      </p:sp>
      <p:sp>
        <p:nvSpPr>
          <p:cNvPr id="5" name="Date Placeholder 4"/>
          <p:cNvSpPr>
            <a:spLocks noGrp="1"/>
          </p:cNvSpPr>
          <p:nvPr>
            <p:ph type="dt" sz="half" idx="10"/>
          </p:nvPr>
        </p:nvSpPr>
        <p:spPr/>
        <p:txBody>
          <a:bodyPr/>
          <a:lstStyle/>
          <a:p>
            <a:fld id="{75741321-F10A-45FF-AFD2-F6D6B9A58A5B}" type="datetimeFigureOut">
              <a:rPr lang="en-US" smtClean="0"/>
              <a:pPr/>
              <a:t>9/25/2017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CFBF6F-9B83-4A94-B387-C78528C173B9}" type="slidenum">
              <a:rPr lang="en-US" smtClean="0"/>
              <a:pPr/>
              <a:t>‹#›</a:t>
            </a:fld>
            <a:endParaRPr lang="en-US"/>
          </a:p>
        </p:txBody>
      </p:sp>
    </p:spTree>
    <p:extLst>
      <p:ext uri="{BB962C8B-B14F-4D97-AF65-F5344CB8AC3E}">
        <p14:creationId xmlns:p14="http://schemas.microsoft.com/office/powerpoint/2010/main" val="41846704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id-ID"/>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lvl1pPr>
              <a:defRPr/>
            </a:lvl1pPr>
          </a:lstStyle>
          <a:p>
            <a:pPr>
              <a:defRPr/>
            </a:pPr>
            <a:endParaRPr lang="id-ID"/>
          </a:p>
        </p:txBody>
      </p:sp>
      <p:sp>
        <p:nvSpPr>
          <p:cNvPr id="5" name="Footer Placeholder 4"/>
          <p:cNvSpPr>
            <a:spLocks noGrp="1"/>
          </p:cNvSpPr>
          <p:nvPr>
            <p:ph type="ftr" sz="quarter" idx="11"/>
          </p:nvPr>
        </p:nvSpPr>
        <p:spPr/>
        <p:txBody>
          <a:bodyPr/>
          <a:lstStyle>
            <a:lvl1pPr>
              <a:defRPr/>
            </a:lvl1pPr>
          </a:lstStyle>
          <a:p>
            <a:pPr>
              <a:defRPr/>
            </a:pPr>
            <a:endParaRPr lang="id-ID"/>
          </a:p>
        </p:txBody>
      </p:sp>
      <p:sp>
        <p:nvSpPr>
          <p:cNvPr id="6" name="Slide Number Placeholder 5"/>
          <p:cNvSpPr>
            <a:spLocks noGrp="1"/>
          </p:cNvSpPr>
          <p:nvPr>
            <p:ph type="sldNum" sz="quarter" idx="12"/>
          </p:nvPr>
        </p:nvSpPr>
        <p:spPr/>
        <p:txBody>
          <a:bodyPr/>
          <a:lstStyle>
            <a:lvl1pPr>
              <a:defRPr/>
            </a:lvl1pPr>
          </a:lstStyle>
          <a:p>
            <a:pPr>
              <a:defRPr/>
            </a:pPr>
            <a:fld id="{0737D7CD-7B6E-4B89-BE83-1C311C088279}" type="slidenum">
              <a:rPr lang="id-ID" altLang="en-US"/>
              <a:pPr>
                <a:defRPr/>
              </a:pPr>
              <a:t>‹#›</a:t>
            </a:fld>
            <a:endParaRPr lang="en-US" altLang="en-US" sz="1800">
              <a:solidFill>
                <a:schemeClr val="tx1"/>
              </a:solidFill>
            </a:endParaRPr>
          </a:p>
        </p:txBody>
      </p:sp>
    </p:spTree>
    <p:extLst>
      <p:ext uri="{BB962C8B-B14F-4D97-AF65-F5344CB8AC3E}">
        <p14:creationId xmlns:p14="http://schemas.microsoft.com/office/powerpoint/2010/main" val="225040894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5741321-F10A-45FF-AFD2-F6D6B9A58A5B}" type="datetimeFigureOut">
              <a:rPr lang="en-US" smtClean="0"/>
              <a:pPr/>
              <a:t>9/25/2017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CFBF6F-9B83-4A94-B387-C78528C173B9}" type="slidenum">
              <a:rPr lang="en-US" smtClean="0"/>
              <a:pPr/>
              <a:t>‹#›</a:t>
            </a:fld>
            <a:endParaRPr lang="en-US"/>
          </a:p>
        </p:txBody>
      </p:sp>
    </p:spTree>
    <p:extLst>
      <p:ext uri="{BB962C8B-B14F-4D97-AF65-F5344CB8AC3E}">
        <p14:creationId xmlns:p14="http://schemas.microsoft.com/office/powerpoint/2010/main" val="408849354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5741321-F10A-45FF-AFD2-F6D6B9A58A5B}" type="datetimeFigureOut">
              <a:rPr lang="en-US" smtClean="0"/>
              <a:pPr/>
              <a:t>9/25/2017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CFBF6F-9B83-4A94-B387-C78528C173B9}" type="slidenum">
              <a:rPr lang="en-US" smtClean="0"/>
              <a:pPr/>
              <a:t>‹#›</a:t>
            </a:fld>
            <a:endParaRPr lang="en-US"/>
          </a:p>
        </p:txBody>
      </p:sp>
    </p:spTree>
    <p:extLst>
      <p:ext uri="{BB962C8B-B14F-4D97-AF65-F5344CB8AC3E}">
        <p14:creationId xmlns:p14="http://schemas.microsoft.com/office/powerpoint/2010/main" val="97838879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2" y="244479"/>
            <a:ext cx="8385176" cy="1431925"/>
          </a:xfrm>
        </p:spPr>
        <p:txBody>
          <a:bodyPr/>
          <a:lstStyle/>
          <a:p>
            <a:r>
              <a:rPr lang="en-US"/>
              <a:t>Click to edit Master title style</a:t>
            </a:r>
            <a:endParaRPr lang="id-ID"/>
          </a:p>
        </p:txBody>
      </p:sp>
      <p:sp>
        <p:nvSpPr>
          <p:cNvPr id="3" name="Table Placeholder 2"/>
          <p:cNvSpPr>
            <a:spLocks noGrp="1"/>
          </p:cNvSpPr>
          <p:nvPr>
            <p:ph type="tbl" idx="1"/>
          </p:nvPr>
        </p:nvSpPr>
        <p:spPr>
          <a:xfrm>
            <a:off x="838203" y="1905001"/>
            <a:ext cx="8007349" cy="4191000"/>
          </a:xfrm>
        </p:spPr>
        <p:txBody>
          <a:bodyPr/>
          <a:lstStyle/>
          <a:p>
            <a:pPr lvl="0"/>
            <a:endParaRPr lang="id-ID" noProof="0"/>
          </a:p>
        </p:txBody>
      </p:sp>
      <p:sp>
        <p:nvSpPr>
          <p:cNvPr id="4" name="Rectangle 11"/>
          <p:cNvSpPr>
            <a:spLocks noGrp="1" noChangeArrowheads="1"/>
          </p:cNvSpPr>
          <p:nvPr>
            <p:ph type="dt" sz="half" idx="10"/>
          </p:nvPr>
        </p:nvSpPr>
        <p:spPr/>
        <p:txBody>
          <a:bodyPr/>
          <a:lstStyle>
            <a:lvl1pPr>
              <a:defRPr/>
            </a:lvl1pPr>
          </a:lstStyle>
          <a:p>
            <a:pPr>
              <a:defRPr/>
            </a:pPr>
            <a:fld id="{05F70E49-08F7-4C80-A8A7-2BA198FB7427}" type="datetime1">
              <a:rPr lang="en-US"/>
              <a:pPr>
                <a:defRPr/>
              </a:pPr>
              <a:t>9/25/2017</a:t>
            </a:fld>
            <a:endParaRPr lang="en-US"/>
          </a:p>
        </p:txBody>
      </p:sp>
      <p:sp>
        <p:nvSpPr>
          <p:cNvPr id="5" name="Rectangle 12"/>
          <p:cNvSpPr>
            <a:spLocks noGrp="1" noChangeArrowheads="1"/>
          </p:cNvSpPr>
          <p:nvPr>
            <p:ph type="ftr" sz="quarter" idx="11"/>
          </p:nvPr>
        </p:nvSpPr>
        <p:spPr/>
        <p:txBody>
          <a:bodyPr/>
          <a:lstStyle>
            <a:lvl1pPr>
              <a:defRPr/>
            </a:lvl1pPr>
          </a:lstStyle>
          <a:p>
            <a:pPr>
              <a:defRPr/>
            </a:pPr>
            <a:endParaRPr lang="en-US"/>
          </a:p>
        </p:txBody>
      </p:sp>
      <p:sp>
        <p:nvSpPr>
          <p:cNvPr id="6" name="Rectangle 13"/>
          <p:cNvSpPr>
            <a:spLocks noGrp="1" noChangeArrowheads="1"/>
          </p:cNvSpPr>
          <p:nvPr>
            <p:ph type="sldNum" sz="quarter" idx="12"/>
          </p:nvPr>
        </p:nvSpPr>
        <p:spPr/>
        <p:txBody>
          <a:bodyPr/>
          <a:lstStyle>
            <a:lvl1pPr>
              <a:defRPr/>
            </a:lvl1pPr>
          </a:lstStyle>
          <a:p>
            <a:fld id="{E7D7D5BA-9008-4AA2-A849-240F03EF9205}" type="slidenum">
              <a:rPr lang="en-US" altLang="en-US"/>
              <a:pPr/>
              <a:t>‹#›</a:t>
            </a:fld>
            <a:endParaRPr lang="en-US" altLang="en-US"/>
          </a:p>
        </p:txBody>
      </p:sp>
    </p:spTree>
    <p:extLst>
      <p:ext uri="{BB962C8B-B14F-4D97-AF65-F5344CB8AC3E}">
        <p14:creationId xmlns:p14="http://schemas.microsoft.com/office/powerpoint/2010/main" val="255058691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id-ID"/>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id-ID"/>
          </a:p>
        </p:txBody>
      </p:sp>
      <p:sp>
        <p:nvSpPr>
          <p:cNvPr id="4" name="Date Placeholder 3">
            <a:extLst>
              <a:ext uri="{FF2B5EF4-FFF2-40B4-BE49-F238E27FC236}">
                <a16:creationId xmlns="" xmlns:a16="http://schemas.microsoft.com/office/drawing/2014/main" id="{5517D929-33C8-4FA4-9C70-2AF232CE7C05}"/>
              </a:ext>
            </a:extLst>
          </p:cNvPr>
          <p:cNvSpPr>
            <a:spLocks noGrp="1"/>
          </p:cNvSpPr>
          <p:nvPr>
            <p:ph type="dt" sz="half" idx="10"/>
          </p:nvPr>
        </p:nvSpPr>
        <p:spPr/>
        <p:txBody>
          <a:bodyPr/>
          <a:lstStyle>
            <a:lvl1pPr>
              <a:defRPr/>
            </a:lvl1pPr>
          </a:lstStyle>
          <a:p>
            <a:pPr>
              <a:defRPr/>
            </a:pPr>
            <a:fld id="{CCBF4688-0A40-4051-ADC7-471A0A311B9E}" type="datetimeFigureOut">
              <a:rPr lang="id-ID"/>
              <a:pPr>
                <a:defRPr/>
              </a:pPr>
              <a:t>25/09/2017</a:t>
            </a:fld>
            <a:endParaRPr lang="id-ID"/>
          </a:p>
        </p:txBody>
      </p:sp>
      <p:sp>
        <p:nvSpPr>
          <p:cNvPr id="5" name="Footer Placeholder 4">
            <a:extLst>
              <a:ext uri="{FF2B5EF4-FFF2-40B4-BE49-F238E27FC236}">
                <a16:creationId xmlns="" xmlns:a16="http://schemas.microsoft.com/office/drawing/2014/main" id="{E24E56C2-1C87-44BC-8020-3EA7C4FCA7DB}"/>
              </a:ext>
            </a:extLst>
          </p:cNvPr>
          <p:cNvSpPr>
            <a:spLocks noGrp="1"/>
          </p:cNvSpPr>
          <p:nvPr>
            <p:ph type="ftr" sz="quarter" idx="11"/>
          </p:nvPr>
        </p:nvSpPr>
        <p:spPr/>
        <p:txBody>
          <a:bodyPr/>
          <a:lstStyle>
            <a:lvl1pPr>
              <a:defRPr/>
            </a:lvl1pPr>
          </a:lstStyle>
          <a:p>
            <a:pPr>
              <a:defRPr/>
            </a:pPr>
            <a:endParaRPr lang="id-ID"/>
          </a:p>
        </p:txBody>
      </p:sp>
      <p:sp>
        <p:nvSpPr>
          <p:cNvPr id="6" name="Slide Number Placeholder 5">
            <a:extLst>
              <a:ext uri="{FF2B5EF4-FFF2-40B4-BE49-F238E27FC236}">
                <a16:creationId xmlns="" xmlns:a16="http://schemas.microsoft.com/office/drawing/2014/main" id="{6EB91100-7C95-48F5-A32C-F940A93A88A9}"/>
              </a:ext>
            </a:extLst>
          </p:cNvPr>
          <p:cNvSpPr>
            <a:spLocks noGrp="1"/>
          </p:cNvSpPr>
          <p:nvPr>
            <p:ph type="sldNum" sz="quarter" idx="12"/>
          </p:nvPr>
        </p:nvSpPr>
        <p:spPr/>
        <p:txBody>
          <a:bodyPr/>
          <a:lstStyle>
            <a:lvl1pPr>
              <a:defRPr/>
            </a:lvl1pPr>
          </a:lstStyle>
          <a:p>
            <a:pPr>
              <a:defRPr/>
            </a:pPr>
            <a:fld id="{346B8802-8258-4A89-8C5A-2A41EC11F633}" type="slidenum">
              <a:rPr lang="id-ID" altLang="en-US"/>
              <a:pPr>
                <a:defRPr/>
              </a:pPr>
              <a:t>‹#›</a:t>
            </a:fld>
            <a:endParaRPr lang="id-ID" altLang="en-US"/>
          </a:p>
        </p:txBody>
      </p:sp>
    </p:spTree>
    <p:extLst>
      <p:ext uri="{BB962C8B-B14F-4D97-AF65-F5344CB8AC3E}">
        <p14:creationId xmlns:p14="http://schemas.microsoft.com/office/powerpoint/2010/main" val="386848621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a:extLst>
              <a:ext uri="{FF2B5EF4-FFF2-40B4-BE49-F238E27FC236}">
                <a16:creationId xmlns="" xmlns:a16="http://schemas.microsoft.com/office/drawing/2014/main" id="{EF236C98-8F34-4F99-AA3D-1D6E2F3BCCA5}"/>
              </a:ext>
            </a:extLst>
          </p:cNvPr>
          <p:cNvSpPr>
            <a:spLocks noGrp="1"/>
          </p:cNvSpPr>
          <p:nvPr>
            <p:ph type="dt" sz="half" idx="10"/>
          </p:nvPr>
        </p:nvSpPr>
        <p:spPr/>
        <p:txBody>
          <a:bodyPr/>
          <a:lstStyle>
            <a:lvl1pPr>
              <a:defRPr/>
            </a:lvl1pPr>
          </a:lstStyle>
          <a:p>
            <a:pPr>
              <a:defRPr/>
            </a:pPr>
            <a:fld id="{B80BE502-8D5E-4E10-8CA3-6BDEBBDAA643}" type="datetimeFigureOut">
              <a:rPr lang="id-ID"/>
              <a:pPr>
                <a:defRPr/>
              </a:pPr>
              <a:t>25/09/2017</a:t>
            </a:fld>
            <a:endParaRPr lang="id-ID"/>
          </a:p>
        </p:txBody>
      </p:sp>
      <p:sp>
        <p:nvSpPr>
          <p:cNvPr id="5" name="Footer Placeholder 4">
            <a:extLst>
              <a:ext uri="{FF2B5EF4-FFF2-40B4-BE49-F238E27FC236}">
                <a16:creationId xmlns="" xmlns:a16="http://schemas.microsoft.com/office/drawing/2014/main" id="{E135F768-FEB7-4AF6-AFBA-0E6E262E2CEE}"/>
              </a:ext>
            </a:extLst>
          </p:cNvPr>
          <p:cNvSpPr>
            <a:spLocks noGrp="1"/>
          </p:cNvSpPr>
          <p:nvPr>
            <p:ph type="ftr" sz="quarter" idx="11"/>
          </p:nvPr>
        </p:nvSpPr>
        <p:spPr/>
        <p:txBody>
          <a:bodyPr/>
          <a:lstStyle>
            <a:lvl1pPr>
              <a:defRPr/>
            </a:lvl1pPr>
          </a:lstStyle>
          <a:p>
            <a:pPr>
              <a:defRPr/>
            </a:pPr>
            <a:endParaRPr lang="id-ID"/>
          </a:p>
        </p:txBody>
      </p:sp>
      <p:sp>
        <p:nvSpPr>
          <p:cNvPr id="6" name="Slide Number Placeholder 5">
            <a:extLst>
              <a:ext uri="{FF2B5EF4-FFF2-40B4-BE49-F238E27FC236}">
                <a16:creationId xmlns="" xmlns:a16="http://schemas.microsoft.com/office/drawing/2014/main" id="{810004B4-D1B5-473E-8CB9-06F2133D6A71}"/>
              </a:ext>
            </a:extLst>
          </p:cNvPr>
          <p:cNvSpPr>
            <a:spLocks noGrp="1"/>
          </p:cNvSpPr>
          <p:nvPr>
            <p:ph type="sldNum" sz="quarter" idx="12"/>
          </p:nvPr>
        </p:nvSpPr>
        <p:spPr/>
        <p:txBody>
          <a:bodyPr/>
          <a:lstStyle>
            <a:lvl1pPr>
              <a:defRPr/>
            </a:lvl1pPr>
          </a:lstStyle>
          <a:p>
            <a:pPr>
              <a:defRPr/>
            </a:pPr>
            <a:fld id="{F71C56D2-738A-4C60-B7C4-716FF4BC4DE5}" type="slidenum">
              <a:rPr lang="id-ID" altLang="en-US"/>
              <a:pPr>
                <a:defRPr/>
              </a:pPr>
              <a:t>‹#›</a:t>
            </a:fld>
            <a:endParaRPr lang="id-ID" altLang="en-US"/>
          </a:p>
        </p:txBody>
      </p:sp>
    </p:spTree>
    <p:extLst>
      <p:ext uri="{BB962C8B-B14F-4D97-AF65-F5344CB8AC3E}">
        <p14:creationId xmlns:p14="http://schemas.microsoft.com/office/powerpoint/2010/main" val="144148621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id-ID"/>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D7D9E1D3-5281-4296-B196-38A2C0ADB2B0}"/>
              </a:ext>
            </a:extLst>
          </p:cNvPr>
          <p:cNvSpPr>
            <a:spLocks noGrp="1"/>
          </p:cNvSpPr>
          <p:nvPr>
            <p:ph type="dt" sz="half" idx="10"/>
          </p:nvPr>
        </p:nvSpPr>
        <p:spPr/>
        <p:txBody>
          <a:bodyPr/>
          <a:lstStyle>
            <a:lvl1pPr>
              <a:defRPr/>
            </a:lvl1pPr>
          </a:lstStyle>
          <a:p>
            <a:pPr>
              <a:defRPr/>
            </a:pPr>
            <a:fld id="{C62AED54-EDC0-491B-AA4C-CFF0AB2D9DAA}" type="datetimeFigureOut">
              <a:rPr lang="id-ID"/>
              <a:pPr>
                <a:defRPr/>
              </a:pPr>
              <a:t>25/09/2017</a:t>
            </a:fld>
            <a:endParaRPr lang="id-ID"/>
          </a:p>
        </p:txBody>
      </p:sp>
      <p:sp>
        <p:nvSpPr>
          <p:cNvPr id="5" name="Footer Placeholder 4">
            <a:extLst>
              <a:ext uri="{FF2B5EF4-FFF2-40B4-BE49-F238E27FC236}">
                <a16:creationId xmlns="" xmlns:a16="http://schemas.microsoft.com/office/drawing/2014/main" id="{4A53BE9A-3940-4E37-97BE-554CF9902A6D}"/>
              </a:ext>
            </a:extLst>
          </p:cNvPr>
          <p:cNvSpPr>
            <a:spLocks noGrp="1"/>
          </p:cNvSpPr>
          <p:nvPr>
            <p:ph type="ftr" sz="quarter" idx="11"/>
          </p:nvPr>
        </p:nvSpPr>
        <p:spPr/>
        <p:txBody>
          <a:bodyPr/>
          <a:lstStyle>
            <a:lvl1pPr>
              <a:defRPr/>
            </a:lvl1pPr>
          </a:lstStyle>
          <a:p>
            <a:pPr>
              <a:defRPr/>
            </a:pPr>
            <a:endParaRPr lang="id-ID"/>
          </a:p>
        </p:txBody>
      </p:sp>
      <p:sp>
        <p:nvSpPr>
          <p:cNvPr id="6" name="Slide Number Placeholder 5">
            <a:extLst>
              <a:ext uri="{FF2B5EF4-FFF2-40B4-BE49-F238E27FC236}">
                <a16:creationId xmlns="" xmlns:a16="http://schemas.microsoft.com/office/drawing/2014/main" id="{4273756D-3FA6-4B7C-8F3C-76491C416EB4}"/>
              </a:ext>
            </a:extLst>
          </p:cNvPr>
          <p:cNvSpPr>
            <a:spLocks noGrp="1"/>
          </p:cNvSpPr>
          <p:nvPr>
            <p:ph type="sldNum" sz="quarter" idx="12"/>
          </p:nvPr>
        </p:nvSpPr>
        <p:spPr/>
        <p:txBody>
          <a:bodyPr/>
          <a:lstStyle>
            <a:lvl1pPr>
              <a:defRPr/>
            </a:lvl1pPr>
          </a:lstStyle>
          <a:p>
            <a:pPr>
              <a:defRPr/>
            </a:pPr>
            <a:fld id="{5EB532CD-7AB8-4E93-8097-92D1E449A874}" type="slidenum">
              <a:rPr lang="id-ID" altLang="en-US"/>
              <a:pPr>
                <a:defRPr/>
              </a:pPr>
              <a:t>‹#›</a:t>
            </a:fld>
            <a:endParaRPr lang="id-ID" altLang="en-US"/>
          </a:p>
        </p:txBody>
      </p:sp>
    </p:spTree>
    <p:extLst>
      <p:ext uri="{BB962C8B-B14F-4D97-AF65-F5344CB8AC3E}">
        <p14:creationId xmlns:p14="http://schemas.microsoft.com/office/powerpoint/2010/main" val="273119347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3">
            <a:extLst>
              <a:ext uri="{FF2B5EF4-FFF2-40B4-BE49-F238E27FC236}">
                <a16:creationId xmlns="" xmlns:a16="http://schemas.microsoft.com/office/drawing/2014/main" id="{C1C10FB9-43CF-4236-81AD-C96257AE37BA}"/>
              </a:ext>
            </a:extLst>
          </p:cNvPr>
          <p:cNvSpPr>
            <a:spLocks noGrp="1"/>
          </p:cNvSpPr>
          <p:nvPr>
            <p:ph type="dt" sz="half" idx="10"/>
          </p:nvPr>
        </p:nvSpPr>
        <p:spPr/>
        <p:txBody>
          <a:bodyPr/>
          <a:lstStyle>
            <a:lvl1pPr>
              <a:defRPr/>
            </a:lvl1pPr>
          </a:lstStyle>
          <a:p>
            <a:pPr>
              <a:defRPr/>
            </a:pPr>
            <a:fld id="{1245ADA9-9E84-4405-AFBA-B45DB383446E}" type="datetimeFigureOut">
              <a:rPr lang="id-ID"/>
              <a:pPr>
                <a:defRPr/>
              </a:pPr>
              <a:t>25/09/2017</a:t>
            </a:fld>
            <a:endParaRPr lang="id-ID"/>
          </a:p>
        </p:txBody>
      </p:sp>
      <p:sp>
        <p:nvSpPr>
          <p:cNvPr id="6" name="Footer Placeholder 4">
            <a:extLst>
              <a:ext uri="{FF2B5EF4-FFF2-40B4-BE49-F238E27FC236}">
                <a16:creationId xmlns="" xmlns:a16="http://schemas.microsoft.com/office/drawing/2014/main" id="{6EBDEF87-98E6-45F5-8BB1-7D1FE6CE498A}"/>
              </a:ext>
            </a:extLst>
          </p:cNvPr>
          <p:cNvSpPr>
            <a:spLocks noGrp="1"/>
          </p:cNvSpPr>
          <p:nvPr>
            <p:ph type="ftr" sz="quarter" idx="11"/>
          </p:nvPr>
        </p:nvSpPr>
        <p:spPr/>
        <p:txBody>
          <a:bodyPr/>
          <a:lstStyle>
            <a:lvl1pPr>
              <a:defRPr/>
            </a:lvl1pPr>
          </a:lstStyle>
          <a:p>
            <a:pPr>
              <a:defRPr/>
            </a:pPr>
            <a:endParaRPr lang="id-ID"/>
          </a:p>
        </p:txBody>
      </p:sp>
      <p:sp>
        <p:nvSpPr>
          <p:cNvPr id="7" name="Slide Number Placeholder 5">
            <a:extLst>
              <a:ext uri="{FF2B5EF4-FFF2-40B4-BE49-F238E27FC236}">
                <a16:creationId xmlns="" xmlns:a16="http://schemas.microsoft.com/office/drawing/2014/main" id="{E9D4FAD2-DF2B-416D-BCB2-0A6DD3BDBCC5}"/>
              </a:ext>
            </a:extLst>
          </p:cNvPr>
          <p:cNvSpPr>
            <a:spLocks noGrp="1"/>
          </p:cNvSpPr>
          <p:nvPr>
            <p:ph type="sldNum" sz="quarter" idx="12"/>
          </p:nvPr>
        </p:nvSpPr>
        <p:spPr/>
        <p:txBody>
          <a:bodyPr/>
          <a:lstStyle>
            <a:lvl1pPr>
              <a:defRPr/>
            </a:lvl1pPr>
          </a:lstStyle>
          <a:p>
            <a:pPr>
              <a:defRPr/>
            </a:pPr>
            <a:fld id="{6FAC225A-97F7-449C-8342-4BB638AE39D9}" type="slidenum">
              <a:rPr lang="id-ID" altLang="en-US"/>
              <a:pPr>
                <a:defRPr/>
              </a:pPr>
              <a:t>‹#›</a:t>
            </a:fld>
            <a:endParaRPr lang="id-ID" altLang="en-US"/>
          </a:p>
        </p:txBody>
      </p:sp>
    </p:spTree>
    <p:extLst>
      <p:ext uri="{BB962C8B-B14F-4D97-AF65-F5344CB8AC3E}">
        <p14:creationId xmlns:p14="http://schemas.microsoft.com/office/powerpoint/2010/main" val="2760980108"/>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id-ID"/>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3">
            <a:extLst>
              <a:ext uri="{FF2B5EF4-FFF2-40B4-BE49-F238E27FC236}">
                <a16:creationId xmlns="" xmlns:a16="http://schemas.microsoft.com/office/drawing/2014/main" id="{A564A15A-23CF-42B4-A5D6-4AC2613A7DF8}"/>
              </a:ext>
            </a:extLst>
          </p:cNvPr>
          <p:cNvSpPr>
            <a:spLocks noGrp="1"/>
          </p:cNvSpPr>
          <p:nvPr>
            <p:ph type="dt" sz="half" idx="10"/>
          </p:nvPr>
        </p:nvSpPr>
        <p:spPr/>
        <p:txBody>
          <a:bodyPr/>
          <a:lstStyle>
            <a:lvl1pPr>
              <a:defRPr/>
            </a:lvl1pPr>
          </a:lstStyle>
          <a:p>
            <a:pPr>
              <a:defRPr/>
            </a:pPr>
            <a:fld id="{EBAB2FC3-4637-4A1A-9793-DFA1351811A4}" type="datetimeFigureOut">
              <a:rPr lang="id-ID"/>
              <a:pPr>
                <a:defRPr/>
              </a:pPr>
              <a:t>25/09/2017</a:t>
            </a:fld>
            <a:endParaRPr lang="id-ID"/>
          </a:p>
        </p:txBody>
      </p:sp>
      <p:sp>
        <p:nvSpPr>
          <p:cNvPr id="8" name="Footer Placeholder 4">
            <a:extLst>
              <a:ext uri="{FF2B5EF4-FFF2-40B4-BE49-F238E27FC236}">
                <a16:creationId xmlns="" xmlns:a16="http://schemas.microsoft.com/office/drawing/2014/main" id="{3B1E77FB-E7FB-4304-919F-C437EF0A039A}"/>
              </a:ext>
            </a:extLst>
          </p:cNvPr>
          <p:cNvSpPr>
            <a:spLocks noGrp="1"/>
          </p:cNvSpPr>
          <p:nvPr>
            <p:ph type="ftr" sz="quarter" idx="11"/>
          </p:nvPr>
        </p:nvSpPr>
        <p:spPr/>
        <p:txBody>
          <a:bodyPr/>
          <a:lstStyle>
            <a:lvl1pPr>
              <a:defRPr/>
            </a:lvl1pPr>
          </a:lstStyle>
          <a:p>
            <a:pPr>
              <a:defRPr/>
            </a:pPr>
            <a:endParaRPr lang="id-ID"/>
          </a:p>
        </p:txBody>
      </p:sp>
      <p:sp>
        <p:nvSpPr>
          <p:cNvPr id="9" name="Slide Number Placeholder 5">
            <a:extLst>
              <a:ext uri="{FF2B5EF4-FFF2-40B4-BE49-F238E27FC236}">
                <a16:creationId xmlns="" xmlns:a16="http://schemas.microsoft.com/office/drawing/2014/main" id="{C5698A9E-E656-4AD4-B07B-7F6650C04FFD}"/>
              </a:ext>
            </a:extLst>
          </p:cNvPr>
          <p:cNvSpPr>
            <a:spLocks noGrp="1"/>
          </p:cNvSpPr>
          <p:nvPr>
            <p:ph type="sldNum" sz="quarter" idx="12"/>
          </p:nvPr>
        </p:nvSpPr>
        <p:spPr/>
        <p:txBody>
          <a:bodyPr/>
          <a:lstStyle>
            <a:lvl1pPr>
              <a:defRPr/>
            </a:lvl1pPr>
          </a:lstStyle>
          <a:p>
            <a:pPr>
              <a:defRPr/>
            </a:pPr>
            <a:fld id="{5780C062-374E-4124-AA0F-0B41A2C6734D}" type="slidenum">
              <a:rPr lang="id-ID" altLang="en-US"/>
              <a:pPr>
                <a:defRPr/>
              </a:pPr>
              <a:t>‹#›</a:t>
            </a:fld>
            <a:endParaRPr lang="id-ID" altLang="en-US"/>
          </a:p>
        </p:txBody>
      </p:sp>
    </p:spTree>
    <p:extLst>
      <p:ext uri="{BB962C8B-B14F-4D97-AF65-F5344CB8AC3E}">
        <p14:creationId xmlns:p14="http://schemas.microsoft.com/office/powerpoint/2010/main" val="70113374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Date Placeholder 3">
            <a:extLst>
              <a:ext uri="{FF2B5EF4-FFF2-40B4-BE49-F238E27FC236}">
                <a16:creationId xmlns="" xmlns:a16="http://schemas.microsoft.com/office/drawing/2014/main" id="{8D4A7941-FA89-4D75-941B-02120EFD4FF6}"/>
              </a:ext>
            </a:extLst>
          </p:cNvPr>
          <p:cNvSpPr>
            <a:spLocks noGrp="1"/>
          </p:cNvSpPr>
          <p:nvPr>
            <p:ph type="dt" sz="half" idx="10"/>
          </p:nvPr>
        </p:nvSpPr>
        <p:spPr/>
        <p:txBody>
          <a:bodyPr/>
          <a:lstStyle>
            <a:lvl1pPr>
              <a:defRPr/>
            </a:lvl1pPr>
          </a:lstStyle>
          <a:p>
            <a:pPr>
              <a:defRPr/>
            </a:pPr>
            <a:fld id="{3C26CB43-186F-49D3-8534-9C1737CF8BF6}" type="datetimeFigureOut">
              <a:rPr lang="id-ID"/>
              <a:pPr>
                <a:defRPr/>
              </a:pPr>
              <a:t>25/09/2017</a:t>
            </a:fld>
            <a:endParaRPr lang="id-ID"/>
          </a:p>
        </p:txBody>
      </p:sp>
      <p:sp>
        <p:nvSpPr>
          <p:cNvPr id="4" name="Footer Placeholder 4">
            <a:extLst>
              <a:ext uri="{FF2B5EF4-FFF2-40B4-BE49-F238E27FC236}">
                <a16:creationId xmlns="" xmlns:a16="http://schemas.microsoft.com/office/drawing/2014/main" id="{AFEB8ADA-9171-402E-A8CA-CC3214E58513}"/>
              </a:ext>
            </a:extLst>
          </p:cNvPr>
          <p:cNvSpPr>
            <a:spLocks noGrp="1"/>
          </p:cNvSpPr>
          <p:nvPr>
            <p:ph type="ftr" sz="quarter" idx="11"/>
          </p:nvPr>
        </p:nvSpPr>
        <p:spPr/>
        <p:txBody>
          <a:bodyPr/>
          <a:lstStyle>
            <a:lvl1pPr>
              <a:defRPr/>
            </a:lvl1pPr>
          </a:lstStyle>
          <a:p>
            <a:pPr>
              <a:defRPr/>
            </a:pPr>
            <a:endParaRPr lang="id-ID"/>
          </a:p>
        </p:txBody>
      </p:sp>
      <p:sp>
        <p:nvSpPr>
          <p:cNvPr id="5" name="Slide Number Placeholder 5">
            <a:extLst>
              <a:ext uri="{FF2B5EF4-FFF2-40B4-BE49-F238E27FC236}">
                <a16:creationId xmlns="" xmlns:a16="http://schemas.microsoft.com/office/drawing/2014/main" id="{2DF01EAA-4FC5-45D3-AAB6-BC81D5A09FD3}"/>
              </a:ext>
            </a:extLst>
          </p:cNvPr>
          <p:cNvSpPr>
            <a:spLocks noGrp="1"/>
          </p:cNvSpPr>
          <p:nvPr>
            <p:ph type="sldNum" sz="quarter" idx="12"/>
          </p:nvPr>
        </p:nvSpPr>
        <p:spPr/>
        <p:txBody>
          <a:bodyPr/>
          <a:lstStyle>
            <a:lvl1pPr>
              <a:defRPr/>
            </a:lvl1pPr>
          </a:lstStyle>
          <a:p>
            <a:pPr>
              <a:defRPr/>
            </a:pPr>
            <a:fld id="{FB24E227-0DD5-4CBA-A605-767F03DEE905}" type="slidenum">
              <a:rPr lang="id-ID" altLang="en-US"/>
              <a:pPr>
                <a:defRPr/>
              </a:pPr>
              <a:t>‹#›</a:t>
            </a:fld>
            <a:endParaRPr lang="id-ID" altLang="en-US"/>
          </a:p>
        </p:txBody>
      </p:sp>
    </p:spTree>
    <p:extLst>
      <p:ext uri="{BB962C8B-B14F-4D97-AF65-F5344CB8AC3E}">
        <p14:creationId xmlns:p14="http://schemas.microsoft.com/office/powerpoint/2010/main" val="274352841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 xmlns:a16="http://schemas.microsoft.com/office/drawing/2014/main" id="{73A8F1CA-62D3-4B8C-954A-4218BF2D3AAC}"/>
              </a:ext>
            </a:extLst>
          </p:cNvPr>
          <p:cNvSpPr>
            <a:spLocks noGrp="1"/>
          </p:cNvSpPr>
          <p:nvPr>
            <p:ph type="dt" sz="half" idx="10"/>
          </p:nvPr>
        </p:nvSpPr>
        <p:spPr/>
        <p:txBody>
          <a:bodyPr/>
          <a:lstStyle>
            <a:lvl1pPr>
              <a:defRPr/>
            </a:lvl1pPr>
          </a:lstStyle>
          <a:p>
            <a:pPr>
              <a:defRPr/>
            </a:pPr>
            <a:fld id="{3F8F2DA5-DBBB-4B11-8ACA-555C6DDFD681}" type="datetimeFigureOut">
              <a:rPr lang="id-ID"/>
              <a:pPr>
                <a:defRPr/>
              </a:pPr>
              <a:t>25/09/2017</a:t>
            </a:fld>
            <a:endParaRPr lang="id-ID"/>
          </a:p>
        </p:txBody>
      </p:sp>
      <p:sp>
        <p:nvSpPr>
          <p:cNvPr id="3" name="Footer Placeholder 4">
            <a:extLst>
              <a:ext uri="{FF2B5EF4-FFF2-40B4-BE49-F238E27FC236}">
                <a16:creationId xmlns="" xmlns:a16="http://schemas.microsoft.com/office/drawing/2014/main" id="{13C69A5A-218C-4581-89B4-EF64775D3F91}"/>
              </a:ext>
            </a:extLst>
          </p:cNvPr>
          <p:cNvSpPr>
            <a:spLocks noGrp="1"/>
          </p:cNvSpPr>
          <p:nvPr>
            <p:ph type="ftr" sz="quarter" idx="11"/>
          </p:nvPr>
        </p:nvSpPr>
        <p:spPr/>
        <p:txBody>
          <a:bodyPr/>
          <a:lstStyle>
            <a:lvl1pPr>
              <a:defRPr/>
            </a:lvl1pPr>
          </a:lstStyle>
          <a:p>
            <a:pPr>
              <a:defRPr/>
            </a:pPr>
            <a:endParaRPr lang="id-ID"/>
          </a:p>
        </p:txBody>
      </p:sp>
      <p:sp>
        <p:nvSpPr>
          <p:cNvPr id="4" name="Slide Number Placeholder 5">
            <a:extLst>
              <a:ext uri="{FF2B5EF4-FFF2-40B4-BE49-F238E27FC236}">
                <a16:creationId xmlns="" xmlns:a16="http://schemas.microsoft.com/office/drawing/2014/main" id="{A4B163DB-A10B-44CC-B893-46FC00607A7A}"/>
              </a:ext>
            </a:extLst>
          </p:cNvPr>
          <p:cNvSpPr>
            <a:spLocks noGrp="1"/>
          </p:cNvSpPr>
          <p:nvPr>
            <p:ph type="sldNum" sz="quarter" idx="12"/>
          </p:nvPr>
        </p:nvSpPr>
        <p:spPr/>
        <p:txBody>
          <a:bodyPr/>
          <a:lstStyle>
            <a:lvl1pPr>
              <a:defRPr/>
            </a:lvl1pPr>
          </a:lstStyle>
          <a:p>
            <a:pPr>
              <a:defRPr/>
            </a:pPr>
            <a:fld id="{C29AE6F7-F41A-4EB1-AE98-59DC6F37EABC}" type="slidenum">
              <a:rPr lang="id-ID" altLang="en-US"/>
              <a:pPr>
                <a:defRPr/>
              </a:pPr>
              <a:t>‹#›</a:t>
            </a:fld>
            <a:endParaRPr lang="id-ID" altLang="en-US"/>
          </a:p>
        </p:txBody>
      </p:sp>
    </p:spTree>
    <p:extLst>
      <p:ext uri="{BB962C8B-B14F-4D97-AF65-F5344CB8AC3E}">
        <p14:creationId xmlns:p14="http://schemas.microsoft.com/office/powerpoint/2010/main" val="10993602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endParaRPr lang="id-ID"/>
          </a:p>
        </p:txBody>
      </p:sp>
      <p:sp>
        <p:nvSpPr>
          <p:cNvPr id="3" name="Date Placeholder 2"/>
          <p:cNvSpPr>
            <a:spLocks noGrp="1"/>
          </p:cNvSpPr>
          <p:nvPr>
            <p:ph type="dt" sz="half" idx="10"/>
          </p:nvPr>
        </p:nvSpPr>
        <p:spPr/>
        <p:txBody>
          <a:bodyPr/>
          <a:lstStyle>
            <a:lvl1pPr>
              <a:defRPr/>
            </a:lvl1pPr>
          </a:lstStyle>
          <a:p>
            <a:pPr>
              <a:defRPr/>
            </a:pPr>
            <a:endParaRPr lang="id-ID"/>
          </a:p>
        </p:txBody>
      </p:sp>
      <p:sp>
        <p:nvSpPr>
          <p:cNvPr id="4" name="Footer Placeholder 3"/>
          <p:cNvSpPr>
            <a:spLocks noGrp="1"/>
          </p:cNvSpPr>
          <p:nvPr>
            <p:ph type="ftr" sz="quarter" idx="11"/>
          </p:nvPr>
        </p:nvSpPr>
        <p:spPr/>
        <p:txBody>
          <a:bodyPr/>
          <a:lstStyle>
            <a:lvl1pPr>
              <a:defRPr/>
            </a:lvl1pPr>
          </a:lstStyle>
          <a:p>
            <a:pPr>
              <a:defRPr/>
            </a:pPr>
            <a:endParaRPr lang="id-ID"/>
          </a:p>
        </p:txBody>
      </p:sp>
      <p:sp>
        <p:nvSpPr>
          <p:cNvPr id="5" name="Slide Number Placeholder 4"/>
          <p:cNvSpPr>
            <a:spLocks noGrp="1"/>
          </p:cNvSpPr>
          <p:nvPr>
            <p:ph type="sldNum" sz="quarter" idx="12"/>
          </p:nvPr>
        </p:nvSpPr>
        <p:spPr/>
        <p:txBody>
          <a:bodyPr/>
          <a:lstStyle>
            <a:lvl1pPr>
              <a:defRPr/>
            </a:lvl1pPr>
          </a:lstStyle>
          <a:p>
            <a:pPr>
              <a:defRPr/>
            </a:pPr>
            <a:fld id="{7A1C08F2-0C99-4179-BF56-5953B76D0D1D}" type="slidenum">
              <a:rPr lang="id-ID" altLang="en-US"/>
              <a:pPr>
                <a:defRPr/>
              </a:pPr>
              <a:t>‹#›</a:t>
            </a:fld>
            <a:endParaRPr lang="en-US" altLang="en-US" sz="1800">
              <a:solidFill>
                <a:schemeClr val="tx1"/>
              </a:solidFill>
            </a:endParaRPr>
          </a:p>
        </p:txBody>
      </p:sp>
    </p:spTree>
    <p:extLst>
      <p:ext uri="{BB962C8B-B14F-4D97-AF65-F5344CB8AC3E}">
        <p14:creationId xmlns:p14="http://schemas.microsoft.com/office/powerpoint/2010/main" val="88140276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id-ID"/>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383278C7-E5C9-4AAF-B05C-A149BCC6ED3D}"/>
              </a:ext>
            </a:extLst>
          </p:cNvPr>
          <p:cNvSpPr>
            <a:spLocks noGrp="1"/>
          </p:cNvSpPr>
          <p:nvPr>
            <p:ph type="dt" sz="half" idx="10"/>
          </p:nvPr>
        </p:nvSpPr>
        <p:spPr/>
        <p:txBody>
          <a:bodyPr/>
          <a:lstStyle>
            <a:lvl1pPr>
              <a:defRPr/>
            </a:lvl1pPr>
          </a:lstStyle>
          <a:p>
            <a:pPr>
              <a:defRPr/>
            </a:pPr>
            <a:fld id="{18A6511E-4B26-47B0-B0D1-5AFA6366A485}" type="datetimeFigureOut">
              <a:rPr lang="id-ID"/>
              <a:pPr>
                <a:defRPr/>
              </a:pPr>
              <a:t>25/09/2017</a:t>
            </a:fld>
            <a:endParaRPr lang="id-ID"/>
          </a:p>
        </p:txBody>
      </p:sp>
      <p:sp>
        <p:nvSpPr>
          <p:cNvPr id="6" name="Footer Placeholder 4">
            <a:extLst>
              <a:ext uri="{FF2B5EF4-FFF2-40B4-BE49-F238E27FC236}">
                <a16:creationId xmlns="" xmlns:a16="http://schemas.microsoft.com/office/drawing/2014/main" id="{14DC4E00-9A1A-45A4-95FE-1BE501A60772}"/>
              </a:ext>
            </a:extLst>
          </p:cNvPr>
          <p:cNvSpPr>
            <a:spLocks noGrp="1"/>
          </p:cNvSpPr>
          <p:nvPr>
            <p:ph type="ftr" sz="quarter" idx="11"/>
          </p:nvPr>
        </p:nvSpPr>
        <p:spPr/>
        <p:txBody>
          <a:bodyPr/>
          <a:lstStyle>
            <a:lvl1pPr>
              <a:defRPr/>
            </a:lvl1pPr>
          </a:lstStyle>
          <a:p>
            <a:pPr>
              <a:defRPr/>
            </a:pPr>
            <a:endParaRPr lang="id-ID"/>
          </a:p>
        </p:txBody>
      </p:sp>
      <p:sp>
        <p:nvSpPr>
          <p:cNvPr id="7" name="Slide Number Placeholder 5">
            <a:extLst>
              <a:ext uri="{FF2B5EF4-FFF2-40B4-BE49-F238E27FC236}">
                <a16:creationId xmlns="" xmlns:a16="http://schemas.microsoft.com/office/drawing/2014/main" id="{AA0772E8-4EB1-45B7-BD08-891FF1A7E2A9}"/>
              </a:ext>
            </a:extLst>
          </p:cNvPr>
          <p:cNvSpPr>
            <a:spLocks noGrp="1"/>
          </p:cNvSpPr>
          <p:nvPr>
            <p:ph type="sldNum" sz="quarter" idx="12"/>
          </p:nvPr>
        </p:nvSpPr>
        <p:spPr/>
        <p:txBody>
          <a:bodyPr/>
          <a:lstStyle>
            <a:lvl1pPr>
              <a:defRPr/>
            </a:lvl1pPr>
          </a:lstStyle>
          <a:p>
            <a:pPr>
              <a:defRPr/>
            </a:pPr>
            <a:fld id="{E89462EF-2635-4CBC-9F10-BC03154E1A68}" type="slidenum">
              <a:rPr lang="id-ID" altLang="en-US"/>
              <a:pPr>
                <a:defRPr/>
              </a:pPr>
              <a:t>‹#›</a:t>
            </a:fld>
            <a:endParaRPr lang="id-ID" altLang="en-US"/>
          </a:p>
        </p:txBody>
      </p:sp>
    </p:spTree>
    <p:extLst>
      <p:ext uri="{BB962C8B-B14F-4D97-AF65-F5344CB8AC3E}">
        <p14:creationId xmlns:p14="http://schemas.microsoft.com/office/powerpoint/2010/main" val="74381383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id-ID"/>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d-ID"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C013D251-1107-4A66-9B69-F674FF093C3E}"/>
              </a:ext>
            </a:extLst>
          </p:cNvPr>
          <p:cNvSpPr>
            <a:spLocks noGrp="1"/>
          </p:cNvSpPr>
          <p:nvPr>
            <p:ph type="dt" sz="half" idx="10"/>
          </p:nvPr>
        </p:nvSpPr>
        <p:spPr/>
        <p:txBody>
          <a:bodyPr/>
          <a:lstStyle>
            <a:lvl1pPr>
              <a:defRPr/>
            </a:lvl1pPr>
          </a:lstStyle>
          <a:p>
            <a:pPr>
              <a:defRPr/>
            </a:pPr>
            <a:fld id="{21D249F2-3FDB-4E08-9DEA-68E81E415C3F}" type="datetimeFigureOut">
              <a:rPr lang="id-ID"/>
              <a:pPr>
                <a:defRPr/>
              </a:pPr>
              <a:t>25/09/2017</a:t>
            </a:fld>
            <a:endParaRPr lang="id-ID"/>
          </a:p>
        </p:txBody>
      </p:sp>
      <p:sp>
        <p:nvSpPr>
          <p:cNvPr id="6" name="Footer Placeholder 4">
            <a:extLst>
              <a:ext uri="{FF2B5EF4-FFF2-40B4-BE49-F238E27FC236}">
                <a16:creationId xmlns="" xmlns:a16="http://schemas.microsoft.com/office/drawing/2014/main" id="{BA2C68AC-9A80-4A34-A9E3-C87C2F650BBB}"/>
              </a:ext>
            </a:extLst>
          </p:cNvPr>
          <p:cNvSpPr>
            <a:spLocks noGrp="1"/>
          </p:cNvSpPr>
          <p:nvPr>
            <p:ph type="ftr" sz="quarter" idx="11"/>
          </p:nvPr>
        </p:nvSpPr>
        <p:spPr/>
        <p:txBody>
          <a:bodyPr/>
          <a:lstStyle>
            <a:lvl1pPr>
              <a:defRPr/>
            </a:lvl1pPr>
          </a:lstStyle>
          <a:p>
            <a:pPr>
              <a:defRPr/>
            </a:pPr>
            <a:endParaRPr lang="id-ID"/>
          </a:p>
        </p:txBody>
      </p:sp>
      <p:sp>
        <p:nvSpPr>
          <p:cNvPr id="7" name="Slide Number Placeholder 5">
            <a:extLst>
              <a:ext uri="{FF2B5EF4-FFF2-40B4-BE49-F238E27FC236}">
                <a16:creationId xmlns="" xmlns:a16="http://schemas.microsoft.com/office/drawing/2014/main" id="{4CC64464-E140-4815-B8DA-C3284D7609E0}"/>
              </a:ext>
            </a:extLst>
          </p:cNvPr>
          <p:cNvSpPr>
            <a:spLocks noGrp="1"/>
          </p:cNvSpPr>
          <p:nvPr>
            <p:ph type="sldNum" sz="quarter" idx="12"/>
          </p:nvPr>
        </p:nvSpPr>
        <p:spPr/>
        <p:txBody>
          <a:bodyPr/>
          <a:lstStyle>
            <a:lvl1pPr>
              <a:defRPr/>
            </a:lvl1pPr>
          </a:lstStyle>
          <a:p>
            <a:pPr>
              <a:defRPr/>
            </a:pPr>
            <a:fld id="{E8B18490-EDD1-4C5F-BD0B-43D935376B26}" type="slidenum">
              <a:rPr lang="id-ID" altLang="en-US"/>
              <a:pPr>
                <a:defRPr/>
              </a:pPr>
              <a:t>‹#›</a:t>
            </a:fld>
            <a:endParaRPr lang="id-ID" altLang="en-US"/>
          </a:p>
        </p:txBody>
      </p:sp>
    </p:spTree>
    <p:extLst>
      <p:ext uri="{BB962C8B-B14F-4D97-AF65-F5344CB8AC3E}">
        <p14:creationId xmlns:p14="http://schemas.microsoft.com/office/powerpoint/2010/main" val="408909668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a:extLst>
              <a:ext uri="{FF2B5EF4-FFF2-40B4-BE49-F238E27FC236}">
                <a16:creationId xmlns="" xmlns:a16="http://schemas.microsoft.com/office/drawing/2014/main" id="{DEB45E65-E875-40DC-8DB9-D486852A115E}"/>
              </a:ext>
            </a:extLst>
          </p:cNvPr>
          <p:cNvSpPr>
            <a:spLocks noGrp="1"/>
          </p:cNvSpPr>
          <p:nvPr>
            <p:ph type="dt" sz="half" idx="10"/>
          </p:nvPr>
        </p:nvSpPr>
        <p:spPr/>
        <p:txBody>
          <a:bodyPr/>
          <a:lstStyle>
            <a:lvl1pPr>
              <a:defRPr/>
            </a:lvl1pPr>
          </a:lstStyle>
          <a:p>
            <a:pPr>
              <a:defRPr/>
            </a:pPr>
            <a:fld id="{6C2A2CB3-17C4-4D9B-A245-DA9977459ACE}" type="datetimeFigureOut">
              <a:rPr lang="id-ID"/>
              <a:pPr>
                <a:defRPr/>
              </a:pPr>
              <a:t>25/09/2017</a:t>
            </a:fld>
            <a:endParaRPr lang="id-ID"/>
          </a:p>
        </p:txBody>
      </p:sp>
      <p:sp>
        <p:nvSpPr>
          <p:cNvPr id="5" name="Footer Placeholder 4">
            <a:extLst>
              <a:ext uri="{FF2B5EF4-FFF2-40B4-BE49-F238E27FC236}">
                <a16:creationId xmlns="" xmlns:a16="http://schemas.microsoft.com/office/drawing/2014/main" id="{E199B98F-AA6A-4C89-B0E3-9E56A6E56215}"/>
              </a:ext>
            </a:extLst>
          </p:cNvPr>
          <p:cNvSpPr>
            <a:spLocks noGrp="1"/>
          </p:cNvSpPr>
          <p:nvPr>
            <p:ph type="ftr" sz="quarter" idx="11"/>
          </p:nvPr>
        </p:nvSpPr>
        <p:spPr/>
        <p:txBody>
          <a:bodyPr/>
          <a:lstStyle>
            <a:lvl1pPr>
              <a:defRPr/>
            </a:lvl1pPr>
          </a:lstStyle>
          <a:p>
            <a:pPr>
              <a:defRPr/>
            </a:pPr>
            <a:endParaRPr lang="id-ID"/>
          </a:p>
        </p:txBody>
      </p:sp>
      <p:sp>
        <p:nvSpPr>
          <p:cNvPr id="6" name="Slide Number Placeholder 5">
            <a:extLst>
              <a:ext uri="{FF2B5EF4-FFF2-40B4-BE49-F238E27FC236}">
                <a16:creationId xmlns="" xmlns:a16="http://schemas.microsoft.com/office/drawing/2014/main" id="{E74895BF-F0E1-4982-A157-B012270937E7}"/>
              </a:ext>
            </a:extLst>
          </p:cNvPr>
          <p:cNvSpPr>
            <a:spLocks noGrp="1"/>
          </p:cNvSpPr>
          <p:nvPr>
            <p:ph type="sldNum" sz="quarter" idx="12"/>
          </p:nvPr>
        </p:nvSpPr>
        <p:spPr/>
        <p:txBody>
          <a:bodyPr/>
          <a:lstStyle>
            <a:lvl1pPr>
              <a:defRPr/>
            </a:lvl1pPr>
          </a:lstStyle>
          <a:p>
            <a:pPr>
              <a:defRPr/>
            </a:pPr>
            <a:fld id="{40498A2E-8FDC-42BA-BF2D-9621D7964C10}" type="slidenum">
              <a:rPr lang="id-ID" altLang="en-US"/>
              <a:pPr>
                <a:defRPr/>
              </a:pPr>
              <a:t>‹#›</a:t>
            </a:fld>
            <a:endParaRPr lang="id-ID" altLang="en-US"/>
          </a:p>
        </p:txBody>
      </p:sp>
    </p:spTree>
    <p:extLst>
      <p:ext uri="{BB962C8B-B14F-4D97-AF65-F5344CB8AC3E}">
        <p14:creationId xmlns:p14="http://schemas.microsoft.com/office/powerpoint/2010/main" val="136676217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id-ID"/>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a:extLst>
              <a:ext uri="{FF2B5EF4-FFF2-40B4-BE49-F238E27FC236}">
                <a16:creationId xmlns="" xmlns:a16="http://schemas.microsoft.com/office/drawing/2014/main" id="{00EB07D3-9386-4803-85E9-D418BA4C7F4C}"/>
              </a:ext>
            </a:extLst>
          </p:cNvPr>
          <p:cNvSpPr>
            <a:spLocks noGrp="1"/>
          </p:cNvSpPr>
          <p:nvPr>
            <p:ph type="dt" sz="half" idx="10"/>
          </p:nvPr>
        </p:nvSpPr>
        <p:spPr/>
        <p:txBody>
          <a:bodyPr/>
          <a:lstStyle>
            <a:lvl1pPr>
              <a:defRPr/>
            </a:lvl1pPr>
          </a:lstStyle>
          <a:p>
            <a:pPr>
              <a:defRPr/>
            </a:pPr>
            <a:fld id="{08F2EBD0-E020-4B48-934C-2134A561D117}" type="datetimeFigureOut">
              <a:rPr lang="id-ID"/>
              <a:pPr>
                <a:defRPr/>
              </a:pPr>
              <a:t>25/09/2017</a:t>
            </a:fld>
            <a:endParaRPr lang="id-ID"/>
          </a:p>
        </p:txBody>
      </p:sp>
      <p:sp>
        <p:nvSpPr>
          <p:cNvPr id="5" name="Footer Placeholder 4">
            <a:extLst>
              <a:ext uri="{FF2B5EF4-FFF2-40B4-BE49-F238E27FC236}">
                <a16:creationId xmlns="" xmlns:a16="http://schemas.microsoft.com/office/drawing/2014/main" id="{DF0C32BE-CC53-40BA-AEE0-0165983C6AEF}"/>
              </a:ext>
            </a:extLst>
          </p:cNvPr>
          <p:cNvSpPr>
            <a:spLocks noGrp="1"/>
          </p:cNvSpPr>
          <p:nvPr>
            <p:ph type="ftr" sz="quarter" idx="11"/>
          </p:nvPr>
        </p:nvSpPr>
        <p:spPr/>
        <p:txBody>
          <a:bodyPr/>
          <a:lstStyle>
            <a:lvl1pPr>
              <a:defRPr/>
            </a:lvl1pPr>
          </a:lstStyle>
          <a:p>
            <a:pPr>
              <a:defRPr/>
            </a:pPr>
            <a:endParaRPr lang="id-ID"/>
          </a:p>
        </p:txBody>
      </p:sp>
      <p:sp>
        <p:nvSpPr>
          <p:cNvPr id="6" name="Slide Number Placeholder 5">
            <a:extLst>
              <a:ext uri="{FF2B5EF4-FFF2-40B4-BE49-F238E27FC236}">
                <a16:creationId xmlns="" xmlns:a16="http://schemas.microsoft.com/office/drawing/2014/main" id="{A331BBD6-1410-42CF-90D3-7CA96C17BA1C}"/>
              </a:ext>
            </a:extLst>
          </p:cNvPr>
          <p:cNvSpPr>
            <a:spLocks noGrp="1"/>
          </p:cNvSpPr>
          <p:nvPr>
            <p:ph type="sldNum" sz="quarter" idx="12"/>
          </p:nvPr>
        </p:nvSpPr>
        <p:spPr/>
        <p:txBody>
          <a:bodyPr/>
          <a:lstStyle>
            <a:lvl1pPr>
              <a:defRPr/>
            </a:lvl1pPr>
          </a:lstStyle>
          <a:p>
            <a:pPr>
              <a:defRPr/>
            </a:pPr>
            <a:fld id="{64800D7D-6BDC-4584-AACF-F3D377813BD8}" type="slidenum">
              <a:rPr lang="id-ID" altLang="en-US"/>
              <a:pPr>
                <a:defRPr/>
              </a:pPr>
              <a:t>‹#›</a:t>
            </a:fld>
            <a:endParaRPr lang="id-ID" altLang="en-US"/>
          </a:p>
        </p:txBody>
      </p:sp>
    </p:spTree>
    <p:extLst>
      <p:ext uri="{BB962C8B-B14F-4D97-AF65-F5344CB8AC3E}">
        <p14:creationId xmlns:p14="http://schemas.microsoft.com/office/powerpoint/2010/main" val="256178706"/>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0546379"/>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6" name="Picture Placeholder 4"/>
          <p:cNvSpPr>
            <a:spLocks noGrp="1"/>
          </p:cNvSpPr>
          <p:nvPr>
            <p:ph type="pic" sz="quarter" idx="10"/>
          </p:nvPr>
        </p:nvSpPr>
        <p:spPr>
          <a:xfrm>
            <a:off x="0" y="3829050"/>
            <a:ext cx="9144000" cy="3028950"/>
          </a:xfrm>
          <a:prstGeom prst="rect">
            <a:avLst/>
          </a:prstGeom>
        </p:spPr>
        <p:txBody>
          <a:bodyPr/>
          <a:lstStyle/>
          <a:p>
            <a:pPr lvl="0"/>
            <a:endParaRPr lang="en-US" noProof="0"/>
          </a:p>
        </p:txBody>
      </p:sp>
    </p:spTree>
    <p:extLst>
      <p:ext uri="{BB962C8B-B14F-4D97-AF65-F5344CB8AC3E}">
        <p14:creationId xmlns:p14="http://schemas.microsoft.com/office/powerpoint/2010/main" val="370689993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11_Custom Layout">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C93A5BF5-3455-4DB7-AD8F-F06EDE9645B7}"/>
              </a:ext>
            </a:extLst>
          </p:cNvPr>
          <p:cNvSpPr/>
          <p:nvPr userDrawn="1"/>
        </p:nvSpPr>
        <p:spPr>
          <a:xfrm>
            <a:off x="0" y="-4396"/>
            <a:ext cx="9144000" cy="6862396"/>
          </a:xfrm>
          <a:prstGeom prst="rect">
            <a:avLst/>
          </a:prstGeom>
          <a:gradFill>
            <a:gsLst>
              <a:gs pos="0">
                <a:schemeClr val="tx2">
                  <a:lumMod val="60000"/>
                  <a:lumOff val="40000"/>
                </a:schemeClr>
              </a:gs>
              <a:gs pos="50000">
                <a:schemeClr val="tx2">
                  <a:lumMod val="75000"/>
                </a:schemeClr>
              </a:gs>
              <a:gs pos="100000">
                <a:srgbClr val="0A0D10"/>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 name="Picture 3">
            <a:extLst>
              <a:ext uri="{FF2B5EF4-FFF2-40B4-BE49-F238E27FC236}">
                <a16:creationId xmlns="" xmlns:a16="http://schemas.microsoft.com/office/drawing/2014/main" id="{1301A801-0D53-47C4-A1D6-79B76794F07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4" t="1178" b="1300"/>
          <a:stretch>
            <a:fillRect/>
          </a:stretch>
        </p:blipFill>
        <p:spPr bwMode="auto">
          <a:xfrm>
            <a:off x="-3175" y="-4763"/>
            <a:ext cx="9159875" cy="6867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ate Placeholder 2">
            <a:extLst>
              <a:ext uri="{FF2B5EF4-FFF2-40B4-BE49-F238E27FC236}">
                <a16:creationId xmlns="" xmlns:a16="http://schemas.microsoft.com/office/drawing/2014/main" id="{9CD4E392-5B54-4EDC-93CC-18FE7D56C1B4}"/>
              </a:ext>
            </a:extLst>
          </p:cNvPr>
          <p:cNvSpPr>
            <a:spLocks noGrp="1"/>
          </p:cNvSpPr>
          <p:nvPr>
            <p:ph type="dt" sz="half" idx="10"/>
          </p:nvPr>
        </p:nvSpPr>
        <p:spPr>
          <a:xfrm>
            <a:off x="628650" y="6356350"/>
            <a:ext cx="2057400" cy="365125"/>
          </a:xfrm>
        </p:spPr>
        <p:txBody>
          <a:bodyPr/>
          <a:lstStyle>
            <a:lvl1pPr fontAlgn="auto">
              <a:spcBef>
                <a:spcPts val="0"/>
              </a:spcBef>
              <a:spcAft>
                <a:spcPts val="0"/>
              </a:spcAft>
              <a:defRPr>
                <a:latin typeface="+mn-lt"/>
                <a:cs typeface="+mn-cs"/>
              </a:defRPr>
            </a:lvl1pPr>
          </a:lstStyle>
          <a:p>
            <a:pPr>
              <a:defRPr/>
            </a:pPr>
            <a:fld id="{8F147445-3627-45D9-A244-4087D45E6CB2}" type="datetimeFigureOut">
              <a:rPr lang="en-US"/>
              <a:pPr>
                <a:defRPr/>
              </a:pPr>
              <a:t>9/25/2017</a:t>
            </a:fld>
            <a:endParaRPr lang="en-US"/>
          </a:p>
        </p:txBody>
      </p:sp>
      <p:sp>
        <p:nvSpPr>
          <p:cNvPr id="5" name="Footer Placeholder 3">
            <a:extLst>
              <a:ext uri="{FF2B5EF4-FFF2-40B4-BE49-F238E27FC236}">
                <a16:creationId xmlns="" xmlns:a16="http://schemas.microsoft.com/office/drawing/2014/main" id="{8F3B9A5E-E4D3-491B-8A28-1905A6904FD2}"/>
              </a:ext>
            </a:extLst>
          </p:cNvPr>
          <p:cNvSpPr>
            <a:spLocks noGrp="1"/>
          </p:cNvSpPr>
          <p:nvPr>
            <p:ph type="ftr" sz="quarter" idx="11"/>
          </p:nvPr>
        </p:nvSpPr>
        <p:spPr>
          <a:xfrm>
            <a:off x="3028950" y="6356350"/>
            <a:ext cx="3086100" cy="365125"/>
          </a:xfrm>
        </p:spPr>
        <p:txBody>
          <a:bodyPr/>
          <a:lstStyle>
            <a:lvl1pPr fontAlgn="auto">
              <a:spcBef>
                <a:spcPts val="0"/>
              </a:spcBef>
              <a:spcAft>
                <a:spcPts val="0"/>
              </a:spcAft>
              <a:defRPr>
                <a:latin typeface="+mn-lt"/>
                <a:cs typeface="+mn-cs"/>
              </a:defRPr>
            </a:lvl1pPr>
          </a:lstStyle>
          <a:p>
            <a:pPr>
              <a:defRPr/>
            </a:pPr>
            <a:endParaRPr lang="en-US"/>
          </a:p>
        </p:txBody>
      </p:sp>
      <p:sp>
        <p:nvSpPr>
          <p:cNvPr id="6" name="Slide Number Placeholder 4">
            <a:extLst>
              <a:ext uri="{FF2B5EF4-FFF2-40B4-BE49-F238E27FC236}">
                <a16:creationId xmlns="" xmlns:a16="http://schemas.microsoft.com/office/drawing/2014/main" id="{2F65554D-E56E-4B72-B733-76658177C291}"/>
              </a:ext>
            </a:extLst>
          </p:cNvPr>
          <p:cNvSpPr>
            <a:spLocks noGrp="1"/>
          </p:cNvSpPr>
          <p:nvPr>
            <p:ph type="sldNum" sz="quarter" idx="12"/>
          </p:nvPr>
        </p:nvSpPr>
        <p:spPr>
          <a:xfrm>
            <a:off x="6457950" y="6356350"/>
            <a:ext cx="2057400" cy="365125"/>
          </a:xfrm>
        </p:spPr>
        <p:txBody>
          <a:bodyPr/>
          <a:lstStyle>
            <a:lvl1pPr fontAlgn="auto">
              <a:spcBef>
                <a:spcPts val="0"/>
              </a:spcBef>
              <a:spcAft>
                <a:spcPts val="0"/>
              </a:spcAft>
              <a:defRPr>
                <a:latin typeface="+mn-lt"/>
                <a:cs typeface="+mn-cs"/>
              </a:defRPr>
            </a:lvl1pPr>
          </a:lstStyle>
          <a:p>
            <a:pPr>
              <a:defRPr/>
            </a:pPr>
            <a:fld id="{16D7E53E-E198-451F-88E6-93AA624005E4}" type="slidenum">
              <a:rPr lang="en-US"/>
              <a:pPr>
                <a:defRPr/>
              </a:pPr>
              <a:t>‹#›</a:t>
            </a:fld>
            <a:endParaRPr lang="en-US"/>
          </a:p>
        </p:txBody>
      </p:sp>
    </p:spTree>
    <p:extLst>
      <p:ext uri="{BB962C8B-B14F-4D97-AF65-F5344CB8AC3E}">
        <p14:creationId xmlns:p14="http://schemas.microsoft.com/office/powerpoint/2010/main" val="1154849759"/>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sz="3600"/>
            </a:lvl1pPr>
          </a:lstStyle>
          <a:p>
            <a:r>
              <a:rPr lang="en-US"/>
              <a:t>Click to edit Master title style</a:t>
            </a:r>
            <a:endParaRPr lang="id-ID"/>
          </a:p>
        </p:txBody>
      </p:sp>
      <p:sp>
        <p:nvSpPr>
          <p:cNvPr id="3" name="Subtitle 2"/>
          <p:cNvSpPr>
            <a:spLocks noGrp="1"/>
          </p:cNvSpPr>
          <p:nvPr>
            <p:ph type="subTitle" idx="1"/>
          </p:nvPr>
        </p:nvSpPr>
        <p:spPr>
          <a:xfrm>
            <a:off x="1371600" y="3886200"/>
            <a:ext cx="6400800" cy="17526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id-ID"/>
          </a:p>
        </p:txBody>
      </p:sp>
      <p:sp>
        <p:nvSpPr>
          <p:cNvPr id="4" name="Date Placeholder 3"/>
          <p:cNvSpPr>
            <a:spLocks noGrp="1"/>
          </p:cNvSpPr>
          <p:nvPr>
            <p:ph type="dt" sz="half" idx="10"/>
          </p:nvPr>
        </p:nvSpPr>
        <p:spPr/>
        <p:txBody>
          <a:bodyPr/>
          <a:lstStyle/>
          <a:p>
            <a:fld id="{24E76DCF-A446-4F15-8040-07A94D651AED}" type="datetime1">
              <a:rPr lang="id-ID" smtClean="0"/>
              <a:pPr/>
              <a:t>25/09/2017</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49BA3D1-A85E-474C-9075-B3A036E47EC4}" type="slidenum">
              <a:rPr lang="id-ID" smtClean="0"/>
              <a:pPr/>
              <a:t>‹#›</a:t>
            </a:fld>
            <a:endParaRPr lang="id-ID"/>
          </a:p>
        </p:txBody>
      </p:sp>
    </p:spTree>
    <p:extLst>
      <p:ext uri="{BB962C8B-B14F-4D97-AF65-F5344CB8AC3E}">
        <p14:creationId xmlns:p14="http://schemas.microsoft.com/office/powerpoint/2010/main" val="3876043817"/>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id-ID"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id-ID" dirty="0"/>
          </a:p>
        </p:txBody>
      </p:sp>
      <p:sp>
        <p:nvSpPr>
          <p:cNvPr id="4" name="Date Placeholder 3"/>
          <p:cNvSpPr>
            <a:spLocks noGrp="1"/>
          </p:cNvSpPr>
          <p:nvPr>
            <p:ph type="dt" sz="half" idx="10"/>
          </p:nvPr>
        </p:nvSpPr>
        <p:spPr/>
        <p:txBody>
          <a:bodyPr/>
          <a:lstStyle/>
          <a:p>
            <a:fld id="{E9F2BE97-8D3A-48EF-BB46-6E9AF79B2B46}" type="datetime1">
              <a:rPr lang="id-ID" smtClean="0"/>
              <a:pPr/>
              <a:t>25/09/2017</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49BA3D1-A85E-474C-9075-B3A036E47EC4}" type="slidenum">
              <a:rPr lang="id-ID" smtClean="0"/>
              <a:pPr/>
              <a:t>‹#›</a:t>
            </a:fld>
            <a:endParaRPr lang="id-ID"/>
          </a:p>
        </p:txBody>
      </p:sp>
    </p:spTree>
    <p:extLst>
      <p:ext uri="{BB962C8B-B14F-4D97-AF65-F5344CB8AC3E}">
        <p14:creationId xmlns:p14="http://schemas.microsoft.com/office/powerpoint/2010/main" val="32438342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id-ID"/>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0D148A2-4FE6-45DC-A5BA-58D62A32FA38}" type="datetime1">
              <a:rPr lang="id-ID" smtClean="0"/>
              <a:pPr/>
              <a:t>25/09/2017</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49BA3D1-A85E-474C-9075-B3A036E47EC4}" type="slidenum">
              <a:rPr lang="id-ID" smtClean="0"/>
              <a:pPr/>
              <a:t>‹#›</a:t>
            </a:fld>
            <a:endParaRPr lang="id-ID"/>
          </a:p>
        </p:txBody>
      </p:sp>
    </p:spTree>
    <p:extLst>
      <p:ext uri="{BB962C8B-B14F-4D97-AF65-F5344CB8AC3E}">
        <p14:creationId xmlns:p14="http://schemas.microsoft.com/office/powerpoint/2010/main" val="29654710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ea typeface="SimSun" panose="02010600030101010101" pitchFamily="2" charset="-122"/>
              </a:defRPr>
            </a:lvl1pPr>
          </a:lstStyle>
          <a:p>
            <a:pPr>
              <a:defRPr/>
            </a:pPr>
            <a:fld id="{A9AF4BB3-651E-47F0-BA58-60B9EA9B09B5}" type="datetimeFigureOut">
              <a:rPr lang="en-US"/>
              <a:pPr>
                <a:defRPr/>
              </a:pPr>
              <a:t>9/25/2017</a:t>
            </a:fld>
            <a:endParaRPr lang="en-US"/>
          </a:p>
        </p:txBody>
      </p:sp>
      <p:sp>
        <p:nvSpPr>
          <p:cNvPr id="5" name="Footer Placeholder 4"/>
          <p:cNvSpPr>
            <a:spLocks noGrp="1"/>
          </p:cNvSpPr>
          <p:nvPr>
            <p:ph type="ftr" sz="quarter" idx="11"/>
          </p:nvPr>
        </p:nvSpPr>
        <p:spPr/>
        <p:txBody>
          <a:bodyPr/>
          <a:lstStyle>
            <a:lvl1pPr>
              <a:defRPr>
                <a:ea typeface="SimSun" panose="02010600030101010101" pitchFamily="2" charset="-122"/>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8BF959C-E119-4749-BE57-CD82B2CD2FE0}" type="slidenum">
              <a:rPr lang="en-US" altLang="en-US"/>
              <a:pPr>
                <a:defRPr/>
              </a:pPr>
              <a:t>‹#›</a:t>
            </a:fld>
            <a:endParaRPr lang="en-US" altLang="en-US"/>
          </a:p>
        </p:txBody>
      </p:sp>
    </p:spTree>
    <p:extLst>
      <p:ext uri="{BB962C8B-B14F-4D97-AF65-F5344CB8AC3E}">
        <p14:creationId xmlns:p14="http://schemas.microsoft.com/office/powerpoint/2010/main" val="3696112546"/>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p:cNvSpPr>
            <a:spLocks noGrp="1"/>
          </p:cNvSpPr>
          <p:nvPr>
            <p:ph type="dt" sz="half" idx="10"/>
          </p:nvPr>
        </p:nvSpPr>
        <p:spPr/>
        <p:txBody>
          <a:bodyPr/>
          <a:lstStyle/>
          <a:p>
            <a:fld id="{DF9A8F6B-81F0-46D1-AABD-A236F54F1C79}" type="datetime1">
              <a:rPr lang="id-ID" smtClean="0"/>
              <a:pPr/>
              <a:t>25/09/2017</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349BA3D1-A85E-474C-9075-B3A036E47EC4}" type="slidenum">
              <a:rPr lang="id-ID" smtClean="0"/>
              <a:pPr/>
              <a:t>‹#›</a:t>
            </a:fld>
            <a:endParaRPr lang="id-ID"/>
          </a:p>
        </p:txBody>
      </p:sp>
    </p:spTree>
    <p:extLst>
      <p:ext uri="{BB962C8B-B14F-4D97-AF65-F5344CB8AC3E}">
        <p14:creationId xmlns:p14="http://schemas.microsoft.com/office/powerpoint/2010/main" val="384697757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id-ID"/>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p:cNvSpPr>
            <a:spLocks noGrp="1"/>
          </p:cNvSpPr>
          <p:nvPr>
            <p:ph type="dt" sz="half" idx="10"/>
          </p:nvPr>
        </p:nvSpPr>
        <p:spPr/>
        <p:txBody>
          <a:bodyPr/>
          <a:lstStyle/>
          <a:p>
            <a:fld id="{E1B5A3AB-2AF6-4A0C-93AA-E9059F57AE17}" type="datetime1">
              <a:rPr lang="id-ID" smtClean="0"/>
              <a:pPr/>
              <a:t>25/09/2017</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349BA3D1-A85E-474C-9075-B3A036E47EC4}" type="slidenum">
              <a:rPr lang="id-ID" smtClean="0"/>
              <a:pPr/>
              <a:t>‹#›</a:t>
            </a:fld>
            <a:endParaRPr lang="id-ID"/>
          </a:p>
        </p:txBody>
      </p:sp>
    </p:spTree>
    <p:extLst>
      <p:ext uri="{BB962C8B-B14F-4D97-AF65-F5344CB8AC3E}">
        <p14:creationId xmlns:p14="http://schemas.microsoft.com/office/powerpoint/2010/main" val="124159614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Date Placeholder 2"/>
          <p:cNvSpPr>
            <a:spLocks noGrp="1"/>
          </p:cNvSpPr>
          <p:nvPr>
            <p:ph type="dt" sz="half" idx="10"/>
          </p:nvPr>
        </p:nvSpPr>
        <p:spPr/>
        <p:txBody>
          <a:bodyPr/>
          <a:lstStyle/>
          <a:p>
            <a:fld id="{81271243-375A-4A23-BDDA-69063BDD0E07}" type="datetime1">
              <a:rPr lang="id-ID" smtClean="0"/>
              <a:pPr/>
              <a:t>25/09/2017</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349BA3D1-A85E-474C-9075-B3A036E47EC4}" type="slidenum">
              <a:rPr lang="id-ID" smtClean="0"/>
              <a:pPr/>
              <a:t>‹#›</a:t>
            </a:fld>
            <a:endParaRPr lang="id-ID"/>
          </a:p>
        </p:txBody>
      </p:sp>
    </p:spTree>
    <p:extLst>
      <p:ext uri="{BB962C8B-B14F-4D97-AF65-F5344CB8AC3E}">
        <p14:creationId xmlns:p14="http://schemas.microsoft.com/office/powerpoint/2010/main" val="3077904262"/>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3B764A-5499-4C57-BD96-81F13AC0A885}" type="datetime1">
              <a:rPr lang="id-ID" smtClean="0"/>
              <a:pPr/>
              <a:t>25/09/2017</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349BA3D1-A85E-474C-9075-B3A036E47EC4}" type="slidenum">
              <a:rPr lang="id-ID" smtClean="0"/>
              <a:pPr/>
              <a:t>‹#›</a:t>
            </a:fld>
            <a:endParaRPr lang="id-ID"/>
          </a:p>
        </p:txBody>
      </p:sp>
    </p:spTree>
    <p:extLst>
      <p:ext uri="{BB962C8B-B14F-4D97-AF65-F5344CB8AC3E}">
        <p14:creationId xmlns:p14="http://schemas.microsoft.com/office/powerpoint/2010/main" val="2987639090"/>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id-ID"/>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102EFB5-5BDA-4BBD-A346-E92DF0E5AF89}" type="datetime1">
              <a:rPr lang="id-ID" smtClean="0"/>
              <a:pPr/>
              <a:t>25/09/2017</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349BA3D1-A85E-474C-9075-B3A036E47EC4}" type="slidenum">
              <a:rPr lang="id-ID" smtClean="0"/>
              <a:pPr/>
              <a:t>‹#›</a:t>
            </a:fld>
            <a:endParaRPr lang="id-ID"/>
          </a:p>
        </p:txBody>
      </p:sp>
    </p:spTree>
    <p:extLst>
      <p:ext uri="{BB962C8B-B14F-4D97-AF65-F5344CB8AC3E}">
        <p14:creationId xmlns:p14="http://schemas.microsoft.com/office/powerpoint/2010/main" val="2713874470"/>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id-ID"/>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C697692-E47C-4696-B4CF-6E43B5C94602}" type="datetime1">
              <a:rPr lang="id-ID" smtClean="0"/>
              <a:pPr/>
              <a:t>25/09/2017</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349BA3D1-A85E-474C-9075-B3A036E47EC4}" type="slidenum">
              <a:rPr lang="id-ID" smtClean="0"/>
              <a:pPr/>
              <a:t>‹#›</a:t>
            </a:fld>
            <a:endParaRPr lang="id-ID"/>
          </a:p>
        </p:txBody>
      </p:sp>
    </p:spTree>
    <p:extLst>
      <p:ext uri="{BB962C8B-B14F-4D97-AF65-F5344CB8AC3E}">
        <p14:creationId xmlns:p14="http://schemas.microsoft.com/office/powerpoint/2010/main" val="2243831277"/>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fld id="{850CB4E7-5204-4CC1-A88F-CEB7B0702BDD}" type="datetime1">
              <a:rPr lang="id-ID" smtClean="0"/>
              <a:pPr/>
              <a:t>25/09/2017</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49BA3D1-A85E-474C-9075-B3A036E47EC4}" type="slidenum">
              <a:rPr lang="id-ID" smtClean="0"/>
              <a:pPr/>
              <a:t>‹#›</a:t>
            </a:fld>
            <a:endParaRPr lang="id-ID"/>
          </a:p>
        </p:txBody>
      </p:sp>
    </p:spTree>
    <p:extLst>
      <p:ext uri="{BB962C8B-B14F-4D97-AF65-F5344CB8AC3E}">
        <p14:creationId xmlns:p14="http://schemas.microsoft.com/office/powerpoint/2010/main" val="315361059"/>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id-ID"/>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fld id="{90CDE7EE-5326-433B-AE92-C7890794F50C}" type="datetime1">
              <a:rPr lang="id-ID" smtClean="0"/>
              <a:pPr/>
              <a:t>25/09/2017</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49BA3D1-A85E-474C-9075-B3A036E47EC4}" type="slidenum">
              <a:rPr lang="id-ID" smtClean="0"/>
              <a:pPr/>
              <a:t>‹#›</a:t>
            </a:fld>
            <a:endParaRPr lang="id-ID"/>
          </a:p>
        </p:txBody>
      </p:sp>
    </p:spTree>
    <p:extLst>
      <p:ext uri="{BB962C8B-B14F-4D97-AF65-F5344CB8AC3E}">
        <p14:creationId xmlns:p14="http://schemas.microsoft.com/office/powerpoint/2010/main" val="3972990516"/>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userDrawn="1">
  <p:cSld name="10_Custom Layout">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D1D72ED5-9F40-4D85-A48A-B68B3785A586}"/>
              </a:ext>
            </a:extLst>
          </p:cNvPr>
          <p:cNvSpPr/>
          <p:nvPr userDrawn="1"/>
        </p:nvSpPr>
        <p:spPr>
          <a:xfrm>
            <a:off x="0" y="-4396"/>
            <a:ext cx="9144000" cy="6862396"/>
          </a:xfrm>
          <a:prstGeom prst="rect">
            <a:avLst/>
          </a:prstGeom>
          <a:gradFill>
            <a:gsLst>
              <a:gs pos="0">
                <a:schemeClr val="tx2">
                  <a:lumMod val="60000"/>
                  <a:lumOff val="40000"/>
                </a:schemeClr>
              </a:gs>
              <a:gs pos="50000">
                <a:schemeClr val="tx2">
                  <a:lumMod val="75000"/>
                </a:schemeClr>
              </a:gs>
              <a:gs pos="100000">
                <a:srgbClr val="0A0D10"/>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3" name="Picture 3">
            <a:extLst>
              <a:ext uri="{FF2B5EF4-FFF2-40B4-BE49-F238E27FC236}">
                <a16:creationId xmlns="" xmlns:a16="http://schemas.microsoft.com/office/drawing/2014/main" id="{DCAC668C-CC97-4B5B-B36C-1C8366D35EDE}"/>
              </a:ext>
            </a:extLst>
          </p:cNvPr>
          <p:cNvPicPr>
            <a:picLocks noChangeAspect="1"/>
          </p:cNvPicPr>
          <p:nvPr userDrawn="1"/>
        </p:nvPicPr>
        <p:blipFill>
          <a:blip r:embed="rId2">
            <a:extLst>
              <a:ext uri="{28A0092B-C50C-407E-A947-70E740481C1C}">
                <a14:useLocalDpi xmlns:a14="http://schemas.microsoft.com/office/drawing/2010/main" val="0"/>
              </a:ext>
            </a:extLst>
          </a:blip>
          <a:srcRect l="104" t="1178" b="1300"/>
          <a:stretch>
            <a:fillRect/>
          </a:stretch>
        </p:blipFill>
        <p:spPr bwMode="auto">
          <a:xfrm>
            <a:off x="-3175" y="-4763"/>
            <a:ext cx="9159875" cy="6867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ate Placeholder 2">
            <a:extLst>
              <a:ext uri="{FF2B5EF4-FFF2-40B4-BE49-F238E27FC236}">
                <a16:creationId xmlns="" xmlns:a16="http://schemas.microsoft.com/office/drawing/2014/main" id="{4FC6E61B-3C11-4EAA-B65B-DA0479B8C6F1}"/>
              </a:ext>
            </a:extLst>
          </p:cNvPr>
          <p:cNvSpPr>
            <a:spLocks noGrp="1"/>
          </p:cNvSpPr>
          <p:nvPr>
            <p:ph type="dt" sz="half" idx="10"/>
          </p:nvPr>
        </p:nvSpPr>
        <p:spPr/>
        <p:txBody>
          <a:bodyPr/>
          <a:lstStyle>
            <a:lvl1pPr fontAlgn="auto">
              <a:spcBef>
                <a:spcPts val="0"/>
              </a:spcBef>
              <a:spcAft>
                <a:spcPts val="0"/>
              </a:spcAft>
              <a:defRPr>
                <a:latin typeface="+mn-lt"/>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6C2E4066-83FA-44C7-A340-6435C32798EA}" type="datetimeFigureOut">
              <a:rPr kumimoji="0" lang="en-US"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9/25/2017</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3">
            <a:extLst>
              <a:ext uri="{FF2B5EF4-FFF2-40B4-BE49-F238E27FC236}">
                <a16:creationId xmlns="" xmlns:a16="http://schemas.microsoft.com/office/drawing/2014/main" id="{813ABD62-7F1C-4561-930A-C1DA5BBD9C02}"/>
              </a:ext>
            </a:extLst>
          </p:cNvPr>
          <p:cNvSpPr>
            <a:spLocks noGrp="1"/>
          </p:cNvSpPr>
          <p:nvPr>
            <p:ph type="ftr" sz="quarter" idx="11"/>
          </p:nvPr>
        </p:nvSpPr>
        <p:spPr/>
        <p:txBody>
          <a:bodyPr/>
          <a:lstStyle>
            <a:lvl1pPr fontAlgn="auto">
              <a:spcBef>
                <a:spcPts val="0"/>
              </a:spcBef>
              <a:spcAft>
                <a:spcPts val="0"/>
              </a:spcAft>
              <a:defRPr>
                <a:latin typeface="+mn-lt"/>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4">
            <a:extLst>
              <a:ext uri="{FF2B5EF4-FFF2-40B4-BE49-F238E27FC236}">
                <a16:creationId xmlns="" xmlns:a16="http://schemas.microsoft.com/office/drawing/2014/main" id="{15EFB91E-BDD1-4ABD-9C25-D147D95203A2}"/>
              </a:ext>
            </a:extLst>
          </p:cNvPr>
          <p:cNvSpPr>
            <a:spLocks noGrp="1"/>
          </p:cNvSpPr>
          <p:nvPr>
            <p:ph type="sldNum" sz="quarter" idx="12"/>
          </p:nvPr>
        </p:nvSpPr>
        <p:spPr/>
        <p:txBody>
          <a:bodyPr anchor="t"/>
          <a:lstStyle>
            <a:lvl1pPr>
              <a:defRPr smtClean="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56C2F33F-29CC-4D04-AA5E-EFA14ADD6B7D}" type="slidenum">
              <a:rPr kumimoji="0" lang="en-US" altLang="en-US"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35502304"/>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17859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ea typeface="SimSun" panose="02010600030101010101" pitchFamily="2" charset="-122"/>
              </a:defRPr>
            </a:lvl1pPr>
          </a:lstStyle>
          <a:p>
            <a:pPr>
              <a:defRPr/>
            </a:pPr>
            <a:fld id="{B20C27A7-9800-4703-96DB-342D79ED9EDC}" type="datetimeFigureOut">
              <a:rPr lang="en-US"/>
              <a:pPr>
                <a:defRPr/>
              </a:pPr>
              <a:t>9/25/2017</a:t>
            </a:fld>
            <a:endParaRPr lang="en-US"/>
          </a:p>
        </p:txBody>
      </p:sp>
      <p:sp>
        <p:nvSpPr>
          <p:cNvPr id="5" name="Footer Placeholder 4"/>
          <p:cNvSpPr>
            <a:spLocks noGrp="1"/>
          </p:cNvSpPr>
          <p:nvPr>
            <p:ph type="ftr" sz="quarter" idx="11"/>
          </p:nvPr>
        </p:nvSpPr>
        <p:spPr/>
        <p:txBody>
          <a:bodyPr/>
          <a:lstStyle>
            <a:lvl1pPr>
              <a:defRPr>
                <a:ea typeface="SimSun" panose="02010600030101010101" pitchFamily="2" charset="-122"/>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C1FFCF9-3D39-480D-904A-294EA56DE57D}" type="slidenum">
              <a:rPr lang="en-US" altLang="en-US"/>
              <a:pPr>
                <a:defRPr/>
              </a:pPr>
              <a:t>‹#›</a:t>
            </a:fld>
            <a:endParaRPr lang="en-US" altLang="en-US"/>
          </a:p>
        </p:txBody>
      </p:sp>
    </p:spTree>
    <p:extLst>
      <p:ext uri="{BB962C8B-B14F-4D97-AF65-F5344CB8AC3E}">
        <p14:creationId xmlns:p14="http://schemas.microsoft.com/office/powerpoint/2010/main" val="1847984318"/>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duotone>
              <a:schemeClr val="accent6">
                <a:shade val="45000"/>
                <a:satMod val="135000"/>
              </a:schemeClr>
              <a:prstClr val="white"/>
            </a:duotone>
          </a:blip>
          <a:srcRect l="1642" t="10031" r="1505" b="6301"/>
          <a:stretch>
            <a:fillRect/>
          </a:stretch>
        </p:blipFill>
        <p:spPr>
          <a:xfrm>
            <a:off x="0" y="571500"/>
            <a:ext cx="9144000" cy="5981700"/>
          </a:xfrm>
          <a:prstGeom prst="rect">
            <a:avLst/>
          </a:prstGeom>
        </p:spPr>
      </p:pic>
      <p:sp>
        <p:nvSpPr>
          <p:cNvPr id="2" name="Title 1"/>
          <p:cNvSpPr>
            <a:spLocks noGrp="1"/>
          </p:cNvSpPr>
          <p:nvPr>
            <p:ph type="ctrTitle"/>
          </p:nvPr>
        </p:nvSpPr>
        <p:spPr>
          <a:xfrm>
            <a:off x="685800" y="1905004"/>
            <a:ext cx="7543800" cy="2593975"/>
          </a:xfrm>
        </p:spPr>
        <p:txBody>
          <a:bodyPr anchor="b"/>
          <a:lstStyle>
            <a:lvl1pPr>
              <a:defRPr sz="4950">
                <a:ln>
                  <a:noFill/>
                </a:ln>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ormAutofit/>
          </a:bodyPr>
          <a:lstStyle>
            <a:lvl1pPr marL="0" indent="0" algn="l">
              <a:buNone/>
              <a:defRPr sz="1500">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285F6B8E-29B3-4E3B-8CFD-7A7A625F704C}" type="datetime1">
              <a:rPr lang="en-ID" smtClean="0"/>
              <a:t>9/25/2017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4D357A5-02AA-49B5-9A3A-06FEF32A32E9}" type="slidenum">
              <a:rPr lang="en-US" altLang="id-ID" smtClean="0"/>
              <a:pPr>
                <a:defRPr/>
              </a:pPr>
              <a:t>‹#›</a:t>
            </a:fld>
            <a:endParaRPr lang="en-US" altLang="id-ID"/>
          </a:p>
        </p:txBody>
      </p:sp>
    </p:spTree>
    <p:extLst>
      <p:ext uri="{BB962C8B-B14F-4D97-AF65-F5344CB8AC3E}">
        <p14:creationId xmlns:p14="http://schemas.microsoft.com/office/powerpoint/2010/main" val="1350253862"/>
      </p:ext>
    </p:extLst>
  </p:cSld>
  <p:clrMapOvr>
    <a:masterClrMapping/>
  </p:clrMapOvr>
  <p:transition spd="slow">
    <p:randomBar dir="vert"/>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pPr>
              <a:defRPr/>
            </a:pPr>
            <a:fld id="{0241F9FD-2E88-4D4F-8B95-F881B2DB2B6B}" type="slidenum">
              <a:rPr lang="en-US" altLang="id-ID" smtClean="0"/>
              <a:pPr>
                <a:defRPr/>
              </a:pPr>
              <a:t>‹#›</a:t>
            </a:fld>
            <a:endParaRPr lang="en-US" altLang="id-ID"/>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Date Placeholder 3"/>
          <p:cNvSpPr>
            <a:spLocks noGrp="1"/>
          </p:cNvSpPr>
          <p:nvPr>
            <p:ph type="dt" sz="half" idx="12"/>
          </p:nvPr>
        </p:nvSpPr>
        <p:spPr/>
        <p:txBody>
          <a:bodyPr/>
          <a:lstStyle>
            <a:lvl1pPr>
              <a:defRPr/>
            </a:lvl1pPr>
          </a:lstStyle>
          <a:p>
            <a:pPr>
              <a:defRPr/>
            </a:pPr>
            <a:fld id="{00B26D2C-BBB1-489C-B588-AFB29B7CCBF5}" type="datetime1">
              <a:rPr lang="en-ID" smtClean="0"/>
              <a:t>9/25/2017</a:t>
            </a:fld>
            <a:endParaRPr lang="en-US"/>
          </a:p>
        </p:txBody>
      </p:sp>
    </p:spTree>
    <p:extLst>
      <p:ext uri="{BB962C8B-B14F-4D97-AF65-F5344CB8AC3E}">
        <p14:creationId xmlns:p14="http://schemas.microsoft.com/office/powerpoint/2010/main" val="1785346282"/>
      </p:ext>
    </p:extLst>
  </p:cSld>
  <p:clrMapOvr>
    <a:masterClrMapping/>
  </p:clrMapOvr>
  <p:transition spd="slow">
    <p:randomBar dir="vert"/>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duotone>
              <a:schemeClr val="accent6">
                <a:shade val="45000"/>
                <a:satMod val="135000"/>
              </a:schemeClr>
              <a:prstClr val="white"/>
            </a:duotone>
          </a:blip>
          <a:srcRect l="1642" t="10031" r="1505" b="6301"/>
          <a:stretch>
            <a:fillRect/>
          </a:stretch>
        </p:blipFill>
        <p:spPr>
          <a:xfrm>
            <a:off x="0" y="571500"/>
            <a:ext cx="9144000" cy="5981700"/>
          </a:xfrm>
          <a:prstGeom prst="rect">
            <a:avLst/>
          </a:prstGeom>
        </p:spPr>
      </p:pic>
      <p:sp>
        <p:nvSpPr>
          <p:cNvPr id="2" name="Title 1"/>
          <p:cNvSpPr>
            <a:spLocks noGrp="1"/>
          </p:cNvSpPr>
          <p:nvPr>
            <p:ph type="title"/>
          </p:nvPr>
        </p:nvSpPr>
        <p:spPr>
          <a:xfrm>
            <a:off x="722314" y="5486400"/>
            <a:ext cx="7659687" cy="1168400"/>
          </a:xfrm>
        </p:spPr>
        <p:txBody>
          <a:bodyPr anchor="t"/>
          <a:lstStyle>
            <a:lvl1pPr algn="l">
              <a:defRPr sz="2700" b="0" cap="all"/>
            </a:lvl1pPr>
          </a:lstStyle>
          <a:p>
            <a:r>
              <a:rPr lang="en-US"/>
              <a:t>Click to edit Master title style</a:t>
            </a:r>
            <a:endParaRPr lang="en-US" dirty="0"/>
          </a:p>
        </p:txBody>
      </p:sp>
      <p:sp>
        <p:nvSpPr>
          <p:cNvPr id="3" name="Text Placeholder 2"/>
          <p:cNvSpPr>
            <a:spLocks noGrp="1"/>
          </p:cNvSpPr>
          <p:nvPr>
            <p:ph type="body" idx="1"/>
          </p:nvPr>
        </p:nvSpPr>
        <p:spPr>
          <a:xfrm>
            <a:off x="722314" y="3852863"/>
            <a:ext cx="6135687" cy="1633538"/>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BA0FC957-8A49-4F9E-81EE-D6865F7100C8}" type="datetime1">
              <a:rPr lang="en-ID" smtClean="0"/>
              <a:t>9/25/2017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0F24D9E-5EC5-4635-B712-1FE0F7F5C0CB}" type="slidenum">
              <a:rPr lang="en-US" altLang="id-ID" smtClean="0"/>
              <a:pPr>
                <a:defRPr/>
              </a:pPr>
              <a:t>‹#›</a:t>
            </a:fld>
            <a:endParaRPr lang="en-US" altLang="id-ID"/>
          </a:p>
        </p:txBody>
      </p:sp>
    </p:spTree>
    <p:extLst>
      <p:ext uri="{BB962C8B-B14F-4D97-AF65-F5344CB8AC3E}">
        <p14:creationId xmlns:p14="http://schemas.microsoft.com/office/powerpoint/2010/main" val="4269277186"/>
      </p:ext>
    </p:extLst>
  </p:cSld>
  <p:clrMapOvr>
    <a:masterClrMapping/>
  </p:clrMapOvr>
  <p:transition spd="slow">
    <p:randomBar dir="vert"/>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duotone>
              <a:schemeClr val="accent6">
                <a:shade val="45000"/>
                <a:satMod val="135000"/>
              </a:schemeClr>
              <a:prstClr val="white"/>
            </a:duotone>
          </a:blip>
          <a:srcRect l="1642" t="10031" r="1505" b="6301"/>
          <a:stretch>
            <a:fillRect/>
          </a:stretch>
        </p:blipFill>
        <p:spPr>
          <a:xfrm>
            <a:off x="0" y="571500"/>
            <a:ext cx="9144000" cy="5981700"/>
          </a:xfrm>
          <a:prstGeom prst="rect">
            <a:avLst/>
          </a:prstGeom>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536192"/>
            <a:ext cx="3657600" cy="459028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4"/>
          <p:cNvSpPr>
            <a:spLocks noGrp="1"/>
          </p:cNvSpPr>
          <p:nvPr>
            <p:ph type="dt" sz="half" idx="10"/>
          </p:nvPr>
        </p:nvSpPr>
        <p:spPr/>
        <p:txBody>
          <a:bodyPr/>
          <a:lstStyle>
            <a:lvl1pPr>
              <a:defRPr/>
            </a:lvl1pPr>
          </a:lstStyle>
          <a:p>
            <a:pPr>
              <a:defRPr/>
            </a:pPr>
            <a:fld id="{E57A1AEF-47E4-49DC-8DC0-E9C4F0E67C98}" type="datetime1">
              <a:rPr lang="en-ID" smtClean="0"/>
              <a:t>9/25/2017</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pPr>
              <a:defRPr/>
            </a:pPr>
            <a:fld id="{AEDB3828-4FE3-42CB-B7E6-5950C5E2F4B9}" type="slidenum">
              <a:rPr lang="en-US" altLang="id-ID" smtClean="0"/>
              <a:pPr>
                <a:defRPr/>
              </a:pPr>
              <a:t>‹#›</a:t>
            </a:fld>
            <a:endParaRPr lang="en-US" altLang="id-ID"/>
          </a:p>
        </p:txBody>
      </p:sp>
    </p:spTree>
    <p:extLst>
      <p:ext uri="{BB962C8B-B14F-4D97-AF65-F5344CB8AC3E}">
        <p14:creationId xmlns:p14="http://schemas.microsoft.com/office/powerpoint/2010/main" val="2398943634"/>
      </p:ext>
    </p:extLst>
  </p:cSld>
  <p:clrMapOvr>
    <a:masterClrMapping/>
  </p:clrMapOvr>
  <p:transition spd="slow">
    <p:randomBar dir="vert"/>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cstate="print">
            <a:duotone>
              <a:schemeClr val="accent6">
                <a:shade val="45000"/>
                <a:satMod val="135000"/>
              </a:schemeClr>
              <a:prstClr val="white"/>
            </a:duotone>
          </a:blip>
          <a:srcRect l="1642" t="10031" r="1505" b="6301"/>
          <a:stretch>
            <a:fillRect/>
          </a:stretch>
        </p:blipFill>
        <p:spPr>
          <a:xfrm>
            <a:off x="0" y="571500"/>
            <a:ext cx="9144000" cy="5981700"/>
          </a:xfrm>
          <a:prstGeom prst="rect">
            <a:avLst/>
          </a:prstGeom>
        </p:spPr>
      </p:pic>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1500" b="1">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1500" b="1">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6"/>
          <p:cNvSpPr>
            <a:spLocks noGrp="1"/>
          </p:cNvSpPr>
          <p:nvPr>
            <p:ph type="dt" sz="half" idx="10"/>
          </p:nvPr>
        </p:nvSpPr>
        <p:spPr/>
        <p:txBody>
          <a:bodyPr/>
          <a:lstStyle>
            <a:lvl1pPr>
              <a:defRPr/>
            </a:lvl1pPr>
          </a:lstStyle>
          <a:p>
            <a:pPr>
              <a:defRPr/>
            </a:pPr>
            <a:fld id="{F4F14FCD-4930-4944-B1C5-B19E6AD8E171}" type="datetime1">
              <a:rPr lang="en-ID" smtClean="0"/>
              <a:t>9/25/2017</a:t>
            </a:fld>
            <a:endParaRPr lang="en-US"/>
          </a:p>
        </p:txBody>
      </p:sp>
      <p:sp>
        <p:nvSpPr>
          <p:cNvPr id="9" name="Footer Placeholder 7"/>
          <p:cNvSpPr>
            <a:spLocks noGrp="1"/>
          </p:cNvSpPr>
          <p:nvPr>
            <p:ph type="ftr" sz="quarter" idx="11"/>
          </p:nvPr>
        </p:nvSpPr>
        <p:spPr/>
        <p:txBody>
          <a:bodyPr/>
          <a:lstStyle>
            <a:lvl1pPr>
              <a:defRPr/>
            </a:lvl1pPr>
          </a:lstStyle>
          <a:p>
            <a:pPr>
              <a:defRPr/>
            </a:pPr>
            <a:endParaRPr lang="en-US"/>
          </a:p>
        </p:txBody>
      </p:sp>
      <p:sp>
        <p:nvSpPr>
          <p:cNvPr id="10" name="Slide Number Placeholder 8"/>
          <p:cNvSpPr>
            <a:spLocks noGrp="1"/>
          </p:cNvSpPr>
          <p:nvPr>
            <p:ph type="sldNum" sz="quarter" idx="12"/>
          </p:nvPr>
        </p:nvSpPr>
        <p:spPr/>
        <p:txBody>
          <a:bodyPr/>
          <a:lstStyle>
            <a:lvl1pPr>
              <a:defRPr/>
            </a:lvl1pPr>
          </a:lstStyle>
          <a:p>
            <a:pPr>
              <a:defRPr/>
            </a:pPr>
            <a:fld id="{3101A19A-C4A9-45E5-9F6A-51D7CBBF59C7}" type="slidenum">
              <a:rPr lang="en-US" altLang="id-ID" smtClean="0"/>
              <a:pPr>
                <a:defRPr/>
              </a:pPr>
              <a:t>‹#›</a:t>
            </a:fld>
            <a:endParaRPr lang="en-US" altLang="id-ID"/>
          </a:p>
        </p:txBody>
      </p:sp>
    </p:spTree>
    <p:extLst>
      <p:ext uri="{BB962C8B-B14F-4D97-AF65-F5344CB8AC3E}">
        <p14:creationId xmlns:p14="http://schemas.microsoft.com/office/powerpoint/2010/main" val="1509347328"/>
      </p:ext>
    </p:extLst>
  </p:cSld>
  <p:clrMapOvr>
    <a:masterClrMapping/>
  </p:clrMapOvr>
  <p:transition spd="slow">
    <p:randomBar dir="vert"/>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duotone>
              <a:schemeClr val="accent6">
                <a:shade val="45000"/>
                <a:satMod val="135000"/>
              </a:schemeClr>
              <a:prstClr val="white"/>
            </a:duotone>
          </a:blip>
          <a:srcRect l="1642" t="10031" r="1505" b="6301"/>
          <a:stretch>
            <a:fillRect/>
          </a:stretch>
        </p:blipFill>
        <p:spPr>
          <a:xfrm>
            <a:off x="0" y="571500"/>
            <a:ext cx="9144000" cy="5981700"/>
          </a:xfrm>
          <a:prstGeom prst="rect">
            <a:avLst/>
          </a:prstGeom>
        </p:spPr>
      </p:pic>
      <p:sp>
        <p:nvSpPr>
          <p:cNvPr id="2" name="Title 1"/>
          <p:cNvSpPr>
            <a:spLocks noGrp="1"/>
          </p:cNvSpPr>
          <p:nvPr>
            <p:ph type="title"/>
          </p:nvPr>
        </p:nvSpPr>
        <p:spPr/>
        <p:txBody>
          <a:bodyPr/>
          <a:lstStyle/>
          <a:p>
            <a:r>
              <a:rPr lang="en-US"/>
              <a:t>Click to edit Master title style</a:t>
            </a:r>
          </a:p>
        </p:txBody>
      </p:sp>
      <p:sp>
        <p:nvSpPr>
          <p:cNvPr id="4" name="Date Placeholder 2"/>
          <p:cNvSpPr>
            <a:spLocks noGrp="1"/>
          </p:cNvSpPr>
          <p:nvPr>
            <p:ph type="dt" sz="half" idx="10"/>
          </p:nvPr>
        </p:nvSpPr>
        <p:spPr/>
        <p:txBody>
          <a:bodyPr/>
          <a:lstStyle>
            <a:lvl1pPr>
              <a:defRPr/>
            </a:lvl1pPr>
          </a:lstStyle>
          <a:p>
            <a:pPr>
              <a:defRPr/>
            </a:pPr>
            <a:fld id="{AFEDC582-5713-403F-8D35-FD87299C5A49}" type="datetime1">
              <a:rPr lang="en-ID" smtClean="0"/>
              <a:t>9/25/2017</a:t>
            </a:fld>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pPr>
              <a:defRPr/>
            </a:pPr>
            <a:fld id="{EB398236-EB09-4504-BF5F-FC3A066AF8F9}" type="slidenum">
              <a:rPr lang="en-US" altLang="id-ID" smtClean="0"/>
              <a:pPr>
                <a:defRPr/>
              </a:pPr>
              <a:t>‹#›</a:t>
            </a:fld>
            <a:endParaRPr lang="en-US" altLang="id-ID"/>
          </a:p>
        </p:txBody>
      </p:sp>
    </p:spTree>
    <p:extLst>
      <p:ext uri="{BB962C8B-B14F-4D97-AF65-F5344CB8AC3E}">
        <p14:creationId xmlns:p14="http://schemas.microsoft.com/office/powerpoint/2010/main" val="602211928"/>
      </p:ext>
    </p:extLst>
  </p:cSld>
  <p:clrMapOvr>
    <a:masterClrMapping/>
  </p:clrMapOvr>
  <p:transition spd="slow">
    <p:randomBar dir="vert"/>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duotone>
              <a:schemeClr val="accent6">
                <a:shade val="45000"/>
                <a:satMod val="135000"/>
              </a:schemeClr>
              <a:prstClr val="white"/>
            </a:duotone>
          </a:blip>
          <a:srcRect l="1642" t="10031" r="1505" b="6301"/>
          <a:stretch>
            <a:fillRect/>
          </a:stretch>
        </p:blipFill>
        <p:spPr>
          <a:xfrm>
            <a:off x="0" y="571500"/>
            <a:ext cx="9144000" cy="5981700"/>
          </a:xfrm>
          <a:prstGeom prst="rect">
            <a:avLst/>
          </a:prstGeom>
        </p:spPr>
      </p:pic>
      <p:sp>
        <p:nvSpPr>
          <p:cNvPr id="3" name="Date Placeholder 1"/>
          <p:cNvSpPr>
            <a:spLocks noGrp="1"/>
          </p:cNvSpPr>
          <p:nvPr>
            <p:ph type="dt" sz="half" idx="10"/>
          </p:nvPr>
        </p:nvSpPr>
        <p:spPr/>
        <p:txBody>
          <a:bodyPr/>
          <a:lstStyle>
            <a:lvl1pPr>
              <a:defRPr/>
            </a:lvl1pPr>
          </a:lstStyle>
          <a:p>
            <a:pPr>
              <a:defRPr/>
            </a:pPr>
            <a:fld id="{D5D67C8F-AAB2-4C04-9B69-9ADA722909A4}" type="datetime1">
              <a:rPr lang="en-ID" smtClean="0"/>
              <a:t>9/25/2017</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3"/>
          <p:cNvSpPr>
            <a:spLocks noGrp="1"/>
          </p:cNvSpPr>
          <p:nvPr>
            <p:ph type="sldNum" sz="quarter" idx="12"/>
          </p:nvPr>
        </p:nvSpPr>
        <p:spPr/>
        <p:txBody>
          <a:bodyPr/>
          <a:lstStyle>
            <a:lvl1pPr>
              <a:defRPr/>
            </a:lvl1pPr>
          </a:lstStyle>
          <a:p>
            <a:pPr>
              <a:defRPr/>
            </a:pPr>
            <a:fld id="{58B79CA4-46D5-4C5A-A70E-38CB55C12A30}" type="slidenum">
              <a:rPr lang="en-US" altLang="id-ID" smtClean="0"/>
              <a:pPr>
                <a:defRPr/>
              </a:pPr>
              <a:t>‹#›</a:t>
            </a:fld>
            <a:endParaRPr lang="en-US" altLang="id-ID"/>
          </a:p>
        </p:txBody>
      </p:sp>
    </p:spTree>
    <p:extLst>
      <p:ext uri="{BB962C8B-B14F-4D97-AF65-F5344CB8AC3E}">
        <p14:creationId xmlns:p14="http://schemas.microsoft.com/office/powerpoint/2010/main" val="2282959999"/>
      </p:ext>
    </p:extLst>
  </p:cSld>
  <p:clrMapOvr>
    <a:masterClrMapping/>
  </p:clrMapOvr>
  <p:transition spd="slow">
    <p:randomBar dir="vert"/>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duotone>
              <a:schemeClr val="accent6">
                <a:shade val="45000"/>
                <a:satMod val="135000"/>
              </a:schemeClr>
              <a:prstClr val="white"/>
            </a:duotone>
          </a:blip>
          <a:srcRect l="1642" t="10031" r="1505" b="6301"/>
          <a:stretch>
            <a:fillRect/>
          </a:stretch>
        </p:blipFill>
        <p:spPr>
          <a:xfrm>
            <a:off x="0" y="571500"/>
            <a:ext cx="9144000" cy="5981700"/>
          </a:xfrm>
          <a:prstGeom prst="rect">
            <a:avLst/>
          </a:prstGeom>
        </p:spPr>
      </p:pic>
      <p:sp>
        <p:nvSpPr>
          <p:cNvPr id="2" name="Title 1"/>
          <p:cNvSpPr>
            <a:spLocks noGrp="1"/>
          </p:cNvSpPr>
          <p:nvPr>
            <p:ph type="title"/>
          </p:nvPr>
        </p:nvSpPr>
        <p:spPr>
          <a:xfrm>
            <a:off x="304801" y="5495544"/>
            <a:ext cx="7772400" cy="594360"/>
          </a:xfrm>
        </p:spPr>
        <p:txBody>
          <a:bodyPr anchor="b"/>
          <a:lstStyle>
            <a:lvl1pPr algn="ctr">
              <a:defRPr sz="1650" b="1"/>
            </a:lvl1pPr>
          </a:lstStyle>
          <a:p>
            <a:r>
              <a:rPr lang="en-US"/>
              <a:t>Click to edit Master title style</a:t>
            </a:r>
            <a:endParaRPr lang="en-US" dirty="0"/>
          </a:p>
        </p:txBody>
      </p:sp>
      <p:sp>
        <p:nvSpPr>
          <p:cNvPr id="4" name="Text Placeholder 3"/>
          <p:cNvSpPr>
            <a:spLocks noGrp="1"/>
          </p:cNvSpPr>
          <p:nvPr>
            <p:ph type="body" sz="half" idx="2"/>
          </p:nvPr>
        </p:nvSpPr>
        <p:spPr>
          <a:xfrm>
            <a:off x="304801" y="6096000"/>
            <a:ext cx="7772401" cy="609600"/>
          </a:xfrm>
        </p:spPr>
        <p:txBody>
          <a:bodyPr>
            <a:normAutofit/>
          </a:bodyPr>
          <a:lstStyle>
            <a:lvl1pPr marL="0" indent="0" algn="ctr">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9" name="Content Placeholder 8"/>
          <p:cNvSpPr>
            <a:spLocks noGrp="1"/>
          </p:cNvSpPr>
          <p:nvPr>
            <p:ph sz="quarter" idx="13"/>
          </p:nvPr>
        </p:nvSpPr>
        <p:spPr>
          <a:xfrm>
            <a:off x="304800" y="381000"/>
            <a:ext cx="7772400" cy="49428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4"/>
          <p:cNvSpPr>
            <a:spLocks noGrp="1"/>
          </p:cNvSpPr>
          <p:nvPr>
            <p:ph type="dt" sz="half" idx="14"/>
          </p:nvPr>
        </p:nvSpPr>
        <p:spPr/>
        <p:txBody>
          <a:bodyPr/>
          <a:lstStyle>
            <a:lvl1pPr>
              <a:defRPr/>
            </a:lvl1pPr>
          </a:lstStyle>
          <a:p>
            <a:pPr>
              <a:defRPr/>
            </a:pPr>
            <a:fld id="{BFC8D920-C2BA-4112-9711-73C33112B3AC}" type="datetime1">
              <a:rPr lang="en-ID" smtClean="0"/>
              <a:t>9/25/2017</a:t>
            </a:fld>
            <a:endParaRPr lang="en-US"/>
          </a:p>
        </p:txBody>
      </p:sp>
      <p:sp>
        <p:nvSpPr>
          <p:cNvPr id="7" name="Footer Placeholder 5"/>
          <p:cNvSpPr>
            <a:spLocks noGrp="1"/>
          </p:cNvSpPr>
          <p:nvPr>
            <p:ph type="ftr" sz="quarter" idx="15"/>
          </p:nvPr>
        </p:nvSpPr>
        <p:spPr/>
        <p:txBody>
          <a:bodyPr/>
          <a:lstStyle>
            <a:lvl1pPr>
              <a:defRPr/>
            </a:lvl1pPr>
          </a:lstStyle>
          <a:p>
            <a:pPr>
              <a:defRPr/>
            </a:pPr>
            <a:endParaRPr lang="en-US"/>
          </a:p>
        </p:txBody>
      </p:sp>
      <p:sp>
        <p:nvSpPr>
          <p:cNvPr id="8" name="Slide Number Placeholder 6"/>
          <p:cNvSpPr>
            <a:spLocks noGrp="1"/>
          </p:cNvSpPr>
          <p:nvPr>
            <p:ph type="sldNum" sz="quarter" idx="16"/>
          </p:nvPr>
        </p:nvSpPr>
        <p:spPr/>
        <p:txBody>
          <a:bodyPr/>
          <a:lstStyle>
            <a:lvl1pPr>
              <a:defRPr/>
            </a:lvl1pPr>
          </a:lstStyle>
          <a:p>
            <a:pPr>
              <a:defRPr/>
            </a:pPr>
            <a:fld id="{CAC6BD3E-4D49-46BA-8FDA-1662FC21A1CB}" type="slidenum">
              <a:rPr lang="en-US" altLang="id-ID" smtClean="0"/>
              <a:pPr>
                <a:defRPr/>
              </a:pPr>
              <a:t>‹#›</a:t>
            </a:fld>
            <a:endParaRPr lang="en-US" altLang="id-ID"/>
          </a:p>
        </p:txBody>
      </p:sp>
    </p:spTree>
    <p:extLst>
      <p:ext uri="{BB962C8B-B14F-4D97-AF65-F5344CB8AC3E}">
        <p14:creationId xmlns:p14="http://schemas.microsoft.com/office/powerpoint/2010/main" val="3304078743"/>
      </p:ext>
    </p:extLst>
  </p:cSld>
  <p:clrMapOvr>
    <a:masterClrMapping/>
  </p:clrMapOvr>
  <p:transition spd="slow">
    <p:randomBar dir="vert"/>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duotone>
              <a:schemeClr val="accent6">
                <a:shade val="45000"/>
                <a:satMod val="135000"/>
              </a:schemeClr>
              <a:prstClr val="white"/>
            </a:duotone>
          </a:blip>
          <a:srcRect l="1642" t="10031" r="1505" b="6301"/>
          <a:stretch>
            <a:fillRect/>
          </a:stretch>
        </p:blipFill>
        <p:spPr>
          <a:xfrm>
            <a:off x="0" y="571500"/>
            <a:ext cx="9144000" cy="5981700"/>
          </a:xfrm>
          <a:prstGeom prst="rect">
            <a:avLst/>
          </a:prstGeom>
        </p:spPr>
      </p:pic>
      <p:sp>
        <p:nvSpPr>
          <p:cNvPr id="2" name="Title 1"/>
          <p:cNvSpPr>
            <a:spLocks noGrp="1"/>
          </p:cNvSpPr>
          <p:nvPr>
            <p:ph type="title"/>
          </p:nvPr>
        </p:nvSpPr>
        <p:spPr>
          <a:xfrm>
            <a:off x="301752" y="5495278"/>
            <a:ext cx="7772400" cy="594626"/>
          </a:xfrm>
        </p:spPr>
        <p:txBody>
          <a:bodyPr anchor="b"/>
          <a:lstStyle>
            <a:lvl1pPr algn="ctr">
              <a:defRPr sz="1650" b="1">
                <a:ln>
                  <a:noFill/>
                </a:ln>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6" name="Date Placeholder 7"/>
          <p:cNvSpPr>
            <a:spLocks noGrp="1"/>
          </p:cNvSpPr>
          <p:nvPr>
            <p:ph type="dt" sz="half" idx="10"/>
          </p:nvPr>
        </p:nvSpPr>
        <p:spPr/>
        <p:txBody>
          <a:bodyPr/>
          <a:lstStyle>
            <a:lvl1pPr>
              <a:defRPr/>
            </a:lvl1pPr>
          </a:lstStyle>
          <a:p>
            <a:pPr>
              <a:defRPr/>
            </a:pPr>
            <a:fld id="{CF544B39-E288-4B2B-9A2D-4274045FF7DD}" type="datetime1">
              <a:rPr lang="en-ID" smtClean="0"/>
              <a:t>9/25/2017</a:t>
            </a:fld>
            <a:endParaRPr lang="en-US"/>
          </a:p>
        </p:txBody>
      </p:sp>
      <p:sp>
        <p:nvSpPr>
          <p:cNvPr id="7" name="Slide Number Placeholder 8"/>
          <p:cNvSpPr>
            <a:spLocks noGrp="1"/>
          </p:cNvSpPr>
          <p:nvPr>
            <p:ph type="sldNum" sz="quarter" idx="11"/>
          </p:nvPr>
        </p:nvSpPr>
        <p:spPr/>
        <p:txBody>
          <a:bodyPr/>
          <a:lstStyle>
            <a:lvl1pPr>
              <a:defRPr/>
            </a:lvl1pPr>
          </a:lstStyle>
          <a:p>
            <a:pPr>
              <a:defRPr/>
            </a:pPr>
            <a:fld id="{9B5A3D18-F1C3-467C-8BD1-5E614D9CB2C0}" type="slidenum">
              <a:rPr lang="en-US" altLang="id-ID" smtClean="0"/>
              <a:pPr>
                <a:defRPr/>
              </a:pPr>
              <a:t>‹#›</a:t>
            </a:fld>
            <a:endParaRPr lang="en-US" altLang="id-ID"/>
          </a:p>
        </p:txBody>
      </p:sp>
      <p:sp>
        <p:nvSpPr>
          <p:cNvPr id="8" name="Footer Placeholder 9"/>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4173189808"/>
      </p:ext>
    </p:extLst>
  </p:cSld>
  <p:clrMapOvr>
    <a:masterClrMapping/>
  </p:clrMapOvr>
  <p:transition spd="slow">
    <p:randomBar dir="vert"/>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duotone>
              <a:schemeClr val="accent6">
                <a:shade val="45000"/>
                <a:satMod val="135000"/>
              </a:schemeClr>
              <a:prstClr val="white"/>
            </a:duotone>
          </a:blip>
          <a:srcRect l="1642" t="10031" r="1505" b="6301"/>
          <a:stretch>
            <a:fillRect/>
          </a:stretch>
        </p:blipFill>
        <p:spPr>
          <a:xfrm>
            <a:off x="0" y="571500"/>
            <a:ext cx="9144000" cy="5981700"/>
          </a:xfrm>
          <a:prstGeom prst="rect">
            <a:avLst/>
          </a:prstGeom>
        </p:spPr>
      </p:pic>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54794BF7-E88A-413B-B17E-6AFBD308265E}" type="datetime1">
              <a:rPr lang="en-ID" smtClean="0"/>
              <a:t>9/25/2017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A525E9F-1702-471F-918A-ACCE5E183945}" type="slidenum">
              <a:rPr lang="en-US" altLang="id-ID" smtClean="0"/>
              <a:pPr>
                <a:defRPr/>
              </a:pPr>
              <a:t>‹#›</a:t>
            </a:fld>
            <a:endParaRPr lang="en-US" altLang="id-ID"/>
          </a:p>
        </p:txBody>
      </p:sp>
    </p:spTree>
    <p:extLst>
      <p:ext uri="{BB962C8B-B14F-4D97-AF65-F5344CB8AC3E}">
        <p14:creationId xmlns:p14="http://schemas.microsoft.com/office/powerpoint/2010/main" val="1333066160"/>
      </p:ext>
    </p:extLst>
  </p:cSld>
  <p:clrMapOvr>
    <a:masterClrMapping/>
  </p:clrMapOvr>
  <p:transition spd="slow">
    <p:randomBar dir="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ea typeface="SimSun" panose="02010600030101010101" pitchFamily="2" charset="-122"/>
              </a:defRPr>
            </a:lvl1pPr>
          </a:lstStyle>
          <a:p>
            <a:pPr>
              <a:defRPr/>
            </a:pPr>
            <a:fld id="{338A4C52-84D6-4CA8-8073-67D97D9AD851}" type="datetimeFigureOut">
              <a:rPr lang="en-US"/>
              <a:pPr>
                <a:defRPr/>
              </a:pPr>
              <a:t>9/25/2017</a:t>
            </a:fld>
            <a:endParaRPr lang="en-US"/>
          </a:p>
        </p:txBody>
      </p:sp>
      <p:sp>
        <p:nvSpPr>
          <p:cNvPr id="5" name="Footer Placeholder 4"/>
          <p:cNvSpPr>
            <a:spLocks noGrp="1"/>
          </p:cNvSpPr>
          <p:nvPr>
            <p:ph type="ftr" sz="quarter" idx="11"/>
          </p:nvPr>
        </p:nvSpPr>
        <p:spPr/>
        <p:txBody>
          <a:bodyPr/>
          <a:lstStyle>
            <a:lvl1pPr>
              <a:defRPr>
                <a:ea typeface="SimSun" panose="02010600030101010101" pitchFamily="2" charset="-122"/>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244820E-BDCA-442C-ABDC-B31EEB8C6139}" type="slidenum">
              <a:rPr lang="en-US" altLang="en-US"/>
              <a:pPr>
                <a:defRPr/>
              </a:pPr>
              <a:t>‹#›</a:t>
            </a:fld>
            <a:endParaRPr lang="en-US" altLang="en-US"/>
          </a:p>
        </p:txBody>
      </p:sp>
    </p:spTree>
    <p:extLst>
      <p:ext uri="{BB962C8B-B14F-4D97-AF65-F5344CB8AC3E}">
        <p14:creationId xmlns:p14="http://schemas.microsoft.com/office/powerpoint/2010/main" val="3313772855"/>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duotone>
              <a:schemeClr val="accent6">
                <a:shade val="45000"/>
                <a:satMod val="135000"/>
              </a:schemeClr>
              <a:prstClr val="white"/>
            </a:duotone>
          </a:blip>
          <a:srcRect l="1642" t="10031" r="1505" b="6301"/>
          <a:stretch>
            <a:fillRect/>
          </a:stretch>
        </p:blipFill>
        <p:spPr>
          <a:xfrm>
            <a:off x="0" y="571500"/>
            <a:ext cx="9144000" cy="5981700"/>
          </a:xfrm>
          <a:prstGeom prst="rect">
            <a:avLst/>
          </a:prstGeom>
        </p:spPr>
      </p:pic>
      <p:sp>
        <p:nvSpPr>
          <p:cNvPr id="2" name="Vertical Title 1"/>
          <p:cNvSpPr>
            <a:spLocks noGrp="1"/>
          </p:cNvSpPr>
          <p:nvPr>
            <p:ph type="title" orient="vert"/>
          </p:nvPr>
        </p:nvSpPr>
        <p:spPr>
          <a:xfrm>
            <a:off x="6629400" y="274642"/>
            <a:ext cx="1752600" cy="58515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57200" y="274642"/>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E239F55D-F50B-4D66-BC24-A9F58B726091}" type="datetime1">
              <a:rPr lang="en-ID" smtClean="0"/>
              <a:t>9/25/2017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E10F334-90E9-4569-A2F0-16DC0FCB0081}" type="slidenum">
              <a:rPr lang="en-US" altLang="id-ID" smtClean="0"/>
              <a:pPr>
                <a:defRPr/>
              </a:pPr>
              <a:t>‹#›</a:t>
            </a:fld>
            <a:endParaRPr lang="en-US" altLang="id-ID"/>
          </a:p>
        </p:txBody>
      </p:sp>
    </p:spTree>
    <p:extLst>
      <p:ext uri="{BB962C8B-B14F-4D97-AF65-F5344CB8AC3E}">
        <p14:creationId xmlns:p14="http://schemas.microsoft.com/office/powerpoint/2010/main" val="3140551237"/>
      </p:ext>
    </p:extLst>
  </p:cSld>
  <p:clrMapOvr>
    <a:masterClrMapping/>
  </p:clrMapOvr>
  <p:transition spd="slow">
    <p:randomBar dir="vert"/>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userDrawn="1">
  <p:cSld name="Slide Judul">
    <p:spTree>
      <p:nvGrpSpPr>
        <p:cNvPr id="1" name=""/>
        <p:cNvGrpSpPr/>
        <p:nvPr/>
      </p:nvGrpSpPr>
      <p:grpSpPr>
        <a:xfrm>
          <a:off x="0" y="0"/>
          <a:ext cx="0" cy="0"/>
          <a:chOff x="0" y="0"/>
          <a:chExt cx="0" cy="0"/>
        </a:xfrm>
      </p:grpSpPr>
      <p:pic>
        <p:nvPicPr>
          <p:cNvPr id="4" name="Content Placeholder 4">
            <a:extLst>
              <a:ext uri="{FF2B5EF4-FFF2-40B4-BE49-F238E27FC236}">
                <a16:creationId xmlns="" xmlns:a16="http://schemas.microsoft.com/office/drawing/2014/main" id="{D75552CA-7B4A-4884-9FF5-34104A6A13C5}"/>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588" y="-3175"/>
            <a:ext cx="9145588" cy="696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logo-ddn">
            <a:extLst>
              <a:ext uri="{FF2B5EF4-FFF2-40B4-BE49-F238E27FC236}">
                <a16:creationId xmlns="" xmlns:a16="http://schemas.microsoft.com/office/drawing/2014/main" id="{494D90CC-4E0D-4B10-8523-6116E1227C07}"/>
              </a:ext>
            </a:extLst>
          </p:cNvPr>
          <p:cNvPicPr>
            <a:picLocks noChangeAspect="1" noChangeArrowheads="1"/>
          </p:cNvPicPr>
          <p:nvPr userDrawn="1"/>
        </p:nvPicPr>
        <p:blipFill>
          <a:blip r:embed="rId3" cstate="print">
            <a:extLst/>
          </a:blip>
          <a:srcRect/>
          <a:stretch>
            <a:fillRect/>
          </a:stretch>
        </p:blipFill>
        <p:spPr bwMode="auto">
          <a:xfrm>
            <a:off x="4315598" y="295425"/>
            <a:ext cx="604271" cy="986384"/>
          </a:xfrm>
          <a:prstGeom prst="rect">
            <a:avLst/>
          </a:prstGeom>
          <a:noFill/>
          <a:ln w="9525">
            <a:noFill/>
            <a:miter lim="800000"/>
            <a:headEnd/>
            <a:tailEnd/>
          </a:ln>
          <a:effectLst>
            <a:glow rad="101600">
              <a:schemeClr val="bg1">
                <a:alpha val="10000"/>
              </a:schemeClr>
            </a:glow>
            <a:outerShdw blurRad="355600" dir="1740000" sx="124000" sy="124000" algn="ctr" rotWithShape="0">
              <a:schemeClr val="bg1"/>
            </a:outerShdw>
            <a:reflection endPos="0" dir="5400000" sy="-100000" algn="bl" rotWithShape="0"/>
            <a:softEdge rad="12700"/>
          </a:effectLst>
        </p:spPr>
      </p:pic>
      <p:pic>
        <p:nvPicPr>
          <p:cNvPr id="6" name="Picture 8">
            <a:extLst>
              <a:ext uri="{FF2B5EF4-FFF2-40B4-BE49-F238E27FC236}">
                <a16:creationId xmlns="" xmlns:a16="http://schemas.microsoft.com/office/drawing/2014/main" id="{30BE9954-00B7-45E5-BD79-89532F884A25}"/>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l="3030" r="8711"/>
          <a:stretch>
            <a:fillRect/>
          </a:stretch>
        </p:blipFill>
        <p:spPr bwMode="auto">
          <a:xfrm>
            <a:off x="2614614" y="3938588"/>
            <a:ext cx="3975100" cy="194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judul 2"/>
          <p:cNvSpPr>
            <a:spLocks noGrp="1"/>
          </p:cNvSpPr>
          <p:nvPr>
            <p:ph type="subTitle" idx="1"/>
          </p:nvPr>
        </p:nvSpPr>
        <p:spPr>
          <a:xfrm>
            <a:off x="628654" y="5110614"/>
            <a:ext cx="5029199" cy="1137793"/>
          </a:xfrm>
        </p:spPr>
        <p:txBody>
          <a:bodyPr/>
          <a:lstStyle>
            <a:lvl1pPr marL="0" indent="0" algn="l" latinLnBrk="0">
              <a:lnSpc>
                <a:spcPct val="150000"/>
              </a:lnSpc>
              <a:spcBef>
                <a:spcPts val="450"/>
              </a:spcBef>
              <a:buNone/>
              <a:defRPr lang="id-ID" sz="2100">
                <a:solidFill>
                  <a:srgbClr val="D24726"/>
                </a:solidFill>
                <a:latin typeface="+mj-lt"/>
              </a:defRPr>
            </a:lvl1pPr>
            <a:lvl2pPr marL="342900" indent="0" algn="ctr" latinLnBrk="0">
              <a:buNone/>
              <a:defRPr lang="id-ID" sz="1500"/>
            </a:lvl2pPr>
            <a:lvl3pPr marL="685800" indent="0" algn="ctr" latinLnBrk="0">
              <a:buNone/>
              <a:defRPr lang="id-ID" sz="1350"/>
            </a:lvl3pPr>
            <a:lvl4pPr marL="1028700" indent="0" algn="ctr" latinLnBrk="0">
              <a:buNone/>
              <a:defRPr lang="id-ID" sz="1200"/>
            </a:lvl4pPr>
            <a:lvl5pPr marL="1371600" indent="0" algn="ctr" latinLnBrk="0">
              <a:buNone/>
              <a:defRPr lang="id-ID" sz="1200"/>
            </a:lvl5pPr>
            <a:lvl6pPr marL="1714500" indent="0" algn="ctr" latinLnBrk="0">
              <a:buNone/>
              <a:defRPr lang="id-ID" sz="1200"/>
            </a:lvl6pPr>
            <a:lvl7pPr marL="2057400" indent="0" algn="ctr" latinLnBrk="0">
              <a:buNone/>
              <a:defRPr lang="id-ID" sz="1200"/>
            </a:lvl7pPr>
            <a:lvl8pPr marL="2400300" indent="0" algn="ctr" latinLnBrk="0">
              <a:buNone/>
              <a:defRPr lang="id-ID" sz="1200"/>
            </a:lvl8pPr>
            <a:lvl9pPr marL="2743200" indent="0" algn="ctr" latinLnBrk="0">
              <a:buNone/>
              <a:defRPr lang="id-ID" sz="1200"/>
            </a:lvl9pPr>
          </a:lstStyle>
          <a:p>
            <a:r>
              <a:rPr lang="id-ID"/>
              <a:t>Klik untuk mengedit gaya subjudul Master</a:t>
            </a:r>
          </a:p>
        </p:txBody>
      </p:sp>
      <p:sp>
        <p:nvSpPr>
          <p:cNvPr id="7" name="Tempat Penampung Tanggal 3">
            <a:extLst>
              <a:ext uri="{FF2B5EF4-FFF2-40B4-BE49-F238E27FC236}">
                <a16:creationId xmlns="" xmlns:a16="http://schemas.microsoft.com/office/drawing/2014/main" id="{C59AF8CD-02C5-45E6-A846-77CF99862693}"/>
              </a:ext>
            </a:extLst>
          </p:cNvPr>
          <p:cNvSpPr>
            <a:spLocks noGrp="1"/>
          </p:cNvSpPr>
          <p:nvPr>
            <p:ph type="dt" sz="half" idx="10"/>
          </p:nvPr>
        </p:nvSpPr>
        <p:spPr/>
        <p:txBody>
          <a:bodyPr/>
          <a:lstStyle>
            <a:lvl1pPr>
              <a:defRPr>
                <a:solidFill>
                  <a:prstClr val="black">
                    <a:tint val="75000"/>
                  </a:prstClr>
                </a:solidFill>
                <a:ea typeface="+mn-ea"/>
              </a:defRPr>
            </a:lvl1pPr>
          </a:lstStyle>
          <a:p>
            <a:pPr>
              <a:defRPr/>
            </a:pPr>
            <a:fld id="{77D83A8A-D80C-43C8-8F0F-B353F7C79CD7}" type="datetime1">
              <a:rPr lang="en-ID" smtClean="0"/>
              <a:t>9/25/2017</a:t>
            </a:fld>
            <a:endParaRPr/>
          </a:p>
        </p:txBody>
      </p:sp>
      <p:sp>
        <p:nvSpPr>
          <p:cNvPr id="8" name="Tempat Penampung Footer 4">
            <a:extLst>
              <a:ext uri="{FF2B5EF4-FFF2-40B4-BE49-F238E27FC236}">
                <a16:creationId xmlns="" xmlns:a16="http://schemas.microsoft.com/office/drawing/2014/main" id="{080B78F0-5D25-41F9-AD98-F8310FF0A544}"/>
              </a:ext>
            </a:extLst>
          </p:cNvPr>
          <p:cNvSpPr>
            <a:spLocks noGrp="1"/>
          </p:cNvSpPr>
          <p:nvPr>
            <p:ph type="ftr" sz="quarter" idx="11"/>
          </p:nvPr>
        </p:nvSpPr>
        <p:spPr/>
        <p:txBody>
          <a:bodyPr/>
          <a:lstStyle>
            <a:lvl1pPr>
              <a:defRPr>
                <a:solidFill>
                  <a:prstClr val="black">
                    <a:tint val="75000"/>
                  </a:prstClr>
                </a:solidFill>
                <a:ea typeface="+mn-ea"/>
              </a:defRPr>
            </a:lvl1pPr>
          </a:lstStyle>
          <a:p>
            <a:pPr>
              <a:defRPr/>
            </a:pPr>
            <a:endParaRPr/>
          </a:p>
        </p:txBody>
      </p:sp>
      <p:sp>
        <p:nvSpPr>
          <p:cNvPr id="9" name="Tempat Penampung Nomor Slide 5">
            <a:extLst>
              <a:ext uri="{FF2B5EF4-FFF2-40B4-BE49-F238E27FC236}">
                <a16:creationId xmlns="" xmlns:a16="http://schemas.microsoft.com/office/drawing/2014/main" id="{63E0CBD1-1DB1-430D-8B38-9CE6A2AC0E85}"/>
              </a:ext>
            </a:extLst>
          </p:cNvPr>
          <p:cNvSpPr>
            <a:spLocks noGrp="1"/>
          </p:cNvSpPr>
          <p:nvPr>
            <p:ph type="sldNum" sz="quarter" idx="12"/>
          </p:nvPr>
        </p:nvSpPr>
        <p:spPr/>
        <p:txBody>
          <a:bodyPr/>
          <a:lstStyle>
            <a:lvl1pPr>
              <a:defRPr smtClean="0"/>
            </a:lvl1pPr>
          </a:lstStyle>
          <a:p>
            <a:pPr>
              <a:defRPr/>
            </a:pPr>
            <a:fld id="{51546FCA-2546-45CE-9AAE-CFFDE40F40F6}" type="slidenum">
              <a:rPr lang="id-ID" altLang="id-ID"/>
              <a:pPr>
                <a:defRPr/>
              </a:pPr>
              <a:t>‹#›</a:t>
            </a:fld>
            <a:endParaRPr lang="id-ID" altLang="id-ID"/>
          </a:p>
        </p:txBody>
      </p:sp>
    </p:spTree>
    <p:extLst>
      <p:ext uri="{BB962C8B-B14F-4D97-AF65-F5344CB8AC3E}">
        <p14:creationId xmlns:p14="http://schemas.microsoft.com/office/powerpoint/2010/main" val="3540108546"/>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useBgFill="1">
        <p:nvSpPr>
          <p:cNvPr id="12" name="Freeform 11"/>
          <p:cNvSpPr/>
          <p:nvPr/>
        </p:nvSpPr>
        <p:spPr>
          <a:xfrm>
            <a:off x="-11907" y="1"/>
            <a:ext cx="8762858" cy="6588125"/>
          </a:xfrm>
          <a:custGeom>
            <a:avLst/>
            <a:gdLst/>
            <a:ahLst/>
            <a:cxnLst/>
            <a:rect l="l" t="t" r="r" b="b"/>
            <a:pathLst>
              <a:path w="11683810" h="6588125">
                <a:moveTo>
                  <a:pt x="0" y="0"/>
                </a:moveTo>
                <a:lnTo>
                  <a:pt x="11318691" y="0"/>
                </a:lnTo>
                <a:lnTo>
                  <a:pt x="11683810" y="5976938"/>
                </a:lnTo>
                <a:lnTo>
                  <a:pt x="15875" y="6588125"/>
                </a:lnTo>
                <a:cubicBezTo>
                  <a:pt x="10583" y="4386792"/>
                  <a:pt x="5292" y="2185458"/>
                  <a:pt x="0" y="0"/>
                </a:cubicBezTo>
                <a:close/>
              </a:path>
            </a:pathLst>
          </a:custGeom>
          <a:ln>
            <a:noFill/>
          </a:ln>
          <a:effectLst>
            <a:outerShdw blurRad="101600" dist="152400" dir="438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0" y="4282258"/>
            <a:ext cx="8496943" cy="2028845"/>
          </a:xfrm>
          <a:custGeom>
            <a:avLst/>
            <a:gdLst/>
            <a:ahLst/>
            <a:cxnLst/>
            <a:rect l="l" t="t" r="r" b="b"/>
            <a:pathLst>
              <a:path w="11329257" h="2028845">
                <a:moveTo>
                  <a:pt x="0" y="588520"/>
                </a:moveTo>
                <a:lnTo>
                  <a:pt x="11244075" y="0"/>
                </a:lnTo>
                <a:lnTo>
                  <a:pt x="11329257" y="1424838"/>
                </a:lnTo>
                <a:lnTo>
                  <a:pt x="0" y="2028845"/>
                </a:lnTo>
                <a:lnTo>
                  <a:pt x="0" y="58852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6" name="Freeform 25"/>
          <p:cNvSpPr/>
          <p:nvPr/>
        </p:nvSpPr>
        <p:spPr>
          <a:xfrm>
            <a:off x="1" y="1"/>
            <a:ext cx="6539684" cy="456877"/>
          </a:xfrm>
          <a:custGeom>
            <a:avLst/>
            <a:gdLst/>
            <a:ahLst/>
            <a:cxnLst/>
            <a:rect l="l" t="t" r="r" b="b"/>
            <a:pathLst>
              <a:path w="8719579" h="456877">
                <a:moveTo>
                  <a:pt x="0" y="0"/>
                </a:moveTo>
                <a:lnTo>
                  <a:pt x="8719579" y="0"/>
                </a:lnTo>
                <a:lnTo>
                  <a:pt x="0" y="456877"/>
                </a:lnTo>
                <a:lnTo>
                  <a:pt x="0" y="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rot="21420000">
            <a:off x="-121350" y="293317"/>
            <a:ext cx="8525337" cy="5751804"/>
          </a:xfrm>
          <a:custGeom>
            <a:avLst/>
            <a:gdLst/>
            <a:ahLst/>
            <a:cxnLst/>
            <a:rect l="l" t="t" r="r" b="b"/>
            <a:pathLst>
              <a:path w="11367116" h="5751804">
                <a:moveTo>
                  <a:pt x="11346705" y="0"/>
                </a:moveTo>
                <a:cubicBezTo>
                  <a:pt x="11353509" y="1915114"/>
                  <a:pt x="11360312" y="3830229"/>
                  <a:pt x="11367116" y="5745343"/>
                </a:cubicBezTo>
                <a:lnTo>
                  <a:pt x="0" y="5751804"/>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668401" y="662656"/>
            <a:ext cx="7316390" cy="2766528"/>
          </a:xfrm>
        </p:spPr>
        <p:txBody>
          <a:bodyPr anchor="b">
            <a:normAutofit/>
          </a:bodyPr>
          <a:lstStyle>
            <a:lvl1pPr algn="r">
              <a:defRPr sz="6000"/>
            </a:lvl1pPr>
          </a:lstStyle>
          <a:p>
            <a:r>
              <a:rPr lang="en-US"/>
              <a:t>Click to edit Master title style</a:t>
            </a:r>
            <a:endParaRPr lang="en-US" dirty="0"/>
          </a:p>
        </p:txBody>
      </p:sp>
      <p:sp>
        <p:nvSpPr>
          <p:cNvPr id="3" name="Subtitle 2"/>
          <p:cNvSpPr>
            <a:spLocks noGrp="1"/>
          </p:cNvSpPr>
          <p:nvPr>
            <p:ph type="subTitle" idx="1"/>
          </p:nvPr>
        </p:nvSpPr>
        <p:spPr>
          <a:xfrm rot="21420000">
            <a:off x="737297" y="3505210"/>
            <a:ext cx="7316390" cy="550333"/>
          </a:xfrm>
        </p:spPr>
        <p:txBody>
          <a:bodyPr anchor="t">
            <a:noAutofit/>
          </a:bodyPr>
          <a:lstStyle>
            <a:lvl1pPr marL="0" indent="0" algn="r">
              <a:buNone/>
              <a:defRPr sz="2100">
                <a:solidFill>
                  <a:schemeClr val="bg1">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rot="21420000">
            <a:off x="3711406" y="4578463"/>
            <a:ext cx="4607740" cy="1163112"/>
          </a:xfrm>
        </p:spPr>
        <p:txBody>
          <a:bodyPr/>
          <a:lstStyle>
            <a:lvl1pPr algn="ctr">
              <a:defRPr sz="4050">
                <a:solidFill>
                  <a:schemeClr val="accent1">
                    <a:lumMod val="50000"/>
                  </a:schemeClr>
                </a:solidFill>
              </a:defRPr>
            </a:lvl1pPr>
          </a:lstStyle>
          <a:p>
            <a:pPr>
              <a:defRPr/>
            </a:pPr>
            <a:fld id="{285F6B8E-29B3-4E3B-8CFD-7A7A625F704C}" type="datetime1">
              <a:rPr lang="en-ID" smtClean="0"/>
              <a:t>9/25/2017</a:t>
            </a:fld>
            <a:endParaRPr lang="en-US"/>
          </a:p>
        </p:txBody>
      </p:sp>
      <p:sp>
        <p:nvSpPr>
          <p:cNvPr id="5" name="Footer Placeholder 4"/>
          <p:cNvSpPr>
            <a:spLocks noGrp="1"/>
          </p:cNvSpPr>
          <p:nvPr>
            <p:ph type="ftr" sz="quarter" idx="11"/>
          </p:nvPr>
        </p:nvSpPr>
        <p:spPr>
          <a:xfrm rot="21420000">
            <a:off x="-4170" y="4883024"/>
            <a:ext cx="3035429" cy="1195538"/>
          </a:xfrm>
        </p:spPr>
        <p:txBody>
          <a:bodyPr vert="horz" lIns="91440" tIns="45720" rIns="91440" bIns="45720" rtlCol="0" anchor="ctr"/>
          <a:lstStyle>
            <a:lvl1pPr algn="r">
              <a:defRPr lang="en-US" sz="4050" dirty="0"/>
            </a:lvl1pPr>
          </a:lstStyle>
          <a:p>
            <a:pPr>
              <a:defRPr/>
            </a:pPr>
            <a:endParaRPr lang="en-US"/>
          </a:p>
        </p:txBody>
      </p:sp>
      <p:sp>
        <p:nvSpPr>
          <p:cNvPr id="6" name="Slide Number Placeholder 5"/>
          <p:cNvSpPr>
            <a:spLocks noGrp="1"/>
          </p:cNvSpPr>
          <p:nvPr>
            <p:ph type="sldNum" sz="quarter" idx="12"/>
          </p:nvPr>
        </p:nvSpPr>
        <p:spPr>
          <a:xfrm rot="21420000">
            <a:off x="7388818" y="3832648"/>
            <a:ext cx="680390" cy="498470"/>
          </a:xfrm>
        </p:spPr>
        <p:txBody>
          <a:bodyPr/>
          <a:lstStyle>
            <a:lvl1pPr>
              <a:defRPr sz="1800">
                <a:solidFill>
                  <a:schemeClr val="tx1">
                    <a:lumMod val="75000"/>
                    <a:lumOff val="25000"/>
                  </a:schemeClr>
                </a:solidFill>
              </a:defRPr>
            </a:lvl1pPr>
          </a:lstStyle>
          <a:p>
            <a:pPr>
              <a:defRPr/>
            </a:pPr>
            <a:fld id="{74D357A5-02AA-49B5-9A3A-06FEF32A32E9}" type="slidenum">
              <a:rPr lang="en-US" altLang="id-ID" smtClean="0"/>
              <a:pPr>
                <a:defRPr/>
              </a:pPr>
              <a:t>‹#›</a:t>
            </a:fld>
            <a:endParaRPr lang="en-US" altLang="id-ID"/>
          </a:p>
        </p:txBody>
      </p:sp>
      <p:sp>
        <p:nvSpPr>
          <p:cNvPr id="25" name="5-Point Star 24"/>
          <p:cNvSpPr/>
          <p:nvPr/>
        </p:nvSpPr>
        <p:spPr>
          <a:xfrm rot="21420000">
            <a:off x="3166039" y="5111356"/>
            <a:ext cx="386540" cy="51538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4162001005"/>
      </p:ext>
    </p:extLst>
  </p:cSld>
  <p:clrMapOvr>
    <a:masterClrMapping/>
  </p:clrMapOvr>
  <p:transition spd="slow">
    <p:randomBar dir="vert"/>
  </p:transition>
  <p:extLst>
    <p:ext uri="{DCECCB84-F9BA-43D5-87BE-67443E8EF086}">
      <p15:sldGuideLst xmlns="" xmlns:p15="http://schemas.microsoft.com/office/powerpoint/2012/main"/>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514351" y="2063396"/>
            <a:ext cx="7796030" cy="331118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00B26D2C-BBB1-489C-B588-AFB29B7CCBF5}" type="datetime1">
              <a:rPr lang="en-ID" smtClean="0"/>
              <a:t>9/25/2017</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0241F9FD-2E88-4D4F-8B95-F881B2DB2B6B}" type="slidenum">
              <a:rPr lang="en-US" altLang="id-ID" smtClean="0"/>
              <a:pPr>
                <a:defRPr/>
              </a:pPr>
              <a:t>‹#›</a:t>
            </a:fld>
            <a:endParaRPr lang="en-US" altLang="id-ID"/>
          </a:p>
        </p:txBody>
      </p:sp>
    </p:spTree>
    <p:extLst>
      <p:ext uri="{BB962C8B-B14F-4D97-AF65-F5344CB8AC3E}">
        <p14:creationId xmlns:p14="http://schemas.microsoft.com/office/powerpoint/2010/main" val="3208985803"/>
      </p:ext>
    </p:extLst>
  </p:cSld>
  <p:clrMapOvr>
    <a:masterClrMapping/>
  </p:clrMapOvr>
  <p:transition spd="slow">
    <p:randomBar dir="vert"/>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14351" y="685801"/>
            <a:ext cx="7796030" cy="3193487"/>
          </a:xfrm>
        </p:spPr>
        <p:txBody>
          <a:bodyPr anchor="b">
            <a:normAutofit/>
          </a:bodyPr>
          <a:lstStyle>
            <a:lvl1pPr algn="l">
              <a:defRPr sz="4050"/>
            </a:lvl1pPr>
          </a:lstStyle>
          <a:p>
            <a:r>
              <a:rPr lang="en-US"/>
              <a:t>Click to edit Master title style</a:t>
            </a:r>
            <a:endParaRPr lang="en-US" dirty="0"/>
          </a:p>
        </p:txBody>
      </p:sp>
      <p:sp>
        <p:nvSpPr>
          <p:cNvPr id="3" name="Text Placeholder 2"/>
          <p:cNvSpPr>
            <a:spLocks noGrp="1"/>
          </p:cNvSpPr>
          <p:nvPr>
            <p:ph type="body" idx="1"/>
          </p:nvPr>
        </p:nvSpPr>
        <p:spPr>
          <a:xfrm>
            <a:off x="514351" y="3742267"/>
            <a:ext cx="7796030" cy="1639614"/>
          </a:xfrm>
        </p:spPr>
        <p:txBody>
          <a:bodyPr anchor="t">
            <a:normAutofit/>
          </a:bodyPr>
          <a:lstStyle>
            <a:lvl1pPr marL="0" indent="0" algn="l">
              <a:buNone/>
              <a:defRPr sz="1500">
                <a:solidFill>
                  <a:schemeClr val="bg1">
                    <a:lumMod val="50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a:defRPr/>
            </a:pPr>
            <a:fld id="{BA0FC957-8A49-4F9E-81EE-D6865F7100C8}" type="datetime1">
              <a:rPr lang="en-ID" smtClean="0"/>
              <a:t>9/25/2017</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0F24D9E-5EC5-4635-B712-1FE0F7F5C0CB}" type="slidenum">
              <a:rPr lang="en-US" altLang="id-ID" smtClean="0"/>
              <a:pPr>
                <a:defRPr/>
              </a:pPr>
              <a:t>‹#›</a:t>
            </a:fld>
            <a:endParaRPr lang="en-US" altLang="id-ID"/>
          </a:p>
        </p:txBody>
      </p:sp>
    </p:spTree>
    <p:extLst>
      <p:ext uri="{BB962C8B-B14F-4D97-AF65-F5344CB8AC3E}">
        <p14:creationId xmlns:p14="http://schemas.microsoft.com/office/powerpoint/2010/main" val="2501526470"/>
      </p:ext>
    </p:extLst>
  </p:cSld>
  <p:clrMapOvr>
    <a:masterClrMapping/>
  </p:clrMapOvr>
  <p:transition spd="slow">
    <p:randomBar dir="vert"/>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4" name="Title 1"/>
          <p:cNvSpPr>
            <a:spLocks noGrp="1"/>
          </p:cNvSpPr>
          <p:nvPr>
            <p:ph type="title"/>
          </p:nvPr>
        </p:nvSpPr>
        <p:spPr>
          <a:xfrm>
            <a:off x="514351" y="685800"/>
            <a:ext cx="7797662" cy="1158140"/>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514350" y="2063396"/>
            <a:ext cx="3816536" cy="3311189"/>
          </a:xfrm>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4495478" y="2063396"/>
            <a:ext cx="3814904" cy="3311189"/>
          </a:xfrm>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fld id="{E57A1AEF-47E4-49DC-8DC0-E9C4F0E67C98}" type="datetime1">
              <a:rPr lang="en-ID" smtClean="0"/>
              <a:t>9/25/2017</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AEDB3828-4FE3-42CB-B7E6-5950C5E2F4B9}" type="slidenum">
              <a:rPr lang="en-US" altLang="id-ID" smtClean="0"/>
              <a:pPr>
                <a:defRPr/>
              </a:pPr>
              <a:t>‹#›</a:t>
            </a:fld>
            <a:endParaRPr lang="en-US" altLang="id-ID"/>
          </a:p>
        </p:txBody>
      </p:sp>
    </p:spTree>
    <p:extLst>
      <p:ext uri="{BB962C8B-B14F-4D97-AF65-F5344CB8AC3E}">
        <p14:creationId xmlns:p14="http://schemas.microsoft.com/office/powerpoint/2010/main" val="2520711789"/>
      </p:ext>
    </p:extLst>
  </p:cSld>
  <p:clrMapOvr>
    <a:masterClrMapping/>
  </p:clrMapOvr>
  <p:transition spd="slow">
    <p:randomBar dir="vert"/>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4" name="Title 1"/>
          <p:cNvSpPr>
            <a:spLocks noGrp="1"/>
          </p:cNvSpPr>
          <p:nvPr>
            <p:ph type="title"/>
          </p:nvPr>
        </p:nvSpPr>
        <p:spPr>
          <a:xfrm>
            <a:off x="514351" y="685800"/>
            <a:ext cx="7796030" cy="1158140"/>
          </a:xfrm>
        </p:spPr>
        <p:txBody>
          <a:bodyPr/>
          <a:lstStyle/>
          <a:p>
            <a:r>
              <a:rPr lang="en-US"/>
              <a:t>Click to edit Master title style</a:t>
            </a:r>
            <a:endParaRPr lang="en-US" dirty="0"/>
          </a:p>
        </p:txBody>
      </p:sp>
      <p:sp>
        <p:nvSpPr>
          <p:cNvPr id="3" name="Text Placeholder 2"/>
          <p:cNvSpPr>
            <a:spLocks noGrp="1"/>
          </p:cNvSpPr>
          <p:nvPr>
            <p:ph type="body" idx="1"/>
          </p:nvPr>
        </p:nvSpPr>
        <p:spPr>
          <a:xfrm>
            <a:off x="688767" y="2063396"/>
            <a:ext cx="3642119" cy="679994"/>
          </a:xfrm>
        </p:spPr>
        <p:txBody>
          <a:bodyPr anchor="b">
            <a:noAutofit/>
          </a:bodyPr>
          <a:lstStyle>
            <a:lvl1pPr marL="0" indent="0">
              <a:lnSpc>
                <a:spcPct val="90000"/>
              </a:lnSpc>
              <a:buNone/>
              <a:defRPr sz="19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12" name="Content Placeholder 3"/>
          <p:cNvSpPr>
            <a:spLocks noGrp="1"/>
          </p:cNvSpPr>
          <p:nvPr>
            <p:ph sz="quarter" idx="13"/>
          </p:nvPr>
        </p:nvSpPr>
        <p:spPr>
          <a:xfrm>
            <a:off x="514352" y="2861733"/>
            <a:ext cx="3816534" cy="2512852"/>
          </a:xfrm>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644" y="2063396"/>
            <a:ext cx="3648368" cy="679994"/>
          </a:xfrm>
        </p:spPr>
        <p:txBody>
          <a:bodyPr anchor="b">
            <a:noAutofit/>
          </a:bodyPr>
          <a:lstStyle>
            <a:lvl1pPr marL="0" indent="0">
              <a:lnSpc>
                <a:spcPct val="90000"/>
              </a:lnSpc>
              <a:buNone/>
              <a:defRPr sz="19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13" name="Content Placeholder 5"/>
          <p:cNvSpPr>
            <a:spLocks noGrp="1"/>
          </p:cNvSpPr>
          <p:nvPr>
            <p:ph sz="quarter" idx="14"/>
          </p:nvPr>
        </p:nvSpPr>
        <p:spPr>
          <a:xfrm>
            <a:off x="4495477" y="2861733"/>
            <a:ext cx="3816535" cy="2512852"/>
          </a:xfrm>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fld id="{F4F14FCD-4930-4944-B1C5-B19E6AD8E171}" type="datetime1">
              <a:rPr lang="en-ID" smtClean="0"/>
              <a:t>9/25/2017</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3101A19A-C4A9-45E5-9F6A-51D7CBBF59C7}" type="slidenum">
              <a:rPr lang="en-US" altLang="id-ID" smtClean="0"/>
              <a:pPr>
                <a:defRPr/>
              </a:pPr>
              <a:t>‹#›</a:t>
            </a:fld>
            <a:endParaRPr lang="en-US" altLang="id-ID"/>
          </a:p>
        </p:txBody>
      </p:sp>
    </p:spTree>
    <p:extLst>
      <p:ext uri="{BB962C8B-B14F-4D97-AF65-F5344CB8AC3E}">
        <p14:creationId xmlns:p14="http://schemas.microsoft.com/office/powerpoint/2010/main" val="592379470"/>
      </p:ext>
    </p:extLst>
  </p:cSld>
  <p:clrMapOvr>
    <a:masterClrMapping/>
  </p:clrMapOvr>
  <p:transition spd="slow">
    <p:randomBar dir="vert"/>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fld id="{AFEDC582-5713-403F-8D35-FD87299C5A49}" type="datetime1">
              <a:rPr lang="en-ID" smtClean="0"/>
              <a:t>9/25/2017</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EB398236-EB09-4504-BF5F-FC3A066AF8F9}" type="slidenum">
              <a:rPr lang="en-US" altLang="id-ID" smtClean="0"/>
              <a:pPr>
                <a:defRPr/>
              </a:pPr>
              <a:t>‹#›</a:t>
            </a:fld>
            <a:endParaRPr lang="en-US" altLang="id-ID"/>
          </a:p>
        </p:txBody>
      </p:sp>
    </p:spTree>
    <p:extLst>
      <p:ext uri="{BB962C8B-B14F-4D97-AF65-F5344CB8AC3E}">
        <p14:creationId xmlns:p14="http://schemas.microsoft.com/office/powerpoint/2010/main" val="3682329215"/>
      </p:ext>
    </p:extLst>
  </p:cSld>
  <p:clrMapOvr>
    <a:masterClrMapping/>
  </p:clrMapOvr>
  <p:transition spd="slow">
    <p:randomBar dir="vert"/>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5D67C8F-AAB2-4C04-9B69-9ADA722909A4}" type="datetime1">
              <a:rPr lang="en-ID" smtClean="0"/>
              <a:t>9/25/2017</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58B79CA4-46D5-4C5A-A70E-38CB55C12A30}" type="slidenum">
              <a:rPr lang="en-US" altLang="id-ID" smtClean="0"/>
              <a:pPr>
                <a:defRPr/>
              </a:pPr>
              <a:t>‹#›</a:t>
            </a:fld>
            <a:endParaRPr lang="en-US" altLang="id-ID"/>
          </a:p>
        </p:txBody>
      </p:sp>
    </p:spTree>
    <p:extLst>
      <p:ext uri="{BB962C8B-B14F-4D97-AF65-F5344CB8AC3E}">
        <p14:creationId xmlns:p14="http://schemas.microsoft.com/office/powerpoint/2010/main" val="2506063045"/>
      </p:ext>
    </p:extLst>
  </p:cSld>
  <p:clrMapOvr>
    <a:masterClrMapping/>
  </p:clrMapOvr>
  <p:transition spd="slow">
    <p:randomBar dir="vert"/>
  </p:transition>
  <p:extLst>
    <p:ext uri="{DCECCB84-F9BA-43D5-87BE-67443E8EF086}">
      <p15:sldGuideLst xmlns="" xmlns:p15="http://schemas.microsoft.com/office/powerpoint/2012/main"/>
    </p:ext>
  </p:extLst>
</p:sldLayout>
</file>

<file path=ppt/slideLayouts/slideLayout1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20232" y="685800"/>
            <a:ext cx="3095145" cy="2023252"/>
          </a:xfrm>
        </p:spPr>
        <p:txBody>
          <a:bodyPr anchor="b">
            <a:normAutofit/>
          </a:bodyPr>
          <a:lstStyle>
            <a:lvl1pPr algn="ctr">
              <a:defRPr sz="2700"/>
            </a:lvl1pPr>
          </a:lstStyle>
          <a:p>
            <a:r>
              <a:rPr lang="en-US"/>
              <a:t>Click to edit Master title style</a:t>
            </a:r>
            <a:endParaRPr lang="en-US" dirty="0"/>
          </a:p>
        </p:txBody>
      </p:sp>
      <p:sp>
        <p:nvSpPr>
          <p:cNvPr id="10" name="Content Placeholder 2"/>
          <p:cNvSpPr>
            <a:spLocks noGrp="1"/>
          </p:cNvSpPr>
          <p:nvPr>
            <p:ph sz="quarter" idx="13"/>
          </p:nvPr>
        </p:nvSpPr>
        <p:spPr>
          <a:xfrm>
            <a:off x="3784600" y="685801"/>
            <a:ext cx="4525781" cy="468878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20232" y="2709053"/>
            <a:ext cx="3095146" cy="2665533"/>
          </a:xfrm>
        </p:spPr>
        <p:txBody>
          <a:bodyPr anchor="t">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a:defRPr/>
            </a:pPr>
            <a:fld id="{BFC8D920-C2BA-4112-9711-73C33112B3AC}" type="datetime1">
              <a:rPr lang="en-ID" smtClean="0"/>
              <a:t>9/25/2017</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CAC6BD3E-4D49-46BA-8FDA-1662FC21A1CB}" type="slidenum">
              <a:rPr lang="en-US" altLang="id-ID" smtClean="0"/>
              <a:pPr>
                <a:defRPr/>
              </a:pPr>
              <a:t>‹#›</a:t>
            </a:fld>
            <a:endParaRPr lang="en-US" altLang="id-ID"/>
          </a:p>
        </p:txBody>
      </p:sp>
    </p:spTree>
    <p:extLst>
      <p:ext uri="{BB962C8B-B14F-4D97-AF65-F5344CB8AC3E}">
        <p14:creationId xmlns:p14="http://schemas.microsoft.com/office/powerpoint/2010/main" val="3476698255"/>
      </p:ext>
    </p:extLst>
  </p:cSld>
  <p:clrMapOvr>
    <a:masterClrMapping/>
  </p:clrMapOvr>
  <p:transition spd="slow">
    <p:randomBar dir="vert"/>
  </p:transition>
  <p:extLst>
    <p:ext uri="{DCECCB84-F9BA-43D5-87BE-67443E8EF086}">
      <p15:sldGuideLst xmlns=""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ea typeface="SimSun" panose="02010600030101010101" pitchFamily="2" charset="-122"/>
              </a:defRPr>
            </a:lvl1pPr>
          </a:lstStyle>
          <a:p>
            <a:pPr>
              <a:defRPr/>
            </a:pPr>
            <a:fld id="{701A82DA-CD8D-41E6-9226-481547F0DF7A}" type="datetimeFigureOut">
              <a:rPr lang="en-US"/>
              <a:pPr>
                <a:defRPr/>
              </a:pPr>
              <a:t>9/25/2017</a:t>
            </a:fld>
            <a:endParaRPr lang="en-US"/>
          </a:p>
        </p:txBody>
      </p:sp>
      <p:sp>
        <p:nvSpPr>
          <p:cNvPr id="6" name="Footer Placeholder 4"/>
          <p:cNvSpPr>
            <a:spLocks noGrp="1"/>
          </p:cNvSpPr>
          <p:nvPr>
            <p:ph type="ftr" sz="quarter" idx="11"/>
          </p:nvPr>
        </p:nvSpPr>
        <p:spPr/>
        <p:txBody>
          <a:bodyPr/>
          <a:lstStyle>
            <a:lvl1pPr>
              <a:defRPr>
                <a:ea typeface="SimSun" panose="02010600030101010101" pitchFamily="2" charset="-122"/>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BF61A7E-E57C-406D-AFCB-16AEB81268F2}" type="slidenum">
              <a:rPr lang="en-US" altLang="en-US"/>
              <a:pPr>
                <a:defRPr/>
              </a:pPr>
              <a:t>‹#›</a:t>
            </a:fld>
            <a:endParaRPr lang="en-US" altLang="en-US"/>
          </a:p>
        </p:txBody>
      </p:sp>
    </p:spTree>
    <p:extLst>
      <p:ext uri="{BB962C8B-B14F-4D97-AF65-F5344CB8AC3E}">
        <p14:creationId xmlns:p14="http://schemas.microsoft.com/office/powerpoint/2010/main" val="3160090075"/>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0" y="685800"/>
            <a:ext cx="4758977" cy="2023252"/>
          </a:xfrm>
        </p:spPr>
        <p:txBody>
          <a:bodyPr anchor="b">
            <a:normAutofit/>
          </a:bodyPr>
          <a:lstStyle>
            <a:lvl1pPr algn="ctr">
              <a:defRPr sz="27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611771" y="1"/>
            <a:ext cx="2698610" cy="5071533"/>
          </a:xfrm>
          <a:ln w="57150" cmpd="thinThick">
            <a:solidFill>
              <a:schemeClr val="bg1">
                <a:lumMod val="50000"/>
              </a:schemeClr>
            </a:solidFill>
            <a:miter lim="800000"/>
          </a:ln>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514351" y="2709053"/>
            <a:ext cx="4758976" cy="2362481"/>
          </a:xfrm>
        </p:spPr>
        <p:txBody>
          <a:bodyPr anchor="t">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a:defRPr/>
            </a:pPr>
            <a:fld id="{CF544B39-E288-4B2B-9A2D-4274045FF7DD}" type="datetime1">
              <a:rPr lang="en-ID" smtClean="0"/>
              <a:t>9/25/2017</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9B5A3D18-F1C3-467C-8BD1-5E614D9CB2C0}" type="slidenum">
              <a:rPr lang="en-US" altLang="id-ID" smtClean="0"/>
              <a:pPr>
                <a:defRPr/>
              </a:pPr>
              <a:t>‹#›</a:t>
            </a:fld>
            <a:endParaRPr lang="en-US" altLang="id-ID"/>
          </a:p>
        </p:txBody>
      </p:sp>
    </p:spTree>
    <p:extLst>
      <p:ext uri="{BB962C8B-B14F-4D97-AF65-F5344CB8AC3E}">
        <p14:creationId xmlns:p14="http://schemas.microsoft.com/office/powerpoint/2010/main" val="1185226530"/>
      </p:ext>
    </p:extLst>
  </p:cSld>
  <p:clrMapOvr>
    <a:masterClrMapping/>
  </p:clrMapOvr>
  <p:transition spd="slow">
    <p:randomBar dir="vert"/>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0" y="4106333"/>
            <a:ext cx="7796031" cy="588846"/>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4351" y="685800"/>
            <a:ext cx="7794385" cy="3194903"/>
          </a:xfrm>
          <a:ln w="57150" cmpd="thinThick">
            <a:solidFill>
              <a:schemeClr val="bg1">
                <a:lumMod val="50000"/>
              </a:schemeClr>
            </a:solidFill>
            <a:miter lim="800000"/>
          </a:ln>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514335" y="4702923"/>
            <a:ext cx="7796046" cy="682472"/>
          </a:xfrm>
        </p:spPr>
        <p:txBody>
          <a:bodyPr anchor="t"/>
          <a:lstStyle>
            <a:lvl1pPr marL="0" indent="0" algn="l">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defTabSz="514350">
              <a:defRPr/>
            </a:pPr>
            <a:fld id="{004387AF-EBE1-46DD-936C-77A15E7082BC}" type="datetime1">
              <a:rPr lang="en-ID" smtClean="0">
                <a:solidFill>
                  <a:prstClr val="black">
                    <a:tint val="75000"/>
                  </a:prstClr>
                </a:solidFill>
              </a:rPr>
              <a:pPr defTabSz="514350">
                <a:defRPr/>
              </a:pPr>
              <a:t>9/25/2017</a:t>
            </a:fld>
            <a:endParaRPr lang="en-ID">
              <a:solidFill>
                <a:prstClr val="black">
                  <a:tint val="75000"/>
                </a:prstClr>
              </a:solidFill>
            </a:endParaRPr>
          </a:p>
        </p:txBody>
      </p:sp>
      <p:sp>
        <p:nvSpPr>
          <p:cNvPr id="6" name="Footer Placeholder 5"/>
          <p:cNvSpPr>
            <a:spLocks noGrp="1"/>
          </p:cNvSpPr>
          <p:nvPr>
            <p:ph type="ftr" sz="quarter" idx="11"/>
          </p:nvPr>
        </p:nvSpPr>
        <p:spPr/>
        <p:txBody>
          <a:bodyPr/>
          <a:lstStyle/>
          <a:p>
            <a:pPr defTabSz="514350">
              <a:defRPr/>
            </a:pPr>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514350"/>
            <a:fld id="{2D874C5E-35EF-4033-9997-0350DD4D4B3F}" type="slidenum">
              <a:rPr lang="id-ID" altLang="en-US" smtClean="0"/>
              <a:pPr defTabSz="514350"/>
              <a:t>‹#›</a:t>
            </a:fld>
            <a:endParaRPr lang="id-ID" altLang="en-US"/>
          </a:p>
        </p:txBody>
      </p:sp>
    </p:spTree>
    <p:extLst>
      <p:ext uri="{BB962C8B-B14F-4D97-AF65-F5344CB8AC3E}">
        <p14:creationId xmlns:p14="http://schemas.microsoft.com/office/powerpoint/2010/main" val="2193530673"/>
      </p:ext>
    </p:extLst>
  </p:cSld>
  <p:clrMapOvr>
    <a:masterClrMapping/>
  </p:clrMapOvr>
  <p:hf hdr="0" ftr="0" dt="0"/>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1" y="685801"/>
            <a:ext cx="7797677" cy="3194903"/>
          </a:xfrm>
        </p:spPr>
        <p:txBody>
          <a:bodyPr anchor="ctr">
            <a:normAutofit/>
          </a:bodyPr>
          <a:lstStyle>
            <a:lvl1pPr algn="ct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514335" y="4106333"/>
            <a:ext cx="7796047" cy="1273606"/>
          </a:xfrm>
        </p:spPr>
        <p:txBody>
          <a:bodyPr anchor="ctr">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defTabSz="514350">
              <a:defRPr/>
            </a:pPr>
            <a:fld id="{004387AF-EBE1-46DD-936C-77A15E7082BC}" type="datetime1">
              <a:rPr lang="en-ID" smtClean="0">
                <a:solidFill>
                  <a:prstClr val="black">
                    <a:tint val="75000"/>
                  </a:prstClr>
                </a:solidFill>
              </a:rPr>
              <a:pPr defTabSz="514350">
                <a:defRPr/>
              </a:pPr>
              <a:t>9/25/2017</a:t>
            </a:fld>
            <a:endParaRPr lang="en-ID">
              <a:solidFill>
                <a:prstClr val="black">
                  <a:tint val="75000"/>
                </a:prstClr>
              </a:solidFill>
            </a:endParaRPr>
          </a:p>
        </p:txBody>
      </p:sp>
      <p:sp>
        <p:nvSpPr>
          <p:cNvPr id="6" name="Footer Placeholder 5"/>
          <p:cNvSpPr>
            <a:spLocks noGrp="1"/>
          </p:cNvSpPr>
          <p:nvPr>
            <p:ph type="ftr" sz="quarter" idx="11"/>
          </p:nvPr>
        </p:nvSpPr>
        <p:spPr/>
        <p:txBody>
          <a:bodyPr/>
          <a:lstStyle/>
          <a:p>
            <a:pPr defTabSz="514350">
              <a:defRPr/>
            </a:pPr>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514350"/>
            <a:fld id="{2D874C5E-35EF-4033-9997-0350DD4D4B3F}" type="slidenum">
              <a:rPr lang="id-ID" altLang="en-US" smtClean="0"/>
              <a:pPr defTabSz="514350"/>
              <a:t>‹#›</a:t>
            </a:fld>
            <a:endParaRPr lang="id-ID" altLang="en-US"/>
          </a:p>
        </p:txBody>
      </p:sp>
    </p:spTree>
    <p:extLst>
      <p:ext uri="{BB962C8B-B14F-4D97-AF65-F5344CB8AC3E}">
        <p14:creationId xmlns:p14="http://schemas.microsoft.com/office/powerpoint/2010/main" val="2054408333"/>
      </p:ext>
    </p:extLst>
  </p:cSld>
  <p:clrMapOvr>
    <a:masterClrMapping/>
  </p:clrMapOvr>
  <p:hf hdr="0" ftr="0" dt="0"/>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1299" y="685800"/>
            <a:ext cx="7143765" cy="2916704"/>
          </a:xfrm>
        </p:spPr>
        <p:txBody>
          <a:bodyPr anchor="ctr">
            <a:normAutofit/>
          </a:bodyPr>
          <a:lstStyle>
            <a:lvl1pPr algn="ct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162698" y="3610032"/>
            <a:ext cx="6500967" cy="377768"/>
          </a:xfrm>
        </p:spPr>
        <p:txBody>
          <a:bodyPr anchor="t">
            <a:normAutofit/>
          </a:bodyPr>
          <a:lstStyle>
            <a:lvl1pPr marL="0" indent="0" algn="r">
              <a:buNone/>
              <a:defRPr sz="1050">
                <a:solidFill>
                  <a:schemeClr val="tx1">
                    <a:lumMod val="50000"/>
                    <a:lumOff val="50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4" name="Text Placeholder 3"/>
          <p:cNvSpPr>
            <a:spLocks noGrp="1"/>
          </p:cNvSpPr>
          <p:nvPr>
            <p:ph type="body" sz="half" idx="2"/>
          </p:nvPr>
        </p:nvSpPr>
        <p:spPr>
          <a:xfrm>
            <a:off x="514351" y="4106334"/>
            <a:ext cx="7797662" cy="1268252"/>
          </a:xfrm>
        </p:spPr>
        <p:txBody>
          <a:bodyPr anchor="ctr">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defTabSz="514350">
              <a:defRPr/>
            </a:pPr>
            <a:fld id="{004387AF-EBE1-46DD-936C-77A15E7082BC}" type="datetime1">
              <a:rPr lang="en-ID" smtClean="0">
                <a:solidFill>
                  <a:prstClr val="black">
                    <a:tint val="75000"/>
                  </a:prstClr>
                </a:solidFill>
              </a:rPr>
              <a:pPr defTabSz="514350">
                <a:defRPr/>
              </a:pPr>
              <a:t>9/25/2017</a:t>
            </a:fld>
            <a:endParaRPr lang="en-ID">
              <a:solidFill>
                <a:prstClr val="black">
                  <a:tint val="75000"/>
                </a:prstClr>
              </a:solidFill>
            </a:endParaRPr>
          </a:p>
        </p:txBody>
      </p:sp>
      <p:sp>
        <p:nvSpPr>
          <p:cNvPr id="6" name="Footer Placeholder 5"/>
          <p:cNvSpPr>
            <a:spLocks noGrp="1"/>
          </p:cNvSpPr>
          <p:nvPr>
            <p:ph type="ftr" sz="quarter" idx="11"/>
          </p:nvPr>
        </p:nvSpPr>
        <p:spPr/>
        <p:txBody>
          <a:bodyPr/>
          <a:lstStyle/>
          <a:p>
            <a:pPr defTabSz="514350">
              <a:defRPr/>
            </a:pPr>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514350"/>
            <a:fld id="{2D874C5E-35EF-4033-9997-0350DD4D4B3F}" type="slidenum">
              <a:rPr lang="id-ID" altLang="en-US" smtClean="0"/>
              <a:pPr defTabSz="514350"/>
              <a:t>‹#›</a:t>
            </a:fld>
            <a:endParaRPr lang="id-ID" altLang="en-US"/>
          </a:p>
        </p:txBody>
      </p:sp>
      <p:sp>
        <p:nvSpPr>
          <p:cNvPr id="13" name="TextBox 12"/>
          <p:cNvSpPr txBox="1"/>
          <p:nvPr/>
        </p:nvSpPr>
        <p:spPr>
          <a:xfrm>
            <a:off x="514351" y="892628"/>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4" name="TextBox 13"/>
          <p:cNvSpPr txBox="1"/>
          <p:nvPr/>
        </p:nvSpPr>
        <p:spPr>
          <a:xfrm>
            <a:off x="7854812" y="2922827"/>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4115264360"/>
      </p:ext>
    </p:extLst>
  </p:cSld>
  <p:clrMapOvr>
    <a:masterClrMapping/>
  </p:clrMapOvr>
  <p:hf hdr="0" ftr="0" dt="0"/>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14351" y="1723855"/>
            <a:ext cx="7796030" cy="2511835"/>
          </a:xfrm>
        </p:spPr>
        <p:txBody>
          <a:bodyPr anchor="b">
            <a:normAutofit/>
          </a:bodyPr>
          <a:lstStyle>
            <a:lvl1pPr algn="l">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514351" y="4247468"/>
            <a:ext cx="7796030" cy="1140644"/>
          </a:xfrm>
        </p:spPr>
        <p:txBody>
          <a:bodyPr anchor="t">
            <a:normAutofit/>
          </a:bodyPr>
          <a:lstStyle>
            <a:lvl1pPr marL="0" indent="0" algn="l">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defTabSz="514350">
              <a:defRPr/>
            </a:pPr>
            <a:fld id="{004387AF-EBE1-46DD-936C-77A15E7082BC}" type="datetime1">
              <a:rPr lang="en-ID" smtClean="0">
                <a:solidFill>
                  <a:prstClr val="black">
                    <a:tint val="75000"/>
                  </a:prstClr>
                </a:solidFill>
              </a:rPr>
              <a:pPr defTabSz="514350">
                <a:defRPr/>
              </a:pPr>
              <a:t>9/25/2017</a:t>
            </a:fld>
            <a:endParaRPr lang="en-ID">
              <a:solidFill>
                <a:prstClr val="black">
                  <a:tint val="75000"/>
                </a:prstClr>
              </a:solidFill>
            </a:endParaRPr>
          </a:p>
        </p:txBody>
      </p:sp>
      <p:sp>
        <p:nvSpPr>
          <p:cNvPr id="6" name="Footer Placeholder 5"/>
          <p:cNvSpPr>
            <a:spLocks noGrp="1"/>
          </p:cNvSpPr>
          <p:nvPr>
            <p:ph type="ftr" sz="quarter" idx="11"/>
          </p:nvPr>
        </p:nvSpPr>
        <p:spPr/>
        <p:txBody>
          <a:bodyPr/>
          <a:lstStyle/>
          <a:p>
            <a:pPr defTabSz="514350">
              <a:defRPr/>
            </a:pPr>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514350"/>
            <a:fld id="{2D874C5E-35EF-4033-9997-0350DD4D4B3F}" type="slidenum">
              <a:rPr lang="id-ID" altLang="en-US" smtClean="0"/>
              <a:pPr defTabSz="514350"/>
              <a:t>‹#›</a:t>
            </a:fld>
            <a:endParaRPr lang="id-ID" altLang="en-US"/>
          </a:p>
        </p:txBody>
      </p:sp>
    </p:spTree>
    <p:extLst>
      <p:ext uri="{BB962C8B-B14F-4D97-AF65-F5344CB8AC3E}">
        <p14:creationId xmlns:p14="http://schemas.microsoft.com/office/powerpoint/2010/main" val="2432778914"/>
      </p:ext>
    </p:extLst>
  </p:cSld>
  <p:clrMapOvr>
    <a:masterClrMapping/>
  </p:clrMapOvr>
  <p:hf hdr="0" ftr="0" dt="0"/>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514351" y="685801"/>
            <a:ext cx="7796030" cy="1151965"/>
          </a:xfrm>
        </p:spPr>
        <p:txBody>
          <a:bodyPr/>
          <a:lstStyle>
            <a:lvl1pPr algn="ctr">
              <a:defRPr/>
            </a:lvl1pPr>
          </a:lstStyle>
          <a:p>
            <a:r>
              <a:rPr lang="en-US"/>
              <a:t>Click to edit Master title style</a:t>
            </a:r>
            <a:endParaRPr lang="en-US" dirty="0"/>
          </a:p>
        </p:txBody>
      </p:sp>
      <p:sp>
        <p:nvSpPr>
          <p:cNvPr id="7" name="Text Placeholder 2"/>
          <p:cNvSpPr>
            <a:spLocks noGrp="1"/>
          </p:cNvSpPr>
          <p:nvPr>
            <p:ph type="body" idx="1"/>
          </p:nvPr>
        </p:nvSpPr>
        <p:spPr>
          <a:xfrm>
            <a:off x="514352" y="2063395"/>
            <a:ext cx="2482596" cy="576262"/>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8" name="Text Placeholder 3"/>
          <p:cNvSpPr>
            <a:spLocks noGrp="1"/>
          </p:cNvSpPr>
          <p:nvPr>
            <p:ph type="body" sz="half" idx="15"/>
          </p:nvPr>
        </p:nvSpPr>
        <p:spPr>
          <a:xfrm>
            <a:off x="514352" y="2639658"/>
            <a:ext cx="2482596" cy="2734928"/>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9" name="Text Placeholder 4"/>
          <p:cNvSpPr>
            <a:spLocks noGrp="1"/>
          </p:cNvSpPr>
          <p:nvPr>
            <p:ph type="body" sz="quarter" idx="3"/>
          </p:nvPr>
        </p:nvSpPr>
        <p:spPr>
          <a:xfrm>
            <a:off x="3175967" y="2063395"/>
            <a:ext cx="2482596" cy="576262"/>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10" name="Text Placeholder 3"/>
          <p:cNvSpPr>
            <a:spLocks noGrp="1"/>
          </p:cNvSpPr>
          <p:nvPr>
            <p:ph type="body" sz="half" idx="16"/>
          </p:nvPr>
        </p:nvSpPr>
        <p:spPr>
          <a:xfrm>
            <a:off x="3175966" y="2639658"/>
            <a:ext cx="2482596" cy="2734928"/>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11" name="Text Placeholder 4"/>
          <p:cNvSpPr>
            <a:spLocks noGrp="1"/>
          </p:cNvSpPr>
          <p:nvPr>
            <p:ph type="body" sz="quarter" idx="13"/>
          </p:nvPr>
        </p:nvSpPr>
        <p:spPr>
          <a:xfrm>
            <a:off x="5827785" y="2063395"/>
            <a:ext cx="2482596" cy="576262"/>
          </a:xfrm>
        </p:spPr>
        <p:txBody>
          <a:bodyPr anchor="b">
            <a:noAutofit/>
          </a:bodyPr>
          <a:lstStyle>
            <a:lvl1pPr marL="0" indent="0" algn="ctr">
              <a:lnSpc>
                <a:spcPct val="90000"/>
              </a:lnSpc>
              <a:buNone/>
              <a:defRPr sz="18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12" name="Text Placeholder 3"/>
          <p:cNvSpPr>
            <a:spLocks noGrp="1"/>
          </p:cNvSpPr>
          <p:nvPr>
            <p:ph type="body" sz="half" idx="17"/>
          </p:nvPr>
        </p:nvSpPr>
        <p:spPr>
          <a:xfrm>
            <a:off x="5827785" y="2639658"/>
            <a:ext cx="2482596" cy="2734928"/>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3" name="Date Placeholder 2"/>
          <p:cNvSpPr>
            <a:spLocks noGrp="1"/>
          </p:cNvSpPr>
          <p:nvPr>
            <p:ph type="dt" sz="half" idx="10"/>
          </p:nvPr>
        </p:nvSpPr>
        <p:spPr/>
        <p:txBody>
          <a:bodyPr/>
          <a:lstStyle/>
          <a:p>
            <a:pPr defTabSz="514350">
              <a:defRPr/>
            </a:pPr>
            <a:fld id="{004387AF-EBE1-46DD-936C-77A15E7082BC}" type="datetime1">
              <a:rPr lang="en-ID" smtClean="0">
                <a:solidFill>
                  <a:prstClr val="black">
                    <a:tint val="75000"/>
                  </a:prstClr>
                </a:solidFill>
              </a:rPr>
              <a:pPr defTabSz="514350">
                <a:defRPr/>
              </a:pPr>
              <a:t>9/25/2017</a:t>
            </a:fld>
            <a:endParaRPr lang="en-ID">
              <a:solidFill>
                <a:prstClr val="black">
                  <a:tint val="75000"/>
                </a:prstClr>
              </a:solidFill>
            </a:endParaRPr>
          </a:p>
        </p:txBody>
      </p:sp>
      <p:sp>
        <p:nvSpPr>
          <p:cNvPr id="4" name="Footer Placeholder 3"/>
          <p:cNvSpPr>
            <a:spLocks noGrp="1"/>
          </p:cNvSpPr>
          <p:nvPr>
            <p:ph type="ftr" sz="quarter" idx="11"/>
          </p:nvPr>
        </p:nvSpPr>
        <p:spPr/>
        <p:txBody>
          <a:bodyPr/>
          <a:lstStyle/>
          <a:p>
            <a:pPr defTabSz="514350">
              <a:defRPr/>
            </a:pPr>
            <a:endParaRPr lang="id-ID">
              <a:solidFill>
                <a:prstClr val="black">
                  <a:tint val="75000"/>
                </a:prstClr>
              </a:solidFill>
            </a:endParaRPr>
          </a:p>
        </p:txBody>
      </p:sp>
      <p:sp>
        <p:nvSpPr>
          <p:cNvPr id="5" name="Slide Number Placeholder 4"/>
          <p:cNvSpPr>
            <a:spLocks noGrp="1"/>
          </p:cNvSpPr>
          <p:nvPr>
            <p:ph type="sldNum" sz="quarter" idx="12"/>
          </p:nvPr>
        </p:nvSpPr>
        <p:spPr/>
        <p:txBody>
          <a:bodyPr/>
          <a:lstStyle/>
          <a:p>
            <a:pPr defTabSz="514350"/>
            <a:fld id="{2D874C5E-35EF-4033-9997-0350DD4D4B3F}" type="slidenum">
              <a:rPr lang="id-ID" altLang="en-US" smtClean="0"/>
              <a:pPr defTabSz="514350"/>
              <a:t>‹#›</a:t>
            </a:fld>
            <a:endParaRPr lang="id-ID" altLang="en-US"/>
          </a:p>
        </p:txBody>
      </p:sp>
    </p:spTree>
    <p:extLst>
      <p:ext uri="{BB962C8B-B14F-4D97-AF65-F5344CB8AC3E}">
        <p14:creationId xmlns:p14="http://schemas.microsoft.com/office/powerpoint/2010/main" val="1139802094"/>
      </p:ext>
    </p:extLst>
  </p:cSld>
  <p:clrMapOvr>
    <a:masterClrMapping/>
  </p:clrMapOvr>
  <p:hf hdr="0" ftr="0" dt="0"/>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514351" y="685801"/>
            <a:ext cx="7797662" cy="1151965"/>
          </a:xfrm>
        </p:spPr>
        <p:txBody>
          <a:bodyPr/>
          <a:lstStyle>
            <a:lvl1pPr algn="ctr">
              <a:defRPr/>
            </a:lvl1pPr>
          </a:lstStyle>
          <a:p>
            <a:r>
              <a:rPr lang="en-US"/>
              <a:t>Click to edit Master title style</a:t>
            </a:r>
            <a:endParaRPr lang="en-US" dirty="0"/>
          </a:p>
        </p:txBody>
      </p:sp>
      <p:sp>
        <p:nvSpPr>
          <p:cNvPr id="19" name="Text Placeholder 2"/>
          <p:cNvSpPr>
            <a:spLocks noGrp="1"/>
          </p:cNvSpPr>
          <p:nvPr>
            <p:ph type="body" idx="1"/>
          </p:nvPr>
        </p:nvSpPr>
        <p:spPr>
          <a:xfrm>
            <a:off x="518880" y="3813025"/>
            <a:ext cx="2482596" cy="576262"/>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20" name="Picture Placeholder 2"/>
          <p:cNvSpPr>
            <a:spLocks noGrp="1" noChangeAspect="1"/>
          </p:cNvSpPr>
          <p:nvPr>
            <p:ph type="pic" idx="15"/>
          </p:nvPr>
        </p:nvSpPr>
        <p:spPr>
          <a:xfrm>
            <a:off x="514335" y="2063396"/>
            <a:ext cx="2482596" cy="153672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1" name="Text Placeholder 3"/>
          <p:cNvSpPr>
            <a:spLocks noGrp="1"/>
          </p:cNvSpPr>
          <p:nvPr>
            <p:ph type="body" sz="half" idx="18"/>
          </p:nvPr>
        </p:nvSpPr>
        <p:spPr>
          <a:xfrm>
            <a:off x="518880" y="4389288"/>
            <a:ext cx="2482596" cy="985299"/>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22" name="Text Placeholder 4"/>
          <p:cNvSpPr>
            <a:spLocks noGrp="1"/>
          </p:cNvSpPr>
          <p:nvPr>
            <p:ph type="body" sz="quarter" idx="3"/>
          </p:nvPr>
        </p:nvSpPr>
        <p:spPr>
          <a:xfrm>
            <a:off x="3178058" y="3813025"/>
            <a:ext cx="2482596" cy="576262"/>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23" name="Picture Placeholder 2"/>
          <p:cNvSpPr>
            <a:spLocks noGrp="1" noChangeAspect="1"/>
          </p:cNvSpPr>
          <p:nvPr>
            <p:ph type="pic" idx="21"/>
          </p:nvPr>
        </p:nvSpPr>
        <p:spPr>
          <a:xfrm>
            <a:off x="3176999" y="2063396"/>
            <a:ext cx="2482596" cy="1535237"/>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4" name="Text Placeholder 3"/>
          <p:cNvSpPr>
            <a:spLocks noGrp="1"/>
          </p:cNvSpPr>
          <p:nvPr>
            <p:ph type="body" sz="half" idx="19"/>
          </p:nvPr>
        </p:nvSpPr>
        <p:spPr>
          <a:xfrm>
            <a:off x="3176999" y="4389286"/>
            <a:ext cx="2482596" cy="985300"/>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25" name="Text Placeholder 4"/>
          <p:cNvSpPr>
            <a:spLocks noGrp="1"/>
          </p:cNvSpPr>
          <p:nvPr>
            <p:ph type="body" sz="quarter" idx="13"/>
          </p:nvPr>
        </p:nvSpPr>
        <p:spPr>
          <a:xfrm>
            <a:off x="5826708" y="3813025"/>
            <a:ext cx="2482596" cy="576262"/>
          </a:xfrm>
        </p:spPr>
        <p:txBody>
          <a:bodyPr anchor="b">
            <a:noAutofit/>
          </a:bodyPr>
          <a:lstStyle>
            <a:lvl1pPr marL="0" indent="0" algn="ctr">
              <a:lnSpc>
                <a:spcPct val="90000"/>
              </a:lnSpc>
              <a:buNone/>
              <a:defRPr sz="165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26" name="Picture Placeholder 2"/>
          <p:cNvSpPr>
            <a:spLocks noGrp="1" noChangeAspect="1"/>
          </p:cNvSpPr>
          <p:nvPr>
            <p:ph type="pic" idx="22"/>
          </p:nvPr>
        </p:nvSpPr>
        <p:spPr>
          <a:xfrm>
            <a:off x="5826614" y="2063394"/>
            <a:ext cx="2482596" cy="1537196"/>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7" name="Text Placeholder 3"/>
          <p:cNvSpPr>
            <a:spLocks noGrp="1"/>
          </p:cNvSpPr>
          <p:nvPr>
            <p:ph type="body" sz="half" idx="20"/>
          </p:nvPr>
        </p:nvSpPr>
        <p:spPr>
          <a:xfrm>
            <a:off x="5826614" y="4389284"/>
            <a:ext cx="2482596" cy="985302"/>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3" name="Date Placeholder 2"/>
          <p:cNvSpPr>
            <a:spLocks noGrp="1"/>
          </p:cNvSpPr>
          <p:nvPr>
            <p:ph type="dt" sz="half" idx="10"/>
          </p:nvPr>
        </p:nvSpPr>
        <p:spPr/>
        <p:txBody>
          <a:bodyPr/>
          <a:lstStyle/>
          <a:p>
            <a:pPr defTabSz="514350">
              <a:defRPr/>
            </a:pPr>
            <a:fld id="{004387AF-EBE1-46DD-936C-77A15E7082BC}" type="datetime1">
              <a:rPr lang="en-ID" smtClean="0">
                <a:solidFill>
                  <a:prstClr val="black">
                    <a:tint val="75000"/>
                  </a:prstClr>
                </a:solidFill>
              </a:rPr>
              <a:pPr defTabSz="514350">
                <a:defRPr/>
              </a:pPr>
              <a:t>9/25/2017</a:t>
            </a:fld>
            <a:endParaRPr lang="en-ID">
              <a:solidFill>
                <a:prstClr val="black">
                  <a:tint val="75000"/>
                </a:prstClr>
              </a:solidFill>
            </a:endParaRPr>
          </a:p>
        </p:txBody>
      </p:sp>
      <p:sp>
        <p:nvSpPr>
          <p:cNvPr id="4" name="Footer Placeholder 3"/>
          <p:cNvSpPr>
            <a:spLocks noGrp="1"/>
          </p:cNvSpPr>
          <p:nvPr>
            <p:ph type="ftr" sz="quarter" idx="11"/>
          </p:nvPr>
        </p:nvSpPr>
        <p:spPr/>
        <p:txBody>
          <a:bodyPr/>
          <a:lstStyle/>
          <a:p>
            <a:pPr defTabSz="514350">
              <a:defRPr/>
            </a:pPr>
            <a:endParaRPr lang="id-ID">
              <a:solidFill>
                <a:prstClr val="black">
                  <a:tint val="75000"/>
                </a:prstClr>
              </a:solidFill>
            </a:endParaRPr>
          </a:p>
        </p:txBody>
      </p:sp>
      <p:sp>
        <p:nvSpPr>
          <p:cNvPr id="5" name="Slide Number Placeholder 4"/>
          <p:cNvSpPr>
            <a:spLocks noGrp="1"/>
          </p:cNvSpPr>
          <p:nvPr>
            <p:ph type="sldNum" sz="quarter" idx="12"/>
          </p:nvPr>
        </p:nvSpPr>
        <p:spPr/>
        <p:txBody>
          <a:bodyPr/>
          <a:lstStyle/>
          <a:p>
            <a:pPr defTabSz="514350"/>
            <a:fld id="{2D874C5E-35EF-4033-9997-0350DD4D4B3F}" type="slidenum">
              <a:rPr lang="id-ID" altLang="en-US" smtClean="0"/>
              <a:pPr defTabSz="514350"/>
              <a:t>‹#›</a:t>
            </a:fld>
            <a:endParaRPr lang="id-ID" altLang="en-US"/>
          </a:p>
        </p:txBody>
      </p:sp>
    </p:spTree>
    <p:extLst>
      <p:ext uri="{BB962C8B-B14F-4D97-AF65-F5344CB8AC3E}">
        <p14:creationId xmlns:p14="http://schemas.microsoft.com/office/powerpoint/2010/main" val="923653042"/>
      </p:ext>
    </p:extLst>
  </p:cSld>
  <p:clrMapOvr>
    <a:masterClrMapping/>
  </p:clrMapOvr>
  <p:hf hdr="0" ftr="0" dt="0"/>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514351" y="2063396"/>
            <a:ext cx="7796030" cy="331119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54794BF7-E88A-413B-B17E-6AFBD308265E}" type="datetime1">
              <a:rPr lang="en-ID" smtClean="0"/>
              <a:t>9/25/2017</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9A525E9F-1702-471F-918A-ACCE5E183945}" type="slidenum">
              <a:rPr lang="en-US" altLang="id-ID" smtClean="0"/>
              <a:pPr>
                <a:defRPr/>
              </a:pPr>
              <a:t>‹#›</a:t>
            </a:fld>
            <a:endParaRPr lang="en-US" altLang="id-ID"/>
          </a:p>
        </p:txBody>
      </p:sp>
    </p:spTree>
    <p:extLst>
      <p:ext uri="{BB962C8B-B14F-4D97-AF65-F5344CB8AC3E}">
        <p14:creationId xmlns:p14="http://schemas.microsoft.com/office/powerpoint/2010/main" val="222441494"/>
      </p:ext>
    </p:extLst>
  </p:cSld>
  <p:clrMapOvr>
    <a:masterClrMapping/>
  </p:clrMapOvr>
  <p:transition spd="slow">
    <p:randomBar dir="vert"/>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1896" y="685801"/>
            <a:ext cx="1698485" cy="4688785"/>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514351" y="685801"/>
            <a:ext cx="5928323" cy="4688785"/>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E239F55D-F50B-4D66-BC24-A9F58B726091}" type="datetime1">
              <a:rPr lang="en-ID" smtClean="0"/>
              <a:t>9/25/2017</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E10F334-90E9-4569-A2F0-16DC0FCB0081}" type="slidenum">
              <a:rPr lang="en-US" altLang="id-ID" smtClean="0"/>
              <a:pPr>
                <a:defRPr/>
              </a:pPr>
              <a:t>‹#›</a:t>
            </a:fld>
            <a:endParaRPr lang="en-US" altLang="id-ID"/>
          </a:p>
        </p:txBody>
      </p:sp>
    </p:spTree>
    <p:extLst>
      <p:ext uri="{BB962C8B-B14F-4D97-AF65-F5344CB8AC3E}">
        <p14:creationId xmlns:p14="http://schemas.microsoft.com/office/powerpoint/2010/main" val="1531695061"/>
      </p:ext>
    </p:extLst>
  </p:cSld>
  <p:clrMapOvr>
    <a:masterClrMapping/>
  </p:clrMapOvr>
  <p:transition spd="slow">
    <p:randomBar dir="vert"/>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Slide Judul">
    <p:spTree>
      <p:nvGrpSpPr>
        <p:cNvPr id="1" name=""/>
        <p:cNvGrpSpPr/>
        <p:nvPr/>
      </p:nvGrpSpPr>
      <p:grpSpPr>
        <a:xfrm>
          <a:off x="0" y="0"/>
          <a:ext cx="0" cy="0"/>
          <a:chOff x="0" y="0"/>
          <a:chExt cx="0" cy="0"/>
        </a:xfrm>
      </p:grpSpPr>
      <p:pic>
        <p:nvPicPr>
          <p:cNvPr id="4" name="Content Placeholder 4"/>
          <p:cNvPicPr>
            <a:picLocks noChangeAspect="1" noChangeArrowheads="1"/>
          </p:cNvPicPr>
          <p:nvPr userDrawn="1"/>
        </p:nvPicPr>
        <p:blipFill>
          <a:blip r:embed="rId2" cstate="print"/>
          <a:srcRect/>
          <a:stretch>
            <a:fillRect/>
          </a:stretch>
        </p:blipFill>
        <p:spPr bwMode="auto">
          <a:xfrm>
            <a:off x="-2380" y="-3175"/>
            <a:ext cx="9146381" cy="6961188"/>
          </a:xfrm>
          <a:prstGeom prst="rect">
            <a:avLst/>
          </a:prstGeom>
          <a:noFill/>
          <a:ln w="9525">
            <a:noFill/>
            <a:miter lim="800000"/>
            <a:headEnd/>
            <a:tailEnd/>
          </a:ln>
        </p:spPr>
      </p:pic>
      <p:pic>
        <p:nvPicPr>
          <p:cNvPr id="5" name="Picture 4" descr="logo-ddn">
            <a:extLst/>
          </p:cNvPr>
          <p:cNvPicPr>
            <a:picLocks noChangeAspect="1" noChangeArrowheads="1"/>
          </p:cNvPicPr>
          <p:nvPr userDrawn="1"/>
        </p:nvPicPr>
        <p:blipFill>
          <a:blip r:embed="rId3" cstate="print">
            <a:extLst/>
          </a:blip>
          <a:srcRect/>
          <a:stretch>
            <a:fillRect/>
          </a:stretch>
        </p:blipFill>
        <p:spPr bwMode="auto">
          <a:xfrm>
            <a:off x="4315598" y="295425"/>
            <a:ext cx="604271" cy="986384"/>
          </a:xfrm>
          <a:prstGeom prst="rect">
            <a:avLst/>
          </a:prstGeom>
          <a:noFill/>
          <a:ln w="9525">
            <a:noFill/>
            <a:miter lim="800000"/>
            <a:headEnd/>
            <a:tailEnd/>
          </a:ln>
          <a:effectLst>
            <a:glow rad="101600">
              <a:schemeClr val="bg1">
                <a:alpha val="10000"/>
              </a:schemeClr>
            </a:glow>
            <a:outerShdw blurRad="355600" dir="1740000" sx="124000" sy="124000" algn="ctr" rotWithShape="0">
              <a:schemeClr val="bg1"/>
            </a:outerShdw>
            <a:reflection endPos="0" dir="5400000" sy="-100000" algn="bl" rotWithShape="0"/>
            <a:softEdge rad="12700"/>
          </a:effectLst>
        </p:spPr>
      </p:pic>
      <p:pic>
        <p:nvPicPr>
          <p:cNvPr id="6" name="Picture 8"/>
          <p:cNvPicPr>
            <a:picLocks noChangeAspect="1"/>
          </p:cNvPicPr>
          <p:nvPr userDrawn="1"/>
        </p:nvPicPr>
        <p:blipFill>
          <a:blip r:embed="rId4" cstate="print"/>
          <a:srcRect l="3030" r="8711"/>
          <a:stretch>
            <a:fillRect/>
          </a:stretch>
        </p:blipFill>
        <p:spPr bwMode="auto">
          <a:xfrm>
            <a:off x="2613424" y="3938588"/>
            <a:ext cx="3976688" cy="1949450"/>
          </a:xfrm>
          <a:prstGeom prst="rect">
            <a:avLst/>
          </a:prstGeom>
          <a:noFill/>
          <a:ln w="9525">
            <a:noFill/>
            <a:miter lim="800000"/>
            <a:headEnd/>
            <a:tailEnd/>
          </a:ln>
        </p:spPr>
      </p:pic>
      <p:sp>
        <p:nvSpPr>
          <p:cNvPr id="3" name="Subjudul 2"/>
          <p:cNvSpPr>
            <a:spLocks noGrp="1"/>
          </p:cNvSpPr>
          <p:nvPr>
            <p:ph type="subTitle" idx="1"/>
          </p:nvPr>
        </p:nvSpPr>
        <p:spPr>
          <a:xfrm>
            <a:off x="628654" y="5110614"/>
            <a:ext cx="5029199" cy="1137793"/>
          </a:xfrm>
        </p:spPr>
        <p:txBody>
          <a:bodyPr>
            <a:normAutofit/>
          </a:bodyPr>
          <a:lstStyle>
            <a:lvl1pPr marL="0" indent="0" algn="l" latinLnBrk="0">
              <a:lnSpc>
                <a:spcPct val="150000"/>
              </a:lnSpc>
              <a:spcBef>
                <a:spcPts val="338"/>
              </a:spcBef>
              <a:buNone/>
              <a:defRPr lang="id-ID" sz="1575">
                <a:solidFill>
                  <a:srgbClr val="D24726"/>
                </a:solidFill>
                <a:latin typeface="+mj-lt"/>
              </a:defRPr>
            </a:lvl1pPr>
            <a:lvl2pPr marL="257175" indent="0" algn="ctr" latinLnBrk="0">
              <a:buNone/>
              <a:defRPr lang="id-ID" sz="1125"/>
            </a:lvl2pPr>
            <a:lvl3pPr marL="514350" indent="0" algn="ctr" latinLnBrk="0">
              <a:buNone/>
              <a:defRPr lang="id-ID" sz="1013"/>
            </a:lvl3pPr>
            <a:lvl4pPr marL="771525" indent="0" algn="ctr" latinLnBrk="0">
              <a:buNone/>
              <a:defRPr lang="id-ID" sz="900"/>
            </a:lvl4pPr>
            <a:lvl5pPr marL="1028700" indent="0" algn="ctr" latinLnBrk="0">
              <a:buNone/>
              <a:defRPr lang="id-ID" sz="900"/>
            </a:lvl5pPr>
            <a:lvl6pPr marL="1285875" indent="0" algn="ctr" latinLnBrk="0">
              <a:buNone/>
              <a:defRPr lang="id-ID" sz="900"/>
            </a:lvl6pPr>
            <a:lvl7pPr marL="1543050" indent="0" algn="ctr" latinLnBrk="0">
              <a:buNone/>
              <a:defRPr lang="id-ID" sz="900"/>
            </a:lvl7pPr>
            <a:lvl8pPr marL="1800225" indent="0" algn="ctr" latinLnBrk="0">
              <a:buNone/>
              <a:defRPr lang="id-ID" sz="900"/>
            </a:lvl8pPr>
            <a:lvl9pPr marL="2057400" indent="0" algn="ctr" latinLnBrk="0">
              <a:buNone/>
              <a:defRPr lang="id-ID" sz="900"/>
            </a:lvl9pPr>
          </a:lstStyle>
          <a:p>
            <a:r>
              <a:rPr lang="id-ID"/>
              <a:t>Klik untuk mengedit gaya subjudul Master</a:t>
            </a:r>
          </a:p>
        </p:txBody>
      </p:sp>
      <p:sp>
        <p:nvSpPr>
          <p:cNvPr id="7" name="Tempat Penampung Tanggal 3">
            <a:extLst/>
          </p:cNvPr>
          <p:cNvSpPr>
            <a:spLocks noGrp="1"/>
          </p:cNvSpPr>
          <p:nvPr>
            <p:ph type="dt" sz="half" idx="10"/>
          </p:nvPr>
        </p:nvSpPr>
        <p:spPr/>
        <p:txBody>
          <a:bodyPr/>
          <a:lstStyle>
            <a:lvl1pPr>
              <a:defRPr/>
            </a:lvl1pPr>
          </a:lstStyle>
          <a:p>
            <a:pPr defTabSz="514350">
              <a:defRPr/>
            </a:pPr>
            <a:fld id="{52F4EB62-CC6B-4DCB-9994-4B171FEF6A29}" type="datetime1">
              <a:rPr lang="en-ID" smtClean="0">
                <a:solidFill>
                  <a:prstClr val="black">
                    <a:tint val="75000"/>
                  </a:prstClr>
                </a:solidFill>
              </a:rPr>
              <a:pPr defTabSz="514350">
                <a:defRPr/>
              </a:pPr>
              <a:t>9/25/2017</a:t>
            </a:fld>
            <a:endParaRPr lang="en-ID">
              <a:solidFill>
                <a:prstClr val="black">
                  <a:tint val="75000"/>
                </a:prstClr>
              </a:solidFill>
            </a:endParaRPr>
          </a:p>
        </p:txBody>
      </p:sp>
      <p:sp>
        <p:nvSpPr>
          <p:cNvPr id="8" name="Tempat Penampung Footer 4">
            <a:extLst/>
          </p:cNvPr>
          <p:cNvSpPr>
            <a:spLocks noGrp="1"/>
          </p:cNvSpPr>
          <p:nvPr>
            <p:ph type="ftr" sz="quarter" idx="11"/>
          </p:nvPr>
        </p:nvSpPr>
        <p:spPr/>
        <p:txBody>
          <a:bodyPr/>
          <a:lstStyle>
            <a:lvl1pPr>
              <a:defRPr/>
            </a:lvl1pPr>
          </a:lstStyle>
          <a:p>
            <a:pPr defTabSz="514350">
              <a:defRPr/>
            </a:pPr>
            <a:endParaRPr lang="en-US">
              <a:solidFill>
                <a:prstClr val="black">
                  <a:tint val="75000"/>
                </a:prstClr>
              </a:solidFill>
            </a:endParaRPr>
          </a:p>
        </p:txBody>
      </p:sp>
      <p:sp>
        <p:nvSpPr>
          <p:cNvPr id="9" name="Tempat Penampung Nomor Slide 5">
            <a:extLst/>
          </p:cNvPr>
          <p:cNvSpPr>
            <a:spLocks noGrp="1"/>
          </p:cNvSpPr>
          <p:nvPr>
            <p:ph type="sldNum" sz="quarter" idx="12"/>
          </p:nvPr>
        </p:nvSpPr>
        <p:spPr/>
        <p:txBody>
          <a:bodyPr/>
          <a:lstStyle>
            <a:lvl1pPr>
              <a:defRPr/>
            </a:lvl1pPr>
          </a:lstStyle>
          <a:p>
            <a:pPr defTabSz="514350"/>
            <a:fld id="{B0362CBD-FB7D-426A-911D-E4255802F9EC}" type="slidenum">
              <a:rPr lang="id-ID" altLang="en-US" smtClean="0"/>
              <a:pPr defTabSz="514350"/>
              <a:t>‹#›</a:t>
            </a:fld>
            <a:endParaRPr lang="id-ID" altLang="en-US"/>
          </a:p>
        </p:txBody>
      </p:sp>
    </p:spTree>
    <p:extLst>
      <p:ext uri="{BB962C8B-B14F-4D97-AF65-F5344CB8AC3E}">
        <p14:creationId xmlns:p14="http://schemas.microsoft.com/office/powerpoint/2010/main" val="10583503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ea typeface="SimSun" panose="02010600030101010101" pitchFamily="2" charset="-122"/>
              </a:defRPr>
            </a:lvl1pPr>
          </a:lstStyle>
          <a:p>
            <a:pPr>
              <a:defRPr/>
            </a:pPr>
            <a:fld id="{7F44A273-79DD-4B07-8E7E-BE579D0F4F5F}" type="datetimeFigureOut">
              <a:rPr lang="en-US"/>
              <a:pPr>
                <a:defRPr/>
              </a:pPr>
              <a:t>9/25/2017</a:t>
            </a:fld>
            <a:endParaRPr lang="en-US"/>
          </a:p>
        </p:txBody>
      </p:sp>
      <p:sp>
        <p:nvSpPr>
          <p:cNvPr id="8" name="Footer Placeholder 4"/>
          <p:cNvSpPr>
            <a:spLocks noGrp="1"/>
          </p:cNvSpPr>
          <p:nvPr>
            <p:ph type="ftr" sz="quarter" idx="11"/>
          </p:nvPr>
        </p:nvSpPr>
        <p:spPr/>
        <p:txBody>
          <a:bodyPr/>
          <a:lstStyle>
            <a:lvl1pPr>
              <a:defRPr>
                <a:ea typeface="SimSun" panose="02010600030101010101" pitchFamily="2" charset="-122"/>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68DA00FC-0DAB-4F3E-A5DF-84AF22510DCE}" type="slidenum">
              <a:rPr lang="en-US" altLang="en-US"/>
              <a:pPr>
                <a:defRPr/>
              </a:pPr>
              <a:t>‹#›</a:t>
            </a:fld>
            <a:endParaRPr lang="en-US" altLang="en-US"/>
          </a:p>
        </p:txBody>
      </p:sp>
    </p:spTree>
    <p:extLst>
      <p:ext uri="{BB962C8B-B14F-4D97-AF65-F5344CB8AC3E}">
        <p14:creationId xmlns:p14="http://schemas.microsoft.com/office/powerpoint/2010/main" val="990686283"/>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 preserve="1">
  <p:cSld name="Judul dan Konten">
    <p:spTree>
      <p:nvGrpSpPr>
        <p:cNvPr id="1" name=""/>
        <p:cNvGrpSpPr/>
        <p:nvPr/>
      </p:nvGrpSpPr>
      <p:grpSpPr>
        <a:xfrm>
          <a:off x="0" y="0"/>
          <a:ext cx="0" cy="0"/>
          <a:chOff x="0" y="0"/>
          <a:chExt cx="0" cy="0"/>
        </a:xfrm>
      </p:grpSpPr>
      <p:pic>
        <p:nvPicPr>
          <p:cNvPr id="4" name="Picture 6"/>
          <p:cNvPicPr>
            <a:picLocks noChangeAspect="1" noChangeArrowheads="1"/>
          </p:cNvPicPr>
          <p:nvPr userDrawn="1"/>
        </p:nvPicPr>
        <p:blipFill>
          <a:blip r:embed="rId2" cstate="print"/>
          <a:srcRect/>
          <a:stretch>
            <a:fillRect/>
          </a:stretch>
        </p:blipFill>
        <p:spPr bwMode="auto">
          <a:xfrm>
            <a:off x="0" y="5"/>
            <a:ext cx="9144000" cy="1304925"/>
          </a:xfrm>
          <a:prstGeom prst="rect">
            <a:avLst/>
          </a:prstGeom>
          <a:noFill/>
          <a:ln w="9525">
            <a:noFill/>
            <a:miter lim="800000"/>
            <a:headEnd/>
            <a:tailEnd/>
          </a:ln>
        </p:spPr>
      </p:pic>
      <p:sp>
        <p:nvSpPr>
          <p:cNvPr id="5" name="AutoShape 2054">
            <a:extLst/>
          </p:cNvPr>
          <p:cNvSpPr>
            <a:spLocks noChangeArrowheads="1"/>
          </p:cNvSpPr>
          <p:nvPr userDrawn="1"/>
        </p:nvSpPr>
        <p:spPr bwMode="auto">
          <a:xfrm>
            <a:off x="1" y="260355"/>
            <a:ext cx="240506" cy="696913"/>
          </a:xfrm>
          <a:prstGeom prst="homePlate">
            <a:avLst>
              <a:gd name="adj" fmla="val 44310"/>
            </a:avLst>
          </a:prstGeom>
          <a:ln>
            <a:headEnd/>
            <a:tailEnd/>
          </a:ln>
        </p:spPr>
        <p:style>
          <a:lnRef idx="0">
            <a:schemeClr val="accent2"/>
          </a:lnRef>
          <a:fillRef idx="3">
            <a:schemeClr val="accent2"/>
          </a:fillRef>
          <a:effectRef idx="3">
            <a:schemeClr val="accent2"/>
          </a:effectRef>
          <a:fontRef idx="minor">
            <a:schemeClr val="lt1"/>
          </a:fontRef>
        </p:style>
        <p:txBody>
          <a:bodyPr wrap="none" lIns="50625" tIns="26325" rIns="50625" bIns="26325" anchor="ctr"/>
          <a:lstStyle/>
          <a:p>
            <a:pPr marL="0" marR="0" lvl="0" indent="0" algn="l" defTabSz="514350" rtl="0" eaLnBrk="1" fontAlgn="base" latinLnBrk="0" hangingPunct="1">
              <a:lnSpc>
                <a:spcPct val="100000"/>
              </a:lnSpc>
              <a:spcBef>
                <a:spcPct val="0"/>
              </a:spcBef>
              <a:spcAft>
                <a:spcPct val="0"/>
              </a:spcAft>
              <a:buClrTx/>
              <a:buSzTx/>
              <a:buFontTx/>
              <a:buNone/>
              <a:tabLst/>
              <a:defRPr/>
            </a:pPr>
            <a:endParaRPr kumimoji="0" lang="id-ID" sz="1013" b="0" i="0" u="none" strike="noStrike" kern="1200" cap="none" spc="0" normalizeH="0" baseline="0" noProof="0">
              <a:ln>
                <a:noFill/>
              </a:ln>
              <a:solidFill>
                <a:prstClr val="white"/>
              </a:solidFill>
              <a:effectLst/>
              <a:uLnTx/>
              <a:uFillTx/>
              <a:latin typeface="Segoe UI"/>
              <a:ea typeface="+mn-ea"/>
              <a:cs typeface="+mn-cs"/>
            </a:endParaRPr>
          </a:p>
        </p:txBody>
      </p:sp>
      <p:pic>
        <p:nvPicPr>
          <p:cNvPr id="6" name="Picture 5" descr="logo-ddn">
            <a:extLst/>
          </p:cNvPr>
          <p:cNvPicPr>
            <a:picLocks noChangeAspect="1" noChangeArrowheads="1"/>
          </p:cNvPicPr>
          <p:nvPr userDrawn="1"/>
        </p:nvPicPr>
        <p:blipFill>
          <a:blip r:embed="rId3" cstate="print">
            <a:extLst/>
          </a:blip>
          <a:srcRect/>
          <a:stretch>
            <a:fillRect/>
          </a:stretch>
        </p:blipFill>
        <p:spPr bwMode="auto">
          <a:xfrm>
            <a:off x="8664601" y="169924"/>
            <a:ext cx="295436" cy="482258"/>
          </a:xfrm>
          <a:prstGeom prst="rect">
            <a:avLst/>
          </a:prstGeom>
          <a:noFill/>
          <a:ln w="9525">
            <a:noFill/>
            <a:miter lim="800000"/>
            <a:headEnd/>
            <a:tailEnd/>
          </a:ln>
          <a:effectLst>
            <a:glow>
              <a:schemeClr val="bg1">
                <a:alpha val="43000"/>
              </a:schemeClr>
            </a:glow>
            <a:outerShdw blurRad="152400" sx="136000" sy="136000" algn="ctr" rotWithShape="0">
              <a:schemeClr val="bg1"/>
            </a:outerShdw>
            <a:reflection endPos="0" dir="5400000" sy="-100000" algn="bl" rotWithShape="0"/>
            <a:softEdge rad="0"/>
          </a:effectLst>
        </p:spPr>
      </p:pic>
      <p:sp>
        <p:nvSpPr>
          <p:cNvPr id="2" name="Judul 1"/>
          <p:cNvSpPr>
            <a:spLocks noGrp="1"/>
          </p:cNvSpPr>
          <p:nvPr>
            <p:ph type="title"/>
          </p:nvPr>
        </p:nvSpPr>
        <p:spPr>
          <a:xfrm>
            <a:off x="453328" y="0"/>
            <a:ext cx="8062025" cy="1208868"/>
          </a:xfrm>
        </p:spPr>
        <p:txBody>
          <a:bodyPr anchor="b">
            <a:normAutofit/>
          </a:bodyPr>
          <a:lstStyle>
            <a:lvl1pPr latinLnBrk="0">
              <a:defRPr lang="id-ID" sz="2025">
                <a:solidFill>
                  <a:schemeClr val="bg1"/>
                </a:solidFill>
              </a:defRPr>
            </a:lvl1pPr>
          </a:lstStyle>
          <a:p>
            <a:r>
              <a:rPr lang="id-ID"/>
              <a:t>Klik untuk mengedit gaya judul Master</a:t>
            </a:r>
          </a:p>
        </p:txBody>
      </p:sp>
      <p:sp>
        <p:nvSpPr>
          <p:cNvPr id="3" name="Tempat Penampung Konten 2"/>
          <p:cNvSpPr>
            <a:spLocks noGrp="1"/>
          </p:cNvSpPr>
          <p:nvPr>
            <p:ph idx="1"/>
          </p:nvPr>
        </p:nvSpPr>
        <p:spPr>
          <a:xfrm>
            <a:off x="628653" y="1825625"/>
            <a:ext cx="3125815" cy="4351338"/>
          </a:xfrm>
        </p:spPr>
        <p:txBody>
          <a:bodyPr>
            <a:normAutofit/>
          </a:bodyPr>
          <a:lstStyle>
            <a:lvl1pPr marL="0" indent="0" latinLnBrk="0">
              <a:lnSpc>
                <a:spcPct val="150000"/>
              </a:lnSpc>
              <a:spcAft>
                <a:spcPts val="675"/>
              </a:spcAft>
              <a:buNone/>
              <a:defRPr lang="id-ID" sz="900">
                <a:solidFill>
                  <a:schemeClr val="bg1">
                    <a:lumMod val="50000"/>
                  </a:schemeClr>
                </a:solidFill>
              </a:defRPr>
            </a:lvl1pPr>
            <a:lvl2pPr latinLnBrk="0">
              <a:lnSpc>
                <a:spcPct val="150000"/>
              </a:lnSpc>
              <a:spcAft>
                <a:spcPts val="675"/>
              </a:spcAft>
              <a:defRPr lang="id-ID" sz="788">
                <a:solidFill>
                  <a:schemeClr val="bg1">
                    <a:lumMod val="50000"/>
                  </a:schemeClr>
                </a:solidFill>
              </a:defRPr>
            </a:lvl2pPr>
            <a:lvl3pPr latinLnBrk="0">
              <a:lnSpc>
                <a:spcPct val="150000"/>
              </a:lnSpc>
              <a:spcAft>
                <a:spcPts val="675"/>
              </a:spcAft>
              <a:defRPr lang="id-ID" sz="675">
                <a:solidFill>
                  <a:schemeClr val="bg1">
                    <a:lumMod val="50000"/>
                  </a:schemeClr>
                </a:solidFill>
              </a:defRPr>
            </a:lvl3pPr>
            <a:lvl4pPr latinLnBrk="0">
              <a:lnSpc>
                <a:spcPct val="150000"/>
              </a:lnSpc>
              <a:spcAft>
                <a:spcPts val="675"/>
              </a:spcAft>
              <a:defRPr lang="id-ID" sz="619">
                <a:solidFill>
                  <a:schemeClr val="bg1">
                    <a:lumMod val="50000"/>
                  </a:schemeClr>
                </a:solidFill>
              </a:defRPr>
            </a:lvl4pPr>
            <a:lvl5pPr latinLnBrk="0">
              <a:lnSpc>
                <a:spcPct val="150000"/>
              </a:lnSpc>
              <a:spcAft>
                <a:spcPts val="675"/>
              </a:spcAft>
              <a:defRPr lang="id-ID" sz="619">
                <a:solidFill>
                  <a:schemeClr val="bg1">
                    <a:lumMod val="50000"/>
                  </a:schemeClr>
                </a:solidFill>
              </a:defRPr>
            </a:lvl5pPr>
          </a:lstStyle>
          <a:p>
            <a:pPr lvl="0"/>
            <a:r>
              <a:rPr lang="id-ID"/>
              <a:t>Klik untuk edit gaya teks Master</a:t>
            </a:r>
          </a:p>
          <a:p>
            <a:pPr lvl="1"/>
            <a:r>
              <a:rPr lang="id-ID"/>
              <a:t>Tingkat kedua</a:t>
            </a:r>
          </a:p>
          <a:p>
            <a:pPr lvl="2"/>
            <a:r>
              <a:rPr lang="id-ID"/>
              <a:t>Tingkat ketiga</a:t>
            </a:r>
          </a:p>
          <a:p>
            <a:pPr lvl="3"/>
            <a:r>
              <a:rPr lang="id-ID"/>
              <a:t>Tingkat keempat</a:t>
            </a:r>
          </a:p>
          <a:p>
            <a:pPr lvl="4"/>
            <a:r>
              <a:rPr lang="id-ID"/>
              <a:t>Tingkat kelima</a:t>
            </a:r>
          </a:p>
        </p:txBody>
      </p:sp>
      <p:sp>
        <p:nvSpPr>
          <p:cNvPr id="7" name="Tempat Penampung Tanggal 3">
            <a:extLst/>
          </p:cNvPr>
          <p:cNvSpPr>
            <a:spLocks noGrp="1"/>
          </p:cNvSpPr>
          <p:nvPr>
            <p:ph type="dt" sz="half" idx="10"/>
          </p:nvPr>
        </p:nvSpPr>
        <p:spPr/>
        <p:txBody>
          <a:bodyPr/>
          <a:lstStyle>
            <a:lvl1pPr>
              <a:defRPr/>
            </a:lvl1pPr>
          </a:lstStyle>
          <a:p>
            <a:pPr defTabSz="514350">
              <a:defRPr/>
            </a:pPr>
            <a:fld id="{041F77AE-3CAE-4D96-B67A-0CF42B340B92}" type="datetime1">
              <a:rPr lang="en-ID" smtClean="0">
                <a:solidFill>
                  <a:prstClr val="black">
                    <a:tint val="75000"/>
                  </a:prstClr>
                </a:solidFill>
              </a:rPr>
              <a:pPr defTabSz="514350">
                <a:defRPr/>
              </a:pPr>
              <a:t>9/25/2017</a:t>
            </a:fld>
            <a:endParaRPr lang="en-ID">
              <a:solidFill>
                <a:prstClr val="black">
                  <a:tint val="75000"/>
                </a:prstClr>
              </a:solidFill>
            </a:endParaRPr>
          </a:p>
        </p:txBody>
      </p:sp>
      <p:sp>
        <p:nvSpPr>
          <p:cNvPr id="8" name="Tempat Penampung Footer 4">
            <a:extLst/>
          </p:cNvPr>
          <p:cNvSpPr>
            <a:spLocks noGrp="1"/>
          </p:cNvSpPr>
          <p:nvPr>
            <p:ph type="ftr" sz="quarter" idx="11"/>
          </p:nvPr>
        </p:nvSpPr>
        <p:spPr/>
        <p:txBody>
          <a:bodyPr/>
          <a:lstStyle>
            <a:lvl1pPr>
              <a:defRPr/>
            </a:lvl1pPr>
          </a:lstStyle>
          <a:p>
            <a:pPr defTabSz="514350">
              <a:defRPr/>
            </a:pPr>
            <a:endParaRPr lang="en-US">
              <a:solidFill>
                <a:prstClr val="black">
                  <a:tint val="75000"/>
                </a:prstClr>
              </a:solidFill>
            </a:endParaRPr>
          </a:p>
        </p:txBody>
      </p:sp>
      <p:sp>
        <p:nvSpPr>
          <p:cNvPr id="9" name="Tempat Penampung Nomor Slide 5">
            <a:extLst/>
          </p:cNvPr>
          <p:cNvSpPr>
            <a:spLocks noGrp="1"/>
          </p:cNvSpPr>
          <p:nvPr>
            <p:ph type="sldNum" sz="quarter" idx="12"/>
          </p:nvPr>
        </p:nvSpPr>
        <p:spPr/>
        <p:txBody>
          <a:bodyPr/>
          <a:lstStyle>
            <a:lvl1pPr>
              <a:defRPr/>
            </a:lvl1pPr>
          </a:lstStyle>
          <a:p>
            <a:pPr defTabSz="514350"/>
            <a:fld id="{EBBDEEA7-15F5-42A0-864A-9626DE2BF994}" type="slidenum">
              <a:rPr lang="id-ID" altLang="en-US" smtClean="0"/>
              <a:pPr defTabSz="514350"/>
              <a:t>‹#›</a:t>
            </a:fld>
            <a:endParaRPr lang="id-ID" altLang="en-US"/>
          </a:p>
        </p:txBody>
      </p:sp>
    </p:spTree>
    <p:extLst>
      <p:ext uri="{BB962C8B-B14F-4D97-AF65-F5344CB8AC3E}">
        <p14:creationId xmlns:p14="http://schemas.microsoft.com/office/powerpoint/2010/main" val="4181228180"/>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secHead" preserve="1">
  <p:cSld name="Header Bagian">
    <p:spTree>
      <p:nvGrpSpPr>
        <p:cNvPr id="1" name=""/>
        <p:cNvGrpSpPr/>
        <p:nvPr/>
      </p:nvGrpSpPr>
      <p:grpSpPr>
        <a:xfrm>
          <a:off x="0" y="0"/>
          <a:ext cx="0" cy="0"/>
          <a:chOff x="0" y="0"/>
          <a:chExt cx="0" cy="0"/>
        </a:xfrm>
      </p:grpSpPr>
      <p:sp>
        <p:nvSpPr>
          <p:cNvPr id="2" name="Judul 1"/>
          <p:cNvSpPr>
            <a:spLocks noGrp="1"/>
          </p:cNvSpPr>
          <p:nvPr>
            <p:ph type="title"/>
          </p:nvPr>
        </p:nvSpPr>
        <p:spPr>
          <a:xfrm>
            <a:off x="628653" y="2402239"/>
            <a:ext cx="3381536" cy="2187227"/>
          </a:xfrm>
        </p:spPr>
        <p:txBody>
          <a:bodyPr>
            <a:noAutofit/>
          </a:bodyPr>
          <a:lstStyle>
            <a:lvl1pPr algn="l" latinLnBrk="0">
              <a:defRPr lang="id-ID" sz="2700">
                <a:solidFill>
                  <a:srgbClr val="D24726"/>
                </a:solidFill>
              </a:defRPr>
            </a:lvl1pPr>
          </a:lstStyle>
          <a:p>
            <a:r>
              <a:rPr lang="id-ID"/>
              <a:t>Klik untuk mengedit gaya judul Master</a:t>
            </a:r>
          </a:p>
        </p:txBody>
      </p:sp>
      <p:sp>
        <p:nvSpPr>
          <p:cNvPr id="3" name="Tempat Penampung Teks 2"/>
          <p:cNvSpPr>
            <a:spLocks noGrp="1"/>
          </p:cNvSpPr>
          <p:nvPr>
            <p:ph type="body" idx="1"/>
          </p:nvPr>
        </p:nvSpPr>
        <p:spPr>
          <a:xfrm>
            <a:off x="4742482" y="2402237"/>
            <a:ext cx="3952068" cy="2187226"/>
          </a:xfrm>
        </p:spPr>
        <p:txBody>
          <a:bodyPr anchor="ctr">
            <a:normAutofit/>
          </a:bodyPr>
          <a:lstStyle>
            <a:lvl1pPr marL="0" indent="0" latinLnBrk="0">
              <a:lnSpc>
                <a:spcPct val="150000"/>
              </a:lnSpc>
              <a:buNone/>
              <a:defRPr lang="id-ID" sz="1575">
                <a:solidFill>
                  <a:schemeClr val="bg1"/>
                </a:solidFill>
                <a:latin typeface="+mj-lt"/>
              </a:defRPr>
            </a:lvl1pPr>
            <a:lvl2pPr marL="257175" indent="0" latinLnBrk="0">
              <a:buNone/>
              <a:defRPr lang="id-ID" sz="1125"/>
            </a:lvl2pPr>
            <a:lvl3pPr marL="514350" indent="0" latinLnBrk="0">
              <a:buNone/>
              <a:defRPr lang="id-ID" sz="1013"/>
            </a:lvl3pPr>
            <a:lvl4pPr marL="771525" indent="0" latinLnBrk="0">
              <a:buNone/>
              <a:defRPr lang="id-ID" sz="900"/>
            </a:lvl4pPr>
            <a:lvl5pPr marL="1028700" indent="0" latinLnBrk="0">
              <a:buNone/>
              <a:defRPr lang="id-ID" sz="900"/>
            </a:lvl5pPr>
            <a:lvl6pPr marL="1285875" indent="0" latinLnBrk="0">
              <a:buNone/>
              <a:defRPr lang="id-ID" sz="900"/>
            </a:lvl6pPr>
            <a:lvl7pPr marL="1543050" indent="0" latinLnBrk="0">
              <a:buNone/>
              <a:defRPr lang="id-ID" sz="900"/>
            </a:lvl7pPr>
            <a:lvl8pPr marL="1800225" indent="0" latinLnBrk="0">
              <a:buNone/>
              <a:defRPr lang="id-ID" sz="900"/>
            </a:lvl8pPr>
            <a:lvl9pPr marL="2057400" indent="0" latinLnBrk="0">
              <a:buNone/>
              <a:defRPr lang="id-ID" sz="900"/>
            </a:lvl9pPr>
          </a:lstStyle>
          <a:p>
            <a:pPr lvl="0"/>
            <a:r>
              <a:rPr lang="id-ID"/>
              <a:t>Klik untuk edit gaya teks Master</a:t>
            </a:r>
          </a:p>
        </p:txBody>
      </p:sp>
      <p:sp>
        <p:nvSpPr>
          <p:cNvPr id="4" name="Tempat Penampung Tanggal 3">
            <a:extLst/>
          </p:cNvPr>
          <p:cNvSpPr>
            <a:spLocks noGrp="1"/>
          </p:cNvSpPr>
          <p:nvPr>
            <p:ph type="dt" sz="half" idx="10"/>
          </p:nvPr>
        </p:nvSpPr>
        <p:spPr/>
        <p:txBody>
          <a:bodyPr/>
          <a:lstStyle>
            <a:lvl1pPr>
              <a:defRPr/>
            </a:lvl1pPr>
          </a:lstStyle>
          <a:p>
            <a:pPr defTabSz="514350">
              <a:defRPr/>
            </a:pPr>
            <a:fld id="{32FCFA21-E743-4FE0-9781-44C40597E92F}" type="datetime1">
              <a:rPr lang="en-ID" smtClean="0">
                <a:solidFill>
                  <a:prstClr val="black">
                    <a:tint val="75000"/>
                  </a:prstClr>
                </a:solidFill>
              </a:rPr>
              <a:pPr defTabSz="514350">
                <a:defRPr/>
              </a:pPr>
              <a:t>9/25/2017</a:t>
            </a:fld>
            <a:endParaRPr lang="en-ID">
              <a:solidFill>
                <a:prstClr val="black">
                  <a:tint val="75000"/>
                </a:prstClr>
              </a:solidFill>
            </a:endParaRPr>
          </a:p>
        </p:txBody>
      </p:sp>
      <p:sp>
        <p:nvSpPr>
          <p:cNvPr id="5" name="Tempat Penampung Footer 4">
            <a:extLst/>
          </p:cNvPr>
          <p:cNvSpPr>
            <a:spLocks noGrp="1"/>
          </p:cNvSpPr>
          <p:nvPr>
            <p:ph type="ftr" sz="quarter" idx="11"/>
          </p:nvPr>
        </p:nvSpPr>
        <p:spPr/>
        <p:txBody>
          <a:bodyPr/>
          <a:lstStyle>
            <a:lvl1pPr>
              <a:defRPr/>
            </a:lvl1pPr>
          </a:lstStyle>
          <a:p>
            <a:pPr defTabSz="514350">
              <a:defRPr/>
            </a:pPr>
            <a:endParaRPr lang="en-US">
              <a:solidFill>
                <a:prstClr val="black">
                  <a:tint val="75000"/>
                </a:prstClr>
              </a:solidFill>
            </a:endParaRPr>
          </a:p>
        </p:txBody>
      </p:sp>
      <p:sp>
        <p:nvSpPr>
          <p:cNvPr id="6" name="Tempat Penampung Nomor Slide 5">
            <a:extLst/>
          </p:cNvPr>
          <p:cNvSpPr>
            <a:spLocks noGrp="1"/>
          </p:cNvSpPr>
          <p:nvPr>
            <p:ph type="sldNum" sz="quarter" idx="12"/>
          </p:nvPr>
        </p:nvSpPr>
        <p:spPr/>
        <p:txBody>
          <a:bodyPr/>
          <a:lstStyle>
            <a:lvl1pPr>
              <a:defRPr/>
            </a:lvl1pPr>
          </a:lstStyle>
          <a:p>
            <a:pPr defTabSz="514350"/>
            <a:fld id="{30CB90F0-AE8A-403D-B8C2-28D6AC6DA34D}" type="slidenum">
              <a:rPr lang="id-ID" altLang="en-US" smtClean="0"/>
              <a:pPr defTabSz="514350"/>
              <a:t>‹#›</a:t>
            </a:fld>
            <a:endParaRPr lang="id-ID" altLang="en-US"/>
          </a:p>
        </p:txBody>
      </p:sp>
    </p:spTree>
    <p:extLst>
      <p:ext uri="{BB962C8B-B14F-4D97-AF65-F5344CB8AC3E}">
        <p14:creationId xmlns:p14="http://schemas.microsoft.com/office/powerpoint/2010/main" val="4271908897"/>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Obj" preserve="1">
  <p:cSld name="Dua Konten">
    <p:spTree>
      <p:nvGrpSpPr>
        <p:cNvPr id="1" name=""/>
        <p:cNvGrpSpPr/>
        <p:nvPr/>
      </p:nvGrpSpPr>
      <p:grpSpPr>
        <a:xfrm>
          <a:off x="0" y="0"/>
          <a:ext cx="0" cy="0"/>
          <a:chOff x="0" y="0"/>
          <a:chExt cx="0" cy="0"/>
        </a:xfrm>
      </p:grpSpPr>
      <p:sp>
        <p:nvSpPr>
          <p:cNvPr id="5" name="Persegi 7">
            <a:extLst/>
          </p:cNvPr>
          <p:cNvSpPr/>
          <p:nvPr/>
        </p:nvSpPr>
        <p:spPr>
          <a:xfrm>
            <a:off x="0" y="0"/>
            <a:ext cx="9144000" cy="1333500"/>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514350" rtl="0" eaLnBrk="1" fontAlgn="base" latinLnBrk="0" hangingPunct="1">
              <a:lnSpc>
                <a:spcPct val="100000"/>
              </a:lnSpc>
              <a:spcBef>
                <a:spcPct val="0"/>
              </a:spcBef>
              <a:spcAft>
                <a:spcPct val="0"/>
              </a:spcAft>
              <a:buClrTx/>
              <a:buSzTx/>
              <a:buFontTx/>
              <a:buNone/>
              <a:tabLst/>
              <a:defRPr/>
            </a:pPr>
            <a:endParaRPr kumimoji="0" lang="id-ID" sz="1013" b="0" i="0" u="none" strike="noStrike" kern="1200" cap="none" spc="0" normalizeH="0" baseline="0" noProof="0">
              <a:ln>
                <a:noFill/>
              </a:ln>
              <a:solidFill>
                <a:prstClr val="white"/>
              </a:solidFill>
              <a:effectLst/>
              <a:uLnTx/>
              <a:uFillTx/>
              <a:latin typeface="Segoe UI"/>
              <a:ea typeface="+mn-ea"/>
              <a:cs typeface="+mn-cs"/>
            </a:endParaRPr>
          </a:p>
        </p:txBody>
      </p:sp>
      <p:sp>
        <p:nvSpPr>
          <p:cNvPr id="6" name="Persegi 8">
            <a:extLst/>
          </p:cNvPr>
          <p:cNvSpPr/>
          <p:nvPr userDrawn="1"/>
        </p:nvSpPr>
        <p:spPr>
          <a:xfrm>
            <a:off x="0" y="0"/>
            <a:ext cx="9144000" cy="1333500"/>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514350" rtl="0" eaLnBrk="1" fontAlgn="base" latinLnBrk="0" hangingPunct="1">
              <a:lnSpc>
                <a:spcPct val="100000"/>
              </a:lnSpc>
              <a:spcBef>
                <a:spcPct val="0"/>
              </a:spcBef>
              <a:spcAft>
                <a:spcPct val="0"/>
              </a:spcAft>
              <a:buClrTx/>
              <a:buSzTx/>
              <a:buFontTx/>
              <a:buNone/>
              <a:tabLst/>
              <a:defRPr/>
            </a:pPr>
            <a:endParaRPr kumimoji="0" lang="id-ID" sz="1013" b="0" i="0" u="none" strike="noStrike" kern="1200" cap="none" spc="0" normalizeH="0" baseline="0" noProof="0">
              <a:ln>
                <a:noFill/>
              </a:ln>
              <a:solidFill>
                <a:prstClr val="white"/>
              </a:solidFill>
              <a:effectLst/>
              <a:uLnTx/>
              <a:uFillTx/>
              <a:latin typeface="Segoe UI"/>
              <a:ea typeface="+mn-ea"/>
              <a:cs typeface="+mn-cs"/>
            </a:endParaRPr>
          </a:p>
        </p:txBody>
      </p:sp>
      <p:sp>
        <p:nvSpPr>
          <p:cNvPr id="2" name="Judul 1"/>
          <p:cNvSpPr>
            <a:spLocks noGrp="1"/>
          </p:cNvSpPr>
          <p:nvPr>
            <p:ph type="title"/>
          </p:nvPr>
        </p:nvSpPr>
        <p:spPr>
          <a:xfrm>
            <a:off x="457200" y="1"/>
            <a:ext cx="8058151" cy="1228436"/>
          </a:xfrm>
        </p:spPr>
        <p:txBody>
          <a:bodyPr anchor="b">
            <a:normAutofit/>
          </a:bodyPr>
          <a:lstStyle>
            <a:lvl1pPr latinLnBrk="0">
              <a:defRPr lang="id-ID" sz="2025">
                <a:solidFill>
                  <a:schemeClr val="bg1"/>
                </a:solidFill>
              </a:defRPr>
            </a:lvl1pPr>
          </a:lstStyle>
          <a:p>
            <a:r>
              <a:rPr lang="id-ID"/>
              <a:t>Klik untuk mengedit gaya judul Master</a:t>
            </a:r>
          </a:p>
        </p:txBody>
      </p:sp>
      <p:sp>
        <p:nvSpPr>
          <p:cNvPr id="3" name="Tempat Penampung Konten 2"/>
          <p:cNvSpPr>
            <a:spLocks noGrp="1"/>
          </p:cNvSpPr>
          <p:nvPr>
            <p:ph sz="half" idx="1"/>
          </p:nvPr>
        </p:nvSpPr>
        <p:spPr>
          <a:xfrm>
            <a:off x="628651" y="1825625"/>
            <a:ext cx="3886200" cy="4351338"/>
          </a:xfrm>
        </p:spPr>
        <p:txBody>
          <a:bodyPr rtlCol="0">
            <a:normAutofit/>
          </a:bodyPr>
          <a:lstStyle>
            <a:lvl1pPr latinLnBrk="0">
              <a:defRPr lang="id-ID" sz="900">
                <a:solidFill>
                  <a:schemeClr val="bg1">
                    <a:lumMod val="50000"/>
                  </a:schemeClr>
                </a:solidFill>
              </a:defRPr>
            </a:lvl1pPr>
            <a:lvl2pPr latinLnBrk="0">
              <a:defRPr lang="id-ID" sz="788">
                <a:solidFill>
                  <a:schemeClr val="bg1">
                    <a:lumMod val="50000"/>
                  </a:schemeClr>
                </a:solidFill>
              </a:defRPr>
            </a:lvl2pPr>
            <a:lvl3pPr latinLnBrk="0">
              <a:defRPr lang="id-ID" sz="675">
                <a:solidFill>
                  <a:schemeClr val="bg1">
                    <a:lumMod val="50000"/>
                  </a:schemeClr>
                </a:solidFill>
              </a:defRPr>
            </a:lvl3pPr>
            <a:lvl4pPr latinLnBrk="0">
              <a:defRPr lang="id-ID" sz="619">
                <a:solidFill>
                  <a:schemeClr val="bg1">
                    <a:lumMod val="50000"/>
                  </a:schemeClr>
                </a:solidFill>
              </a:defRPr>
            </a:lvl4pPr>
            <a:lvl5pPr latinLnBrk="0">
              <a:defRPr lang="id-ID" sz="619">
                <a:solidFill>
                  <a:schemeClr val="bg1">
                    <a:lumMod val="50000"/>
                  </a:schemeClr>
                </a:solidFill>
              </a:defRPr>
            </a:lvl5pPr>
          </a:lstStyle>
          <a:p>
            <a:pPr lvl="0"/>
            <a:r>
              <a:rPr lang="id-ID"/>
              <a:t>Klik untuk edit gaya teks Master</a:t>
            </a:r>
          </a:p>
          <a:p>
            <a:pPr lvl="1"/>
            <a:r>
              <a:rPr lang="id-ID"/>
              <a:t>Tingkat kedua</a:t>
            </a:r>
          </a:p>
          <a:p>
            <a:pPr lvl="2"/>
            <a:r>
              <a:rPr lang="id-ID"/>
              <a:t>Tingkat ketiga</a:t>
            </a:r>
          </a:p>
          <a:p>
            <a:pPr lvl="3"/>
            <a:r>
              <a:rPr lang="id-ID"/>
              <a:t>Tingkat keempat</a:t>
            </a:r>
          </a:p>
          <a:p>
            <a:pPr lvl="4"/>
            <a:r>
              <a:rPr lang="id-ID"/>
              <a:t>Tingkat kelima</a:t>
            </a:r>
          </a:p>
        </p:txBody>
      </p:sp>
      <p:sp>
        <p:nvSpPr>
          <p:cNvPr id="4" name="Tempat Penampung Konten 3"/>
          <p:cNvSpPr>
            <a:spLocks noGrp="1"/>
          </p:cNvSpPr>
          <p:nvPr>
            <p:ph sz="half" idx="2"/>
          </p:nvPr>
        </p:nvSpPr>
        <p:spPr>
          <a:xfrm>
            <a:off x="4629151" y="1825625"/>
            <a:ext cx="3886200" cy="4351338"/>
          </a:xfrm>
        </p:spPr>
        <p:txBody>
          <a:bodyPr rtlCol="0">
            <a:normAutofit/>
          </a:bodyPr>
          <a:lstStyle>
            <a:lvl1pPr latinLnBrk="0">
              <a:defRPr lang="id-ID" sz="900">
                <a:solidFill>
                  <a:schemeClr val="bg1">
                    <a:lumMod val="50000"/>
                  </a:schemeClr>
                </a:solidFill>
              </a:defRPr>
            </a:lvl1pPr>
            <a:lvl2pPr latinLnBrk="0">
              <a:defRPr lang="id-ID" sz="788">
                <a:solidFill>
                  <a:schemeClr val="bg1">
                    <a:lumMod val="50000"/>
                  </a:schemeClr>
                </a:solidFill>
              </a:defRPr>
            </a:lvl2pPr>
            <a:lvl3pPr latinLnBrk="0">
              <a:defRPr lang="id-ID" sz="675">
                <a:solidFill>
                  <a:schemeClr val="bg1">
                    <a:lumMod val="50000"/>
                  </a:schemeClr>
                </a:solidFill>
              </a:defRPr>
            </a:lvl3pPr>
            <a:lvl4pPr latinLnBrk="0">
              <a:defRPr lang="id-ID" sz="619">
                <a:solidFill>
                  <a:schemeClr val="bg1">
                    <a:lumMod val="50000"/>
                  </a:schemeClr>
                </a:solidFill>
              </a:defRPr>
            </a:lvl4pPr>
            <a:lvl5pPr latinLnBrk="0">
              <a:defRPr lang="id-ID" sz="619">
                <a:solidFill>
                  <a:schemeClr val="bg1">
                    <a:lumMod val="50000"/>
                  </a:schemeClr>
                </a:solidFill>
              </a:defRPr>
            </a:lvl5pPr>
          </a:lstStyle>
          <a:p>
            <a:pPr lvl="0"/>
            <a:r>
              <a:rPr lang="id-ID"/>
              <a:t>Klik untuk edit gaya teks Master</a:t>
            </a:r>
          </a:p>
          <a:p>
            <a:pPr lvl="1"/>
            <a:r>
              <a:rPr lang="id-ID"/>
              <a:t>Tingkat kedua</a:t>
            </a:r>
          </a:p>
          <a:p>
            <a:pPr lvl="2"/>
            <a:r>
              <a:rPr lang="id-ID"/>
              <a:t>Tingkat ketiga</a:t>
            </a:r>
          </a:p>
          <a:p>
            <a:pPr lvl="3"/>
            <a:r>
              <a:rPr lang="id-ID"/>
              <a:t>Tingkat keempat</a:t>
            </a:r>
          </a:p>
          <a:p>
            <a:pPr lvl="4"/>
            <a:r>
              <a:rPr lang="id-ID"/>
              <a:t>Tingkat kelima</a:t>
            </a:r>
          </a:p>
        </p:txBody>
      </p:sp>
      <p:sp>
        <p:nvSpPr>
          <p:cNvPr id="7" name="Tempat Penampung Tanggal 4">
            <a:extLst/>
          </p:cNvPr>
          <p:cNvSpPr>
            <a:spLocks noGrp="1"/>
          </p:cNvSpPr>
          <p:nvPr>
            <p:ph type="dt" sz="half" idx="10"/>
          </p:nvPr>
        </p:nvSpPr>
        <p:spPr/>
        <p:txBody>
          <a:bodyPr/>
          <a:lstStyle>
            <a:lvl1pPr>
              <a:defRPr/>
            </a:lvl1pPr>
          </a:lstStyle>
          <a:p>
            <a:pPr defTabSz="514350">
              <a:defRPr/>
            </a:pPr>
            <a:fld id="{0EEDC885-7A38-42A8-96AC-5EECE9AF073F}" type="datetime1">
              <a:rPr lang="en-ID" smtClean="0">
                <a:solidFill>
                  <a:prstClr val="black">
                    <a:tint val="75000"/>
                  </a:prstClr>
                </a:solidFill>
              </a:rPr>
              <a:pPr defTabSz="514350">
                <a:defRPr/>
              </a:pPr>
              <a:t>9/25/2017</a:t>
            </a:fld>
            <a:endParaRPr lang="en-ID">
              <a:solidFill>
                <a:prstClr val="black">
                  <a:tint val="75000"/>
                </a:prstClr>
              </a:solidFill>
            </a:endParaRPr>
          </a:p>
        </p:txBody>
      </p:sp>
      <p:sp>
        <p:nvSpPr>
          <p:cNvPr id="8" name="Tempat Penampung Footer 5">
            <a:extLst/>
          </p:cNvPr>
          <p:cNvSpPr>
            <a:spLocks noGrp="1"/>
          </p:cNvSpPr>
          <p:nvPr>
            <p:ph type="ftr" sz="quarter" idx="11"/>
          </p:nvPr>
        </p:nvSpPr>
        <p:spPr/>
        <p:txBody>
          <a:bodyPr/>
          <a:lstStyle>
            <a:lvl1pPr>
              <a:defRPr/>
            </a:lvl1pPr>
          </a:lstStyle>
          <a:p>
            <a:pPr defTabSz="514350">
              <a:defRPr/>
            </a:pPr>
            <a:endParaRPr lang="en-US">
              <a:solidFill>
                <a:prstClr val="black">
                  <a:tint val="75000"/>
                </a:prstClr>
              </a:solidFill>
            </a:endParaRPr>
          </a:p>
        </p:txBody>
      </p:sp>
      <p:sp>
        <p:nvSpPr>
          <p:cNvPr id="9" name="Tempat Penampung Nomor Slide 6">
            <a:extLst/>
          </p:cNvPr>
          <p:cNvSpPr>
            <a:spLocks noGrp="1"/>
          </p:cNvSpPr>
          <p:nvPr>
            <p:ph type="sldNum" sz="quarter" idx="12"/>
          </p:nvPr>
        </p:nvSpPr>
        <p:spPr/>
        <p:txBody>
          <a:bodyPr/>
          <a:lstStyle>
            <a:lvl1pPr>
              <a:defRPr/>
            </a:lvl1pPr>
          </a:lstStyle>
          <a:p>
            <a:pPr defTabSz="514350"/>
            <a:fld id="{62D49BBE-694B-46E0-8A08-D59EC87918DE}" type="slidenum">
              <a:rPr lang="id-ID" altLang="en-US" smtClean="0"/>
              <a:pPr defTabSz="514350"/>
              <a:t>‹#›</a:t>
            </a:fld>
            <a:endParaRPr lang="id-ID" altLang="en-US"/>
          </a:p>
        </p:txBody>
      </p:sp>
    </p:spTree>
    <p:extLst>
      <p:ext uri="{BB962C8B-B14F-4D97-AF65-F5344CB8AC3E}">
        <p14:creationId xmlns:p14="http://schemas.microsoft.com/office/powerpoint/2010/main" val="4041141202"/>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woTxTwoObj" preserve="1">
  <p:cSld name="Perbandingan">
    <p:spTree>
      <p:nvGrpSpPr>
        <p:cNvPr id="1" name=""/>
        <p:cNvGrpSpPr/>
        <p:nvPr/>
      </p:nvGrpSpPr>
      <p:grpSpPr>
        <a:xfrm>
          <a:off x="0" y="0"/>
          <a:ext cx="0" cy="0"/>
          <a:chOff x="0" y="0"/>
          <a:chExt cx="0" cy="0"/>
        </a:xfrm>
      </p:grpSpPr>
      <p:sp>
        <p:nvSpPr>
          <p:cNvPr id="7" name="Persegi 9">
            <a:extLst/>
          </p:cNvPr>
          <p:cNvSpPr/>
          <p:nvPr/>
        </p:nvSpPr>
        <p:spPr>
          <a:xfrm>
            <a:off x="0" y="0"/>
            <a:ext cx="9144000" cy="1333500"/>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514350" rtl="0" eaLnBrk="1" fontAlgn="base" latinLnBrk="0" hangingPunct="1">
              <a:lnSpc>
                <a:spcPct val="100000"/>
              </a:lnSpc>
              <a:spcBef>
                <a:spcPct val="0"/>
              </a:spcBef>
              <a:spcAft>
                <a:spcPct val="0"/>
              </a:spcAft>
              <a:buClrTx/>
              <a:buSzTx/>
              <a:buFontTx/>
              <a:buNone/>
              <a:tabLst/>
              <a:defRPr/>
            </a:pPr>
            <a:endParaRPr kumimoji="0" lang="id-ID" sz="1013" b="0" i="0" u="none" strike="noStrike" kern="1200" cap="none" spc="0" normalizeH="0" baseline="0" noProof="0">
              <a:ln>
                <a:noFill/>
              </a:ln>
              <a:solidFill>
                <a:prstClr val="white"/>
              </a:solidFill>
              <a:effectLst/>
              <a:uLnTx/>
              <a:uFillTx/>
              <a:latin typeface="Segoe UI"/>
              <a:ea typeface="+mn-ea"/>
              <a:cs typeface="+mn-cs"/>
            </a:endParaRPr>
          </a:p>
        </p:txBody>
      </p:sp>
      <p:sp>
        <p:nvSpPr>
          <p:cNvPr id="8" name="Persegi 10">
            <a:extLst/>
          </p:cNvPr>
          <p:cNvSpPr/>
          <p:nvPr userDrawn="1"/>
        </p:nvSpPr>
        <p:spPr>
          <a:xfrm>
            <a:off x="0" y="0"/>
            <a:ext cx="9144000" cy="1333500"/>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514350" rtl="0" eaLnBrk="1" fontAlgn="base" latinLnBrk="0" hangingPunct="1">
              <a:lnSpc>
                <a:spcPct val="100000"/>
              </a:lnSpc>
              <a:spcBef>
                <a:spcPct val="0"/>
              </a:spcBef>
              <a:spcAft>
                <a:spcPct val="0"/>
              </a:spcAft>
              <a:buClrTx/>
              <a:buSzTx/>
              <a:buFontTx/>
              <a:buNone/>
              <a:tabLst/>
              <a:defRPr/>
            </a:pPr>
            <a:endParaRPr kumimoji="0" lang="id-ID" sz="1013" b="0" i="0" u="none" strike="noStrike" kern="1200" cap="none" spc="0" normalizeH="0" baseline="0" noProof="0">
              <a:ln>
                <a:noFill/>
              </a:ln>
              <a:solidFill>
                <a:prstClr val="white"/>
              </a:solidFill>
              <a:effectLst/>
              <a:uLnTx/>
              <a:uFillTx/>
              <a:latin typeface="Segoe UI"/>
              <a:ea typeface="+mn-ea"/>
              <a:cs typeface="+mn-cs"/>
            </a:endParaRPr>
          </a:p>
        </p:txBody>
      </p:sp>
      <p:sp>
        <p:nvSpPr>
          <p:cNvPr id="2" name="Judul 1"/>
          <p:cNvSpPr>
            <a:spLocks noGrp="1"/>
          </p:cNvSpPr>
          <p:nvPr>
            <p:ph type="title"/>
          </p:nvPr>
        </p:nvSpPr>
        <p:spPr>
          <a:xfrm>
            <a:off x="457201" y="0"/>
            <a:ext cx="8053388" cy="1228436"/>
          </a:xfrm>
        </p:spPr>
        <p:txBody>
          <a:bodyPr anchor="b">
            <a:normAutofit/>
          </a:bodyPr>
          <a:lstStyle>
            <a:lvl1pPr latinLnBrk="0">
              <a:defRPr lang="id-ID" sz="2025">
                <a:solidFill>
                  <a:schemeClr val="bg1"/>
                </a:solidFill>
              </a:defRPr>
            </a:lvl1pPr>
          </a:lstStyle>
          <a:p>
            <a:r>
              <a:rPr lang="id-ID"/>
              <a:t>Klik untuk mengedit gaya judul Master</a:t>
            </a:r>
          </a:p>
        </p:txBody>
      </p:sp>
      <p:sp>
        <p:nvSpPr>
          <p:cNvPr id="3" name="Tempat Penampung Teks 2"/>
          <p:cNvSpPr>
            <a:spLocks noGrp="1"/>
          </p:cNvSpPr>
          <p:nvPr>
            <p:ph type="body" idx="1"/>
          </p:nvPr>
        </p:nvSpPr>
        <p:spPr>
          <a:xfrm>
            <a:off x="623889" y="1489075"/>
            <a:ext cx="3867151" cy="641350"/>
          </a:xfrm>
        </p:spPr>
        <p:txBody>
          <a:bodyPr anchor="b"/>
          <a:lstStyle>
            <a:lvl1pPr marL="0" indent="0" latinLnBrk="0">
              <a:buNone/>
              <a:defRPr lang="id-ID" sz="1350" b="1"/>
            </a:lvl1pPr>
            <a:lvl2pPr marL="257175" indent="0" latinLnBrk="0">
              <a:buNone/>
              <a:defRPr lang="id-ID" sz="1125" b="1"/>
            </a:lvl2pPr>
            <a:lvl3pPr marL="514350" indent="0" latinLnBrk="0">
              <a:buNone/>
              <a:defRPr lang="id-ID" sz="1013" b="1"/>
            </a:lvl3pPr>
            <a:lvl4pPr marL="771525" indent="0" latinLnBrk="0">
              <a:buNone/>
              <a:defRPr lang="id-ID" sz="900" b="1"/>
            </a:lvl4pPr>
            <a:lvl5pPr marL="1028700" indent="0" latinLnBrk="0">
              <a:buNone/>
              <a:defRPr lang="id-ID" sz="900" b="1"/>
            </a:lvl5pPr>
            <a:lvl6pPr marL="1285875" indent="0" latinLnBrk="0">
              <a:buNone/>
              <a:defRPr lang="id-ID" sz="900" b="1"/>
            </a:lvl6pPr>
            <a:lvl7pPr marL="1543050" indent="0" latinLnBrk="0">
              <a:buNone/>
              <a:defRPr lang="id-ID" sz="900" b="1"/>
            </a:lvl7pPr>
            <a:lvl8pPr marL="1800225" indent="0" latinLnBrk="0">
              <a:buNone/>
              <a:defRPr lang="id-ID" sz="900" b="1"/>
            </a:lvl8pPr>
            <a:lvl9pPr marL="2057400" indent="0" latinLnBrk="0">
              <a:buNone/>
              <a:defRPr lang="id-ID" sz="900" b="1"/>
            </a:lvl9pPr>
          </a:lstStyle>
          <a:p>
            <a:pPr lvl="0"/>
            <a:r>
              <a:rPr lang="id-ID"/>
              <a:t>Klik untuk edit gaya teks Master</a:t>
            </a:r>
          </a:p>
        </p:txBody>
      </p:sp>
      <p:sp>
        <p:nvSpPr>
          <p:cNvPr id="4" name="Tempat Penampung Konten 3"/>
          <p:cNvSpPr>
            <a:spLocks noGrp="1"/>
          </p:cNvSpPr>
          <p:nvPr>
            <p:ph sz="half" idx="2"/>
          </p:nvPr>
        </p:nvSpPr>
        <p:spPr>
          <a:xfrm>
            <a:off x="623889" y="2193929"/>
            <a:ext cx="3867151" cy="3978275"/>
          </a:xfrm>
        </p:spPr>
        <p:txBody>
          <a:bodyPr rtlCol="0">
            <a:normAutofit/>
          </a:bodyPr>
          <a:lstStyle>
            <a:lvl1pPr latinLnBrk="0">
              <a:defRPr lang="id-ID" sz="900">
                <a:solidFill>
                  <a:schemeClr val="bg1">
                    <a:lumMod val="50000"/>
                  </a:schemeClr>
                </a:solidFill>
              </a:defRPr>
            </a:lvl1pPr>
            <a:lvl2pPr latinLnBrk="0">
              <a:defRPr lang="id-ID" sz="788">
                <a:solidFill>
                  <a:schemeClr val="bg1">
                    <a:lumMod val="50000"/>
                  </a:schemeClr>
                </a:solidFill>
              </a:defRPr>
            </a:lvl2pPr>
            <a:lvl3pPr latinLnBrk="0">
              <a:defRPr lang="id-ID" sz="675">
                <a:solidFill>
                  <a:schemeClr val="bg1">
                    <a:lumMod val="50000"/>
                  </a:schemeClr>
                </a:solidFill>
              </a:defRPr>
            </a:lvl3pPr>
            <a:lvl4pPr latinLnBrk="0">
              <a:defRPr lang="id-ID" sz="619">
                <a:solidFill>
                  <a:schemeClr val="bg1">
                    <a:lumMod val="50000"/>
                  </a:schemeClr>
                </a:solidFill>
              </a:defRPr>
            </a:lvl4pPr>
            <a:lvl5pPr latinLnBrk="0">
              <a:defRPr lang="id-ID" sz="619">
                <a:solidFill>
                  <a:schemeClr val="bg1">
                    <a:lumMod val="50000"/>
                  </a:schemeClr>
                </a:solidFill>
              </a:defRPr>
            </a:lvl5pPr>
          </a:lstStyle>
          <a:p>
            <a:pPr lvl="0"/>
            <a:r>
              <a:rPr lang="id-ID"/>
              <a:t>Klik untuk edit gaya teks Master</a:t>
            </a:r>
          </a:p>
          <a:p>
            <a:pPr lvl="1"/>
            <a:r>
              <a:rPr lang="id-ID"/>
              <a:t>Tingkat kedua</a:t>
            </a:r>
          </a:p>
          <a:p>
            <a:pPr lvl="2"/>
            <a:r>
              <a:rPr lang="id-ID"/>
              <a:t>Tingkat ketiga</a:t>
            </a:r>
          </a:p>
          <a:p>
            <a:pPr lvl="3"/>
            <a:r>
              <a:rPr lang="id-ID"/>
              <a:t>Tingkat keempat</a:t>
            </a:r>
          </a:p>
          <a:p>
            <a:pPr lvl="4"/>
            <a:r>
              <a:rPr lang="id-ID"/>
              <a:t>Tingkat kelima</a:t>
            </a:r>
          </a:p>
        </p:txBody>
      </p:sp>
      <p:sp>
        <p:nvSpPr>
          <p:cNvPr id="5" name="Tempat Penampung Teks 4"/>
          <p:cNvSpPr>
            <a:spLocks noGrp="1"/>
          </p:cNvSpPr>
          <p:nvPr>
            <p:ph type="body" sz="quarter" idx="3"/>
          </p:nvPr>
        </p:nvSpPr>
        <p:spPr>
          <a:xfrm>
            <a:off x="4642249" y="1489075"/>
            <a:ext cx="3868340" cy="641350"/>
          </a:xfrm>
        </p:spPr>
        <p:txBody>
          <a:bodyPr anchor="b"/>
          <a:lstStyle>
            <a:lvl1pPr marL="0" indent="0" latinLnBrk="0">
              <a:buNone/>
              <a:defRPr lang="id-ID" sz="1350" b="1"/>
            </a:lvl1pPr>
            <a:lvl2pPr marL="257175" indent="0" latinLnBrk="0">
              <a:buNone/>
              <a:defRPr lang="id-ID" sz="1125" b="1"/>
            </a:lvl2pPr>
            <a:lvl3pPr marL="514350" indent="0" latinLnBrk="0">
              <a:buNone/>
              <a:defRPr lang="id-ID" sz="1013" b="1"/>
            </a:lvl3pPr>
            <a:lvl4pPr marL="771525" indent="0" latinLnBrk="0">
              <a:buNone/>
              <a:defRPr lang="id-ID" sz="900" b="1"/>
            </a:lvl4pPr>
            <a:lvl5pPr marL="1028700" indent="0" latinLnBrk="0">
              <a:buNone/>
              <a:defRPr lang="id-ID" sz="900" b="1"/>
            </a:lvl5pPr>
            <a:lvl6pPr marL="1285875" indent="0" latinLnBrk="0">
              <a:buNone/>
              <a:defRPr lang="id-ID" sz="900" b="1"/>
            </a:lvl6pPr>
            <a:lvl7pPr marL="1543050" indent="0" latinLnBrk="0">
              <a:buNone/>
              <a:defRPr lang="id-ID" sz="900" b="1"/>
            </a:lvl7pPr>
            <a:lvl8pPr marL="1800225" indent="0" latinLnBrk="0">
              <a:buNone/>
              <a:defRPr lang="id-ID" sz="900" b="1"/>
            </a:lvl8pPr>
            <a:lvl9pPr marL="2057400" indent="0" latinLnBrk="0">
              <a:buNone/>
              <a:defRPr lang="id-ID" sz="900" b="1"/>
            </a:lvl9pPr>
          </a:lstStyle>
          <a:p>
            <a:pPr lvl="0"/>
            <a:r>
              <a:rPr lang="id-ID"/>
              <a:t>Klik untuk edit gaya teks Master</a:t>
            </a:r>
          </a:p>
        </p:txBody>
      </p:sp>
      <p:sp>
        <p:nvSpPr>
          <p:cNvPr id="6" name="Tempat Penampung Konten 5"/>
          <p:cNvSpPr>
            <a:spLocks noGrp="1"/>
          </p:cNvSpPr>
          <p:nvPr>
            <p:ph sz="quarter" idx="4"/>
          </p:nvPr>
        </p:nvSpPr>
        <p:spPr>
          <a:xfrm>
            <a:off x="4642249" y="2193929"/>
            <a:ext cx="3868340" cy="3978275"/>
          </a:xfrm>
        </p:spPr>
        <p:txBody>
          <a:bodyPr rtlCol="0">
            <a:normAutofit/>
          </a:bodyPr>
          <a:lstStyle>
            <a:lvl1pPr latinLnBrk="0">
              <a:defRPr lang="id-ID" sz="900">
                <a:solidFill>
                  <a:schemeClr val="bg1">
                    <a:lumMod val="50000"/>
                  </a:schemeClr>
                </a:solidFill>
              </a:defRPr>
            </a:lvl1pPr>
            <a:lvl2pPr latinLnBrk="0">
              <a:defRPr lang="id-ID" sz="788">
                <a:solidFill>
                  <a:schemeClr val="bg1">
                    <a:lumMod val="50000"/>
                  </a:schemeClr>
                </a:solidFill>
              </a:defRPr>
            </a:lvl2pPr>
            <a:lvl3pPr latinLnBrk="0">
              <a:defRPr lang="id-ID" sz="675">
                <a:solidFill>
                  <a:schemeClr val="bg1">
                    <a:lumMod val="50000"/>
                  </a:schemeClr>
                </a:solidFill>
              </a:defRPr>
            </a:lvl3pPr>
            <a:lvl4pPr latinLnBrk="0">
              <a:defRPr lang="id-ID" sz="619">
                <a:solidFill>
                  <a:schemeClr val="bg1">
                    <a:lumMod val="50000"/>
                  </a:schemeClr>
                </a:solidFill>
              </a:defRPr>
            </a:lvl4pPr>
            <a:lvl5pPr latinLnBrk="0">
              <a:defRPr lang="id-ID" sz="619">
                <a:solidFill>
                  <a:schemeClr val="bg1">
                    <a:lumMod val="50000"/>
                  </a:schemeClr>
                </a:solidFill>
              </a:defRPr>
            </a:lvl5pPr>
          </a:lstStyle>
          <a:p>
            <a:pPr lvl="0"/>
            <a:r>
              <a:rPr lang="id-ID"/>
              <a:t>Klik untuk edit gaya teks Master</a:t>
            </a:r>
          </a:p>
          <a:p>
            <a:pPr lvl="1"/>
            <a:r>
              <a:rPr lang="id-ID"/>
              <a:t>Tingkat kedua</a:t>
            </a:r>
          </a:p>
          <a:p>
            <a:pPr lvl="2"/>
            <a:r>
              <a:rPr lang="id-ID"/>
              <a:t>Tingkat ketiga</a:t>
            </a:r>
          </a:p>
          <a:p>
            <a:pPr lvl="3"/>
            <a:r>
              <a:rPr lang="id-ID"/>
              <a:t>Tingkat keempat</a:t>
            </a:r>
          </a:p>
          <a:p>
            <a:pPr lvl="4"/>
            <a:r>
              <a:rPr lang="id-ID"/>
              <a:t>Tingkat kelima</a:t>
            </a:r>
          </a:p>
        </p:txBody>
      </p:sp>
      <p:sp>
        <p:nvSpPr>
          <p:cNvPr id="9" name="Tempat Penampung Tanggal 6">
            <a:extLst/>
          </p:cNvPr>
          <p:cNvSpPr>
            <a:spLocks noGrp="1"/>
          </p:cNvSpPr>
          <p:nvPr>
            <p:ph type="dt" sz="half" idx="10"/>
          </p:nvPr>
        </p:nvSpPr>
        <p:spPr/>
        <p:txBody>
          <a:bodyPr/>
          <a:lstStyle>
            <a:lvl1pPr>
              <a:defRPr/>
            </a:lvl1pPr>
          </a:lstStyle>
          <a:p>
            <a:pPr defTabSz="514350">
              <a:defRPr/>
            </a:pPr>
            <a:fld id="{DB405811-076B-4424-A478-347AE3EA2999}" type="datetime1">
              <a:rPr lang="en-ID" smtClean="0">
                <a:solidFill>
                  <a:prstClr val="black">
                    <a:tint val="75000"/>
                  </a:prstClr>
                </a:solidFill>
              </a:rPr>
              <a:pPr defTabSz="514350">
                <a:defRPr/>
              </a:pPr>
              <a:t>9/25/2017</a:t>
            </a:fld>
            <a:endParaRPr lang="en-ID">
              <a:solidFill>
                <a:prstClr val="black">
                  <a:tint val="75000"/>
                </a:prstClr>
              </a:solidFill>
            </a:endParaRPr>
          </a:p>
        </p:txBody>
      </p:sp>
      <p:sp>
        <p:nvSpPr>
          <p:cNvPr id="10" name="Tempat Penampung Footer 7">
            <a:extLst/>
          </p:cNvPr>
          <p:cNvSpPr>
            <a:spLocks noGrp="1"/>
          </p:cNvSpPr>
          <p:nvPr>
            <p:ph type="ftr" sz="quarter" idx="11"/>
          </p:nvPr>
        </p:nvSpPr>
        <p:spPr/>
        <p:txBody>
          <a:bodyPr/>
          <a:lstStyle>
            <a:lvl1pPr>
              <a:defRPr/>
            </a:lvl1pPr>
          </a:lstStyle>
          <a:p>
            <a:pPr defTabSz="514350">
              <a:defRPr/>
            </a:pPr>
            <a:endParaRPr lang="en-US">
              <a:solidFill>
                <a:prstClr val="black">
                  <a:tint val="75000"/>
                </a:prstClr>
              </a:solidFill>
            </a:endParaRPr>
          </a:p>
        </p:txBody>
      </p:sp>
      <p:sp>
        <p:nvSpPr>
          <p:cNvPr id="11" name="Tempat Penampung Nomor Slide 8">
            <a:extLst/>
          </p:cNvPr>
          <p:cNvSpPr>
            <a:spLocks noGrp="1"/>
          </p:cNvSpPr>
          <p:nvPr>
            <p:ph type="sldNum" sz="quarter" idx="12"/>
          </p:nvPr>
        </p:nvSpPr>
        <p:spPr/>
        <p:txBody>
          <a:bodyPr/>
          <a:lstStyle>
            <a:lvl1pPr>
              <a:defRPr/>
            </a:lvl1pPr>
          </a:lstStyle>
          <a:p>
            <a:pPr defTabSz="514350"/>
            <a:fld id="{94AE6A59-6E64-4698-9B54-F027B972231B}" type="slidenum">
              <a:rPr lang="id-ID" altLang="en-US" smtClean="0"/>
              <a:pPr defTabSz="514350"/>
              <a:t>‹#›</a:t>
            </a:fld>
            <a:endParaRPr lang="id-ID" altLang="en-US"/>
          </a:p>
        </p:txBody>
      </p:sp>
    </p:spTree>
    <p:extLst>
      <p:ext uri="{BB962C8B-B14F-4D97-AF65-F5344CB8AC3E}">
        <p14:creationId xmlns:p14="http://schemas.microsoft.com/office/powerpoint/2010/main" val="2961034909"/>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Only" preserve="1">
  <p:cSld name="Judul Saja">
    <p:spTree>
      <p:nvGrpSpPr>
        <p:cNvPr id="1" name=""/>
        <p:cNvGrpSpPr/>
        <p:nvPr/>
      </p:nvGrpSpPr>
      <p:grpSpPr>
        <a:xfrm>
          <a:off x="0" y="0"/>
          <a:ext cx="0" cy="0"/>
          <a:chOff x="0" y="0"/>
          <a:chExt cx="0" cy="0"/>
        </a:xfrm>
      </p:grpSpPr>
      <p:sp>
        <p:nvSpPr>
          <p:cNvPr id="3" name="Persegi 5">
            <a:extLst/>
          </p:cNvPr>
          <p:cNvSpPr/>
          <p:nvPr/>
        </p:nvSpPr>
        <p:spPr>
          <a:xfrm>
            <a:off x="0" y="0"/>
            <a:ext cx="9144000" cy="1333500"/>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514350" rtl="0" eaLnBrk="1" fontAlgn="base" latinLnBrk="0" hangingPunct="1">
              <a:lnSpc>
                <a:spcPct val="100000"/>
              </a:lnSpc>
              <a:spcBef>
                <a:spcPct val="0"/>
              </a:spcBef>
              <a:spcAft>
                <a:spcPct val="0"/>
              </a:spcAft>
              <a:buClrTx/>
              <a:buSzTx/>
              <a:buFontTx/>
              <a:buNone/>
              <a:tabLst/>
              <a:defRPr/>
            </a:pPr>
            <a:endParaRPr kumimoji="0" lang="id-ID" sz="1013" b="0" i="0" u="none" strike="noStrike" kern="1200" cap="none" spc="0" normalizeH="0" baseline="0" noProof="0">
              <a:ln>
                <a:noFill/>
              </a:ln>
              <a:solidFill>
                <a:prstClr val="white"/>
              </a:solidFill>
              <a:effectLst/>
              <a:uLnTx/>
              <a:uFillTx/>
              <a:latin typeface="Segoe UI"/>
              <a:ea typeface="+mn-ea"/>
              <a:cs typeface="+mn-cs"/>
            </a:endParaRPr>
          </a:p>
        </p:txBody>
      </p:sp>
      <p:sp>
        <p:nvSpPr>
          <p:cNvPr id="4" name="Persegi 6">
            <a:extLst/>
          </p:cNvPr>
          <p:cNvSpPr/>
          <p:nvPr userDrawn="1"/>
        </p:nvSpPr>
        <p:spPr>
          <a:xfrm>
            <a:off x="0" y="0"/>
            <a:ext cx="9144000" cy="1333500"/>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514350" rtl="0" eaLnBrk="1" fontAlgn="base" latinLnBrk="0" hangingPunct="1">
              <a:lnSpc>
                <a:spcPct val="100000"/>
              </a:lnSpc>
              <a:spcBef>
                <a:spcPct val="0"/>
              </a:spcBef>
              <a:spcAft>
                <a:spcPct val="0"/>
              </a:spcAft>
              <a:buClrTx/>
              <a:buSzTx/>
              <a:buFontTx/>
              <a:buNone/>
              <a:tabLst/>
              <a:defRPr/>
            </a:pPr>
            <a:endParaRPr kumimoji="0" lang="id-ID" sz="1013" b="0" i="0" u="none" strike="noStrike" kern="1200" cap="none" spc="0" normalizeH="0" baseline="0" noProof="0">
              <a:ln>
                <a:noFill/>
              </a:ln>
              <a:solidFill>
                <a:prstClr val="white"/>
              </a:solidFill>
              <a:effectLst/>
              <a:uLnTx/>
              <a:uFillTx/>
              <a:latin typeface="Segoe UI"/>
              <a:ea typeface="+mn-ea"/>
              <a:cs typeface="+mn-cs"/>
            </a:endParaRPr>
          </a:p>
        </p:txBody>
      </p:sp>
      <p:sp>
        <p:nvSpPr>
          <p:cNvPr id="2" name="Judul 1"/>
          <p:cNvSpPr>
            <a:spLocks noGrp="1"/>
          </p:cNvSpPr>
          <p:nvPr>
            <p:ph type="title"/>
          </p:nvPr>
        </p:nvSpPr>
        <p:spPr>
          <a:xfrm>
            <a:off x="457200" y="1"/>
            <a:ext cx="8058151" cy="1228436"/>
          </a:xfrm>
        </p:spPr>
        <p:txBody>
          <a:bodyPr anchor="b">
            <a:normAutofit/>
          </a:bodyPr>
          <a:lstStyle>
            <a:lvl1pPr latinLnBrk="0">
              <a:defRPr lang="id-ID" sz="2025">
                <a:solidFill>
                  <a:schemeClr val="bg1"/>
                </a:solidFill>
              </a:defRPr>
            </a:lvl1pPr>
          </a:lstStyle>
          <a:p>
            <a:r>
              <a:rPr lang="id-ID"/>
              <a:t>Klik untuk mengedit gaya judul Master</a:t>
            </a:r>
          </a:p>
        </p:txBody>
      </p:sp>
      <p:sp>
        <p:nvSpPr>
          <p:cNvPr id="5" name="Tempat Penampung Tanggal 2">
            <a:extLst/>
          </p:cNvPr>
          <p:cNvSpPr>
            <a:spLocks noGrp="1"/>
          </p:cNvSpPr>
          <p:nvPr>
            <p:ph type="dt" sz="half" idx="10"/>
          </p:nvPr>
        </p:nvSpPr>
        <p:spPr/>
        <p:txBody>
          <a:bodyPr/>
          <a:lstStyle>
            <a:lvl1pPr>
              <a:defRPr/>
            </a:lvl1pPr>
          </a:lstStyle>
          <a:p>
            <a:pPr defTabSz="514350">
              <a:defRPr/>
            </a:pPr>
            <a:fld id="{9A41BA12-B88F-4740-8EB1-AED38FC07252}" type="datetime1">
              <a:rPr lang="en-ID" smtClean="0">
                <a:solidFill>
                  <a:prstClr val="black">
                    <a:tint val="75000"/>
                  </a:prstClr>
                </a:solidFill>
              </a:rPr>
              <a:pPr defTabSz="514350">
                <a:defRPr/>
              </a:pPr>
              <a:t>9/25/2017</a:t>
            </a:fld>
            <a:endParaRPr lang="en-ID">
              <a:solidFill>
                <a:prstClr val="black">
                  <a:tint val="75000"/>
                </a:prstClr>
              </a:solidFill>
            </a:endParaRPr>
          </a:p>
        </p:txBody>
      </p:sp>
      <p:sp>
        <p:nvSpPr>
          <p:cNvPr id="6" name="Tempat Penampung Footer 3">
            <a:extLst/>
          </p:cNvPr>
          <p:cNvSpPr>
            <a:spLocks noGrp="1"/>
          </p:cNvSpPr>
          <p:nvPr>
            <p:ph type="ftr" sz="quarter" idx="11"/>
          </p:nvPr>
        </p:nvSpPr>
        <p:spPr/>
        <p:txBody>
          <a:bodyPr/>
          <a:lstStyle>
            <a:lvl1pPr>
              <a:defRPr/>
            </a:lvl1pPr>
          </a:lstStyle>
          <a:p>
            <a:pPr defTabSz="514350">
              <a:defRPr/>
            </a:pPr>
            <a:endParaRPr lang="en-US">
              <a:solidFill>
                <a:prstClr val="black">
                  <a:tint val="75000"/>
                </a:prstClr>
              </a:solidFill>
            </a:endParaRPr>
          </a:p>
        </p:txBody>
      </p:sp>
      <p:sp>
        <p:nvSpPr>
          <p:cNvPr id="7" name="Tempat Penampung Nomor Slide 4">
            <a:extLst/>
          </p:cNvPr>
          <p:cNvSpPr>
            <a:spLocks noGrp="1"/>
          </p:cNvSpPr>
          <p:nvPr>
            <p:ph type="sldNum" sz="quarter" idx="12"/>
          </p:nvPr>
        </p:nvSpPr>
        <p:spPr/>
        <p:txBody>
          <a:bodyPr/>
          <a:lstStyle>
            <a:lvl1pPr>
              <a:defRPr/>
            </a:lvl1pPr>
          </a:lstStyle>
          <a:p>
            <a:pPr defTabSz="514350"/>
            <a:fld id="{A0D2EFE3-A3FA-4B43-BF0F-5FB01C9A95CE}" type="slidenum">
              <a:rPr lang="id-ID" altLang="en-US" smtClean="0"/>
              <a:pPr defTabSz="514350"/>
              <a:t>‹#›</a:t>
            </a:fld>
            <a:endParaRPr lang="id-ID" altLang="en-US"/>
          </a:p>
        </p:txBody>
      </p:sp>
    </p:spTree>
    <p:extLst>
      <p:ext uri="{BB962C8B-B14F-4D97-AF65-F5344CB8AC3E}">
        <p14:creationId xmlns:p14="http://schemas.microsoft.com/office/powerpoint/2010/main" val="544716012"/>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Kosong">
    <p:spTree>
      <p:nvGrpSpPr>
        <p:cNvPr id="1" name=""/>
        <p:cNvGrpSpPr/>
        <p:nvPr/>
      </p:nvGrpSpPr>
      <p:grpSpPr>
        <a:xfrm>
          <a:off x="0" y="0"/>
          <a:ext cx="0" cy="0"/>
          <a:chOff x="0" y="0"/>
          <a:chExt cx="0" cy="0"/>
        </a:xfrm>
      </p:grpSpPr>
      <p:sp>
        <p:nvSpPr>
          <p:cNvPr id="2" name="Tempat Penampung Tanggal 3">
            <a:extLst/>
          </p:cNvPr>
          <p:cNvSpPr>
            <a:spLocks noGrp="1"/>
          </p:cNvSpPr>
          <p:nvPr>
            <p:ph type="dt" sz="half" idx="10"/>
          </p:nvPr>
        </p:nvSpPr>
        <p:spPr/>
        <p:txBody>
          <a:bodyPr/>
          <a:lstStyle>
            <a:lvl1pPr>
              <a:defRPr/>
            </a:lvl1pPr>
          </a:lstStyle>
          <a:p>
            <a:pPr defTabSz="514350">
              <a:defRPr/>
            </a:pPr>
            <a:fld id="{47C4132B-26B8-4607-B9DA-24A750CC5831}" type="datetime1">
              <a:rPr lang="en-ID" smtClean="0">
                <a:solidFill>
                  <a:prstClr val="black">
                    <a:tint val="75000"/>
                  </a:prstClr>
                </a:solidFill>
              </a:rPr>
              <a:pPr defTabSz="514350">
                <a:defRPr/>
              </a:pPr>
              <a:t>9/25/2017</a:t>
            </a:fld>
            <a:endParaRPr lang="en-ID">
              <a:solidFill>
                <a:prstClr val="black">
                  <a:tint val="75000"/>
                </a:prstClr>
              </a:solidFill>
            </a:endParaRPr>
          </a:p>
        </p:txBody>
      </p:sp>
      <p:sp>
        <p:nvSpPr>
          <p:cNvPr id="3" name="Tempat Penampung Footer 4">
            <a:extLst/>
          </p:cNvPr>
          <p:cNvSpPr>
            <a:spLocks noGrp="1"/>
          </p:cNvSpPr>
          <p:nvPr>
            <p:ph type="ftr" sz="quarter" idx="11"/>
          </p:nvPr>
        </p:nvSpPr>
        <p:spPr/>
        <p:txBody>
          <a:bodyPr/>
          <a:lstStyle>
            <a:lvl1pPr>
              <a:defRPr/>
            </a:lvl1pPr>
          </a:lstStyle>
          <a:p>
            <a:pPr defTabSz="514350">
              <a:defRPr/>
            </a:pPr>
            <a:endParaRPr lang="en-US">
              <a:solidFill>
                <a:prstClr val="black">
                  <a:tint val="75000"/>
                </a:prstClr>
              </a:solidFill>
            </a:endParaRPr>
          </a:p>
        </p:txBody>
      </p:sp>
      <p:sp>
        <p:nvSpPr>
          <p:cNvPr id="4" name="Tempat Penampung Nomor Slide 5">
            <a:extLst/>
          </p:cNvPr>
          <p:cNvSpPr>
            <a:spLocks noGrp="1"/>
          </p:cNvSpPr>
          <p:nvPr>
            <p:ph type="sldNum" sz="quarter" idx="12"/>
          </p:nvPr>
        </p:nvSpPr>
        <p:spPr/>
        <p:txBody>
          <a:bodyPr/>
          <a:lstStyle>
            <a:lvl1pPr>
              <a:defRPr/>
            </a:lvl1pPr>
          </a:lstStyle>
          <a:p>
            <a:pPr defTabSz="514350"/>
            <a:fld id="{DCD10686-054C-4E11-B190-C56D2B4C0A8B}" type="slidenum">
              <a:rPr lang="id-ID" altLang="en-US" smtClean="0"/>
              <a:pPr defTabSz="514350"/>
              <a:t>‹#›</a:t>
            </a:fld>
            <a:endParaRPr lang="id-ID" altLang="en-US"/>
          </a:p>
        </p:txBody>
      </p:sp>
    </p:spTree>
    <p:extLst>
      <p:ext uri="{BB962C8B-B14F-4D97-AF65-F5344CB8AC3E}">
        <p14:creationId xmlns:p14="http://schemas.microsoft.com/office/powerpoint/2010/main" val="1680288231"/>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objTx" preserve="1">
  <p:cSld name="Konten dengan Keterangan">
    <p:spTree>
      <p:nvGrpSpPr>
        <p:cNvPr id="1" name=""/>
        <p:cNvGrpSpPr/>
        <p:nvPr/>
      </p:nvGrpSpPr>
      <p:grpSpPr>
        <a:xfrm>
          <a:off x="0" y="0"/>
          <a:ext cx="0" cy="0"/>
          <a:chOff x="0" y="0"/>
          <a:chExt cx="0" cy="0"/>
        </a:xfrm>
      </p:grpSpPr>
      <p:sp>
        <p:nvSpPr>
          <p:cNvPr id="2" name="Judul 1"/>
          <p:cNvSpPr>
            <a:spLocks noGrp="1"/>
          </p:cNvSpPr>
          <p:nvPr>
            <p:ph type="title"/>
          </p:nvPr>
        </p:nvSpPr>
        <p:spPr>
          <a:xfrm>
            <a:off x="629842" y="457200"/>
            <a:ext cx="2949179" cy="1600200"/>
          </a:xfrm>
        </p:spPr>
        <p:txBody>
          <a:bodyPr anchor="b"/>
          <a:lstStyle>
            <a:lvl1pPr latinLnBrk="0">
              <a:defRPr lang="id-ID" sz="1800"/>
            </a:lvl1pPr>
          </a:lstStyle>
          <a:p>
            <a:r>
              <a:rPr lang="id-ID"/>
              <a:t>Klik untuk mengedit gaya judul Master</a:t>
            </a:r>
          </a:p>
        </p:txBody>
      </p:sp>
      <p:sp>
        <p:nvSpPr>
          <p:cNvPr id="3" name="Tempat Penampung Konten 2"/>
          <p:cNvSpPr>
            <a:spLocks noGrp="1"/>
          </p:cNvSpPr>
          <p:nvPr>
            <p:ph idx="1"/>
          </p:nvPr>
        </p:nvSpPr>
        <p:spPr>
          <a:xfrm>
            <a:off x="3887391" y="987432"/>
            <a:ext cx="4629151" cy="4873625"/>
          </a:xfrm>
        </p:spPr>
        <p:txBody>
          <a:bodyPr rtlCol="0">
            <a:normAutofit/>
          </a:bodyPr>
          <a:lstStyle>
            <a:lvl1pPr latinLnBrk="0">
              <a:defRPr lang="id-ID" sz="900">
                <a:solidFill>
                  <a:schemeClr val="bg1">
                    <a:lumMod val="50000"/>
                  </a:schemeClr>
                </a:solidFill>
              </a:defRPr>
            </a:lvl1pPr>
            <a:lvl2pPr latinLnBrk="0">
              <a:defRPr lang="id-ID" sz="788">
                <a:solidFill>
                  <a:schemeClr val="bg1">
                    <a:lumMod val="50000"/>
                  </a:schemeClr>
                </a:solidFill>
              </a:defRPr>
            </a:lvl2pPr>
            <a:lvl3pPr latinLnBrk="0">
              <a:defRPr lang="id-ID" sz="675">
                <a:solidFill>
                  <a:schemeClr val="bg1">
                    <a:lumMod val="50000"/>
                  </a:schemeClr>
                </a:solidFill>
              </a:defRPr>
            </a:lvl3pPr>
            <a:lvl4pPr latinLnBrk="0">
              <a:defRPr lang="id-ID" sz="619">
                <a:solidFill>
                  <a:schemeClr val="bg1">
                    <a:lumMod val="50000"/>
                  </a:schemeClr>
                </a:solidFill>
              </a:defRPr>
            </a:lvl4pPr>
            <a:lvl5pPr latinLnBrk="0">
              <a:defRPr lang="id-ID" sz="619">
                <a:solidFill>
                  <a:schemeClr val="bg1">
                    <a:lumMod val="50000"/>
                  </a:schemeClr>
                </a:solidFill>
              </a:defRPr>
            </a:lvl5pPr>
          </a:lstStyle>
          <a:p>
            <a:pPr lvl="0"/>
            <a:r>
              <a:rPr lang="id-ID"/>
              <a:t>Klik untuk edit gaya teks Master</a:t>
            </a:r>
          </a:p>
          <a:p>
            <a:pPr lvl="1"/>
            <a:r>
              <a:rPr lang="id-ID"/>
              <a:t>Tingkat kedua</a:t>
            </a:r>
          </a:p>
          <a:p>
            <a:pPr lvl="2"/>
            <a:r>
              <a:rPr lang="id-ID"/>
              <a:t>Tingkat ketiga</a:t>
            </a:r>
          </a:p>
          <a:p>
            <a:pPr lvl="3"/>
            <a:r>
              <a:rPr lang="id-ID"/>
              <a:t>Tingkat keempat</a:t>
            </a:r>
          </a:p>
          <a:p>
            <a:pPr lvl="4"/>
            <a:r>
              <a:rPr lang="id-ID"/>
              <a:t>Tingkat kelima</a:t>
            </a:r>
          </a:p>
        </p:txBody>
      </p:sp>
      <p:sp>
        <p:nvSpPr>
          <p:cNvPr id="4" name="Tempat Penampung Teks 3"/>
          <p:cNvSpPr>
            <a:spLocks noGrp="1"/>
          </p:cNvSpPr>
          <p:nvPr>
            <p:ph type="body" sz="half" idx="2"/>
          </p:nvPr>
        </p:nvSpPr>
        <p:spPr>
          <a:xfrm>
            <a:off x="629842" y="2101850"/>
            <a:ext cx="2949179" cy="3759200"/>
          </a:xfrm>
        </p:spPr>
        <p:txBody>
          <a:bodyPr/>
          <a:lstStyle>
            <a:lvl1pPr marL="0" indent="0" latinLnBrk="0">
              <a:buNone/>
              <a:defRPr lang="id-ID" sz="900"/>
            </a:lvl1pPr>
            <a:lvl2pPr marL="257175" indent="0" latinLnBrk="0">
              <a:buNone/>
              <a:defRPr lang="id-ID" sz="788"/>
            </a:lvl2pPr>
            <a:lvl3pPr marL="514350" indent="0" latinLnBrk="0">
              <a:buNone/>
              <a:defRPr lang="id-ID" sz="675"/>
            </a:lvl3pPr>
            <a:lvl4pPr marL="771525" indent="0" latinLnBrk="0">
              <a:buNone/>
              <a:defRPr lang="id-ID" sz="563"/>
            </a:lvl4pPr>
            <a:lvl5pPr marL="1028700" indent="0" latinLnBrk="0">
              <a:buNone/>
              <a:defRPr lang="id-ID" sz="563"/>
            </a:lvl5pPr>
            <a:lvl6pPr marL="1285875" indent="0" latinLnBrk="0">
              <a:buNone/>
              <a:defRPr lang="id-ID" sz="563"/>
            </a:lvl6pPr>
            <a:lvl7pPr marL="1543050" indent="0" latinLnBrk="0">
              <a:buNone/>
              <a:defRPr lang="id-ID" sz="563"/>
            </a:lvl7pPr>
            <a:lvl8pPr marL="1800225" indent="0" latinLnBrk="0">
              <a:buNone/>
              <a:defRPr lang="id-ID" sz="563"/>
            </a:lvl8pPr>
            <a:lvl9pPr marL="2057400" indent="0" latinLnBrk="0">
              <a:buNone/>
              <a:defRPr lang="id-ID" sz="563"/>
            </a:lvl9pPr>
          </a:lstStyle>
          <a:p>
            <a:pPr lvl="0"/>
            <a:r>
              <a:rPr lang="id-ID"/>
              <a:t>Klik untuk edit gaya teks Master</a:t>
            </a:r>
          </a:p>
        </p:txBody>
      </p:sp>
      <p:sp>
        <p:nvSpPr>
          <p:cNvPr id="5" name="Tempat Penampung Tanggal 3">
            <a:extLst/>
          </p:cNvPr>
          <p:cNvSpPr>
            <a:spLocks noGrp="1"/>
          </p:cNvSpPr>
          <p:nvPr>
            <p:ph type="dt" sz="half" idx="10"/>
          </p:nvPr>
        </p:nvSpPr>
        <p:spPr/>
        <p:txBody>
          <a:bodyPr/>
          <a:lstStyle>
            <a:lvl1pPr>
              <a:defRPr/>
            </a:lvl1pPr>
          </a:lstStyle>
          <a:p>
            <a:pPr defTabSz="514350">
              <a:defRPr/>
            </a:pPr>
            <a:fld id="{29FF8B10-B087-4B1E-9FB1-7237A93EACA8}" type="datetime1">
              <a:rPr lang="en-ID" smtClean="0">
                <a:solidFill>
                  <a:prstClr val="black">
                    <a:tint val="75000"/>
                  </a:prstClr>
                </a:solidFill>
              </a:rPr>
              <a:pPr defTabSz="514350">
                <a:defRPr/>
              </a:pPr>
              <a:t>9/25/2017</a:t>
            </a:fld>
            <a:endParaRPr lang="en-ID">
              <a:solidFill>
                <a:prstClr val="black">
                  <a:tint val="75000"/>
                </a:prstClr>
              </a:solidFill>
            </a:endParaRPr>
          </a:p>
        </p:txBody>
      </p:sp>
      <p:sp>
        <p:nvSpPr>
          <p:cNvPr id="6" name="Tempat Penampung Footer 4">
            <a:extLst/>
          </p:cNvPr>
          <p:cNvSpPr>
            <a:spLocks noGrp="1"/>
          </p:cNvSpPr>
          <p:nvPr>
            <p:ph type="ftr" sz="quarter" idx="11"/>
          </p:nvPr>
        </p:nvSpPr>
        <p:spPr/>
        <p:txBody>
          <a:bodyPr/>
          <a:lstStyle>
            <a:lvl1pPr>
              <a:defRPr/>
            </a:lvl1pPr>
          </a:lstStyle>
          <a:p>
            <a:pPr defTabSz="514350">
              <a:defRPr/>
            </a:pPr>
            <a:endParaRPr lang="en-US">
              <a:solidFill>
                <a:prstClr val="black">
                  <a:tint val="75000"/>
                </a:prstClr>
              </a:solidFill>
            </a:endParaRPr>
          </a:p>
        </p:txBody>
      </p:sp>
      <p:sp>
        <p:nvSpPr>
          <p:cNvPr id="7" name="Tempat Penampung Nomor Slide 5">
            <a:extLst/>
          </p:cNvPr>
          <p:cNvSpPr>
            <a:spLocks noGrp="1"/>
          </p:cNvSpPr>
          <p:nvPr>
            <p:ph type="sldNum" sz="quarter" idx="12"/>
          </p:nvPr>
        </p:nvSpPr>
        <p:spPr/>
        <p:txBody>
          <a:bodyPr/>
          <a:lstStyle>
            <a:lvl1pPr>
              <a:defRPr/>
            </a:lvl1pPr>
          </a:lstStyle>
          <a:p>
            <a:pPr defTabSz="514350"/>
            <a:fld id="{6555D3D1-1660-4838-8328-488009F237A8}" type="slidenum">
              <a:rPr lang="id-ID" altLang="en-US" smtClean="0"/>
              <a:pPr defTabSz="514350"/>
              <a:t>‹#›</a:t>
            </a:fld>
            <a:endParaRPr lang="id-ID" altLang="en-US"/>
          </a:p>
        </p:txBody>
      </p:sp>
    </p:spTree>
    <p:extLst>
      <p:ext uri="{BB962C8B-B14F-4D97-AF65-F5344CB8AC3E}">
        <p14:creationId xmlns:p14="http://schemas.microsoft.com/office/powerpoint/2010/main" val="2889377778"/>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picTx" preserve="1">
  <p:cSld name="Gambar dengan Keterangan">
    <p:spTree>
      <p:nvGrpSpPr>
        <p:cNvPr id="1" name=""/>
        <p:cNvGrpSpPr/>
        <p:nvPr/>
      </p:nvGrpSpPr>
      <p:grpSpPr>
        <a:xfrm>
          <a:off x="0" y="0"/>
          <a:ext cx="0" cy="0"/>
          <a:chOff x="0" y="0"/>
          <a:chExt cx="0" cy="0"/>
        </a:xfrm>
      </p:grpSpPr>
      <p:sp>
        <p:nvSpPr>
          <p:cNvPr id="2" name="Judul 1"/>
          <p:cNvSpPr>
            <a:spLocks noGrp="1"/>
          </p:cNvSpPr>
          <p:nvPr>
            <p:ph type="title"/>
          </p:nvPr>
        </p:nvSpPr>
        <p:spPr>
          <a:xfrm>
            <a:off x="629842" y="457200"/>
            <a:ext cx="2949179" cy="1600200"/>
          </a:xfrm>
        </p:spPr>
        <p:txBody>
          <a:bodyPr anchor="b"/>
          <a:lstStyle>
            <a:lvl1pPr latinLnBrk="0">
              <a:defRPr lang="id-ID" sz="1800"/>
            </a:lvl1pPr>
          </a:lstStyle>
          <a:p>
            <a:r>
              <a:rPr lang="id-ID"/>
              <a:t>Klik untuk mengedit gaya judul Master</a:t>
            </a:r>
          </a:p>
        </p:txBody>
      </p:sp>
      <p:sp>
        <p:nvSpPr>
          <p:cNvPr id="3" name="Tempat Penampung Gambar 2"/>
          <p:cNvSpPr>
            <a:spLocks noGrp="1"/>
          </p:cNvSpPr>
          <p:nvPr>
            <p:ph type="pic" idx="1"/>
          </p:nvPr>
        </p:nvSpPr>
        <p:spPr>
          <a:xfrm>
            <a:off x="3887391" y="987432"/>
            <a:ext cx="4629151" cy="4873625"/>
          </a:xfrm>
        </p:spPr>
        <p:txBody>
          <a:bodyPr rtlCol="0">
            <a:normAutofit/>
          </a:bodyPr>
          <a:lstStyle>
            <a:lvl1pPr marL="0" indent="0" latinLnBrk="0">
              <a:buNone/>
              <a:defRPr lang="id-ID" sz="1800"/>
            </a:lvl1pPr>
            <a:lvl2pPr marL="257175" indent="0" latinLnBrk="0">
              <a:buNone/>
              <a:defRPr lang="id-ID" sz="1575"/>
            </a:lvl2pPr>
            <a:lvl3pPr marL="514350" indent="0" latinLnBrk="0">
              <a:buNone/>
              <a:defRPr lang="id-ID" sz="1350"/>
            </a:lvl3pPr>
            <a:lvl4pPr marL="771525" indent="0" latinLnBrk="0">
              <a:buNone/>
              <a:defRPr lang="id-ID" sz="1125"/>
            </a:lvl4pPr>
            <a:lvl5pPr marL="1028700" indent="0" latinLnBrk="0">
              <a:buNone/>
              <a:defRPr lang="id-ID" sz="1125"/>
            </a:lvl5pPr>
            <a:lvl6pPr marL="1285875" indent="0" latinLnBrk="0">
              <a:buNone/>
              <a:defRPr lang="id-ID" sz="1125"/>
            </a:lvl6pPr>
            <a:lvl7pPr marL="1543050" indent="0" latinLnBrk="0">
              <a:buNone/>
              <a:defRPr lang="id-ID" sz="1125"/>
            </a:lvl7pPr>
            <a:lvl8pPr marL="1800225" indent="0" latinLnBrk="0">
              <a:buNone/>
              <a:defRPr lang="id-ID" sz="1125"/>
            </a:lvl8pPr>
            <a:lvl9pPr marL="2057400" indent="0" latinLnBrk="0">
              <a:buNone/>
              <a:defRPr lang="id-ID" sz="1125"/>
            </a:lvl9pPr>
          </a:lstStyle>
          <a:p>
            <a:pPr lvl="0"/>
            <a:r>
              <a:rPr lang="id-ID" noProof="0"/>
              <a:t>Klik ikon untuk menambahkan gambar</a:t>
            </a:r>
          </a:p>
        </p:txBody>
      </p:sp>
      <p:sp>
        <p:nvSpPr>
          <p:cNvPr id="4" name="Tempat Penampung Teks 3"/>
          <p:cNvSpPr>
            <a:spLocks noGrp="1"/>
          </p:cNvSpPr>
          <p:nvPr>
            <p:ph type="body" sz="half" idx="2"/>
          </p:nvPr>
        </p:nvSpPr>
        <p:spPr>
          <a:xfrm>
            <a:off x="629842" y="2101850"/>
            <a:ext cx="2949179" cy="3759200"/>
          </a:xfrm>
        </p:spPr>
        <p:txBody>
          <a:bodyPr/>
          <a:lstStyle>
            <a:lvl1pPr marL="0" indent="0" latinLnBrk="0">
              <a:buNone/>
              <a:defRPr lang="id-ID" sz="900"/>
            </a:lvl1pPr>
            <a:lvl2pPr marL="257175" indent="0" latinLnBrk="0">
              <a:buNone/>
              <a:defRPr lang="id-ID" sz="788"/>
            </a:lvl2pPr>
            <a:lvl3pPr marL="514350" indent="0" latinLnBrk="0">
              <a:buNone/>
              <a:defRPr lang="id-ID" sz="675"/>
            </a:lvl3pPr>
            <a:lvl4pPr marL="771525" indent="0" latinLnBrk="0">
              <a:buNone/>
              <a:defRPr lang="id-ID" sz="563"/>
            </a:lvl4pPr>
            <a:lvl5pPr marL="1028700" indent="0" latinLnBrk="0">
              <a:buNone/>
              <a:defRPr lang="id-ID" sz="563"/>
            </a:lvl5pPr>
            <a:lvl6pPr marL="1285875" indent="0" latinLnBrk="0">
              <a:buNone/>
              <a:defRPr lang="id-ID" sz="563"/>
            </a:lvl6pPr>
            <a:lvl7pPr marL="1543050" indent="0" latinLnBrk="0">
              <a:buNone/>
              <a:defRPr lang="id-ID" sz="563"/>
            </a:lvl7pPr>
            <a:lvl8pPr marL="1800225" indent="0" latinLnBrk="0">
              <a:buNone/>
              <a:defRPr lang="id-ID" sz="563"/>
            </a:lvl8pPr>
            <a:lvl9pPr marL="2057400" indent="0" latinLnBrk="0">
              <a:buNone/>
              <a:defRPr lang="id-ID" sz="563"/>
            </a:lvl9pPr>
          </a:lstStyle>
          <a:p>
            <a:pPr lvl="0"/>
            <a:r>
              <a:rPr lang="id-ID"/>
              <a:t>Klik untuk edit gaya teks Master</a:t>
            </a:r>
          </a:p>
        </p:txBody>
      </p:sp>
      <p:sp>
        <p:nvSpPr>
          <p:cNvPr id="5" name="Tempat Penampung Tanggal 3">
            <a:extLst/>
          </p:cNvPr>
          <p:cNvSpPr>
            <a:spLocks noGrp="1"/>
          </p:cNvSpPr>
          <p:nvPr>
            <p:ph type="dt" sz="half" idx="10"/>
          </p:nvPr>
        </p:nvSpPr>
        <p:spPr/>
        <p:txBody>
          <a:bodyPr/>
          <a:lstStyle>
            <a:lvl1pPr>
              <a:defRPr/>
            </a:lvl1pPr>
          </a:lstStyle>
          <a:p>
            <a:pPr defTabSz="514350">
              <a:defRPr/>
            </a:pPr>
            <a:fld id="{1A6B298F-2732-4683-B0EE-94E6DB487DB3}" type="datetime1">
              <a:rPr lang="en-ID" smtClean="0">
                <a:solidFill>
                  <a:prstClr val="black">
                    <a:tint val="75000"/>
                  </a:prstClr>
                </a:solidFill>
              </a:rPr>
              <a:pPr defTabSz="514350">
                <a:defRPr/>
              </a:pPr>
              <a:t>9/25/2017</a:t>
            </a:fld>
            <a:endParaRPr lang="en-ID">
              <a:solidFill>
                <a:prstClr val="black">
                  <a:tint val="75000"/>
                </a:prstClr>
              </a:solidFill>
            </a:endParaRPr>
          </a:p>
        </p:txBody>
      </p:sp>
      <p:sp>
        <p:nvSpPr>
          <p:cNvPr id="6" name="Tempat Penampung Footer 4">
            <a:extLst/>
          </p:cNvPr>
          <p:cNvSpPr>
            <a:spLocks noGrp="1"/>
          </p:cNvSpPr>
          <p:nvPr>
            <p:ph type="ftr" sz="quarter" idx="11"/>
          </p:nvPr>
        </p:nvSpPr>
        <p:spPr/>
        <p:txBody>
          <a:bodyPr/>
          <a:lstStyle>
            <a:lvl1pPr>
              <a:defRPr/>
            </a:lvl1pPr>
          </a:lstStyle>
          <a:p>
            <a:pPr defTabSz="514350">
              <a:defRPr/>
            </a:pPr>
            <a:endParaRPr lang="en-US">
              <a:solidFill>
                <a:prstClr val="black">
                  <a:tint val="75000"/>
                </a:prstClr>
              </a:solidFill>
            </a:endParaRPr>
          </a:p>
        </p:txBody>
      </p:sp>
      <p:sp>
        <p:nvSpPr>
          <p:cNvPr id="7" name="Tempat Penampung Nomor Slide 5">
            <a:extLst/>
          </p:cNvPr>
          <p:cNvSpPr>
            <a:spLocks noGrp="1"/>
          </p:cNvSpPr>
          <p:nvPr>
            <p:ph type="sldNum" sz="quarter" idx="12"/>
          </p:nvPr>
        </p:nvSpPr>
        <p:spPr/>
        <p:txBody>
          <a:bodyPr/>
          <a:lstStyle>
            <a:lvl1pPr>
              <a:defRPr/>
            </a:lvl1pPr>
          </a:lstStyle>
          <a:p>
            <a:pPr defTabSz="514350"/>
            <a:fld id="{F5755B4D-7D03-4EE0-BC6B-B3812439DC6F}" type="slidenum">
              <a:rPr lang="id-ID" altLang="en-US" smtClean="0"/>
              <a:pPr defTabSz="514350"/>
              <a:t>‹#›</a:t>
            </a:fld>
            <a:endParaRPr lang="id-ID" altLang="en-US"/>
          </a:p>
        </p:txBody>
      </p:sp>
    </p:spTree>
    <p:extLst>
      <p:ext uri="{BB962C8B-B14F-4D97-AF65-F5344CB8AC3E}">
        <p14:creationId xmlns:p14="http://schemas.microsoft.com/office/powerpoint/2010/main" val="178524399"/>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x" preserve="1">
  <p:cSld name="Judul dan Teks Vertikal">
    <p:spTree>
      <p:nvGrpSpPr>
        <p:cNvPr id="1" name=""/>
        <p:cNvGrpSpPr/>
        <p:nvPr/>
      </p:nvGrpSpPr>
      <p:grpSpPr>
        <a:xfrm>
          <a:off x="0" y="0"/>
          <a:ext cx="0" cy="0"/>
          <a:chOff x="0" y="0"/>
          <a:chExt cx="0" cy="0"/>
        </a:xfrm>
      </p:grpSpPr>
      <p:sp>
        <p:nvSpPr>
          <p:cNvPr id="4" name="Persegi 6">
            <a:extLst/>
          </p:cNvPr>
          <p:cNvSpPr/>
          <p:nvPr/>
        </p:nvSpPr>
        <p:spPr>
          <a:xfrm>
            <a:off x="0" y="0"/>
            <a:ext cx="9144000" cy="1333500"/>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514350" rtl="0" eaLnBrk="1" fontAlgn="base" latinLnBrk="0" hangingPunct="1">
              <a:lnSpc>
                <a:spcPct val="100000"/>
              </a:lnSpc>
              <a:spcBef>
                <a:spcPct val="0"/>
              </a:spcBef>
              <a:spcAft>
                <a:spcPct val="0"/>
              </a:spcAft>
              <a:buClrTx/>
              <a:buSzTx/>
              <a:buFontTx/>
              <a:buNone/>
              <a:tabLst/>
              <a:defRPr/>
            </a:pPr>
            <a:endParaRPr kumimoji="0" lang="id-ID" sz="1013" b="0" i="0" u="none" strike="noStrike" kern="1200" cap="none" spc="0" normalizeH="0" baseline="0" noProof="0">
              <a:ln>
                <a:noFill/>
              </a:ln>
              <a:solidFill>
                <a:prstClr val="white"/>
              </a:solidFill>
              <a:effectLst/>
              <a:uLnTx/>
              <a:uFillTx/>
              <a:latin typeface="Segoe UI"/>
              <a:ea typeface="+mn-ea"/>
              <a:cs typeface="+mn-cs"/>
            </a:endParaRPr>
          </a:p>
        </p:txBody>
      </p:sp>
      <p:sp>
        <p:nvSpPr>
          <p:cNvPr id="5" name="Persegi 7">
            <a:extLst/>
          </p:cNvPr>
          <p:cNvSpPr/>
          <p:nvPr userDrawn="1"/>
        </p:nvSpPr>
        <p:spPr>
          <a:xfrm>
            <a:off x="0" y="0"/>
            <a:ext cx="9144000" cy="1333500"/>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514350" rtl="0" eaLnBrk="1" fontAlgn="base" latinLnBrk="0" hangingPunct="1">
              <a:lnSpc>
                <a:spcPct val="100000"/>
              </a:lnSpc>
              <a:spcBef>
                <a:spcPct val="0"/>
              </a:spcBef>
              <a:spcAft>
                <a:spcPct val="0"/>
              </a:spcAft>
              <a:buClrTx/>
              <a:buSzTx/>
              <a:buFontTx/>
              <a:buNone/>
              <a:tabLst/>
              <a:defRPr/>
            </a:pPr>
            <a:endParaRPr kumimoji="0" lang="id-ID" sz="1013" b="0" i="0" u="none" strike="noStrike" kern="1200" cap="none" spc="0" normalizeH="0" baseline="0" noProof="0">
              <a:ln>
                <a:noFill/>
              </a:ln>
              <a:solidFill>
                <a:prstClr val="white"/>
              </a:solidFill>
              <a:effectLst/>
              <a:uLnTx/>
              <a:uFillTx/>
              <a:latin typeface="Segoe UI"/>
              <a:ea typeface="+mn-ea"/>
              <a:cs typeface="+mn-cs"/>
            </a:endParaRPr>
          </a:p>
        </p:txBody>
      </p:sp>
      <p:sp>
        <p:nvSpPr>
          <p:cNvPr id="2" name="Judul 1"/>
          <p:cNvSpPr>
            <a:spLocks noGrp="1"/>
          </p:cNvSpPr>
          <p:nvPr>
            <p:ph type="title"/>
          </p:nvPr>
        </p:nvSpPr>
        <p:spPr>
          <a:xfrm>
            <a:off x="457200" y="1"/>
            <a:ext cx="8058151" cy="1228436"/>
          </a:xfrm>
        </p:spPr>
        <p:txBody>
          <a:bodyPr anchor="b">
            <a:normAutofit/>
          </a:bodyPr>
          <a:lstStyle>
            <a:lvl1pPr latinLnBrk="0">
              <a:defRPr lang="id-ID" sz="2025">
                <a:solidFill>
                  <a:schemeClr val="bg1"/>
                </a:solidFill>
              </a:defRPr>
            </a:lvl1pPr>
          </a:lstStyle>
          <a:p>
            <a:r>
              <a:rPr lang="id-ID"/>
              <a:t>Klik untuk mengedit gaya judul Master</a:t>
            </a:r>
          </a:p>
        </p:txBody>
      </p:sp>
      <p:sp>
        <p:nvSpPr>
          <p:cNvPr id="3" name="Tempat Penampung Teks Vertikal 2"/>
          <p:cNvSpPr>
            <a:spLocks noGrp="1"/>
          </p:cNvSpPr>
          <p:nvPr>
            <p:ph type="body" orient="vert" idx="1"/>
          </p:nvPr>
        </p:nvSpPr>
        <p:spPr/>
        <p:txBody>
          <a:bodyPr vert="eaVert"/>
          <a:lstStyle/>
          <a:p>
            <a:pPr lvl="0"/>
            <a:r>
              <a:rPr lang="id-ID"/>
              <a:t>Klik untuk edit gaya teks Master</a:t>
            </a:r>
          </a:p>
          <a:p>
            <a:pPr lvl="1"/>
            <a:r>
              <a:rPr lang="id-ID"/>
              <a:t>Tingkat kedua</a:t>
            </a:r>
          </a:p>
          <a:p>
            <a:pPr lvl="2"/>
            <a:r>
              <a:rPr lang="id-ID"/>
              <a:t>Tingkat ketiga</a:t>
            </a:r>
          </a:p>
          <a:p>
            <a:pPr lvl="3"/>
            <a:r>
              <a:rPr lang="id-ID"/>
              <a:t>Tingkat keempat</a:t>
            </a:r>
          </a:p>
          <a:p>
            <a:pPr lvl="4"/>
            <a:r>
              <a:rPr lang="id-ID"/>
              <a:t>Tingkat kelima</a:t>
            </a:r>
          </a:p>
        </p:txBody>
      </p:sp>
      <p:sp>
        <p:nvSpPr>
          <p:cNvPr id="6" name="Tempat Penampung Tanggal 3">
            <a:extLst/>
          </p:cNvPr>
          <p:cNvSpPr>
            <a:spLocks noGrp="1"/>
          </p:cNvSpPr>
          <p:nvPr>
            <p:ph type="dt" sz="half" idx="10"/>
          </p:nvPr>
        </p:nvSpPr>
        <p:spPr/>
        <p:txBody>
          <a:bodyPr/>
          <a:lstStyle>
            <a:lvl1pPr>
              <a:defRPr/>
            </a:lvl1pPr>
          </a:lstStyle>
          <a:p>
            <a:pPr defTabSz="514350">
              <a:defRPr/>
            </a:pPr>
            <a:fld id="{82ABE61D-F884-4620-8F88-FB7F994463C4}" type="datetime1">
              <a:rPr lang="en-ID" smtClean="0">
                <a:solidFill>
                  <a:prstClr val="black">
                    <a:tint val="75000"/>
                  </a:prstClr>
                </a:solidFill>
              </a:rPr>
              <a:pPr defTabSz="514350">
                <a:defRPr/>
              </a:pPr>
              <a:t>9/25/2017</a:t>
            </a:fld>
            <a:endParaRPr lang="en-ID">
              <a:solidFill>
                <a:prstClr val="black">
                  <a:tint val="75000"/>
                </a:prstClr>
              </a:solidFill>
            </a:endParaRPr>
          </a:p>
        </p:txBody>
      </p:sp>
      <p:sp>
        <p:nvSpPr>
          <p:cNvPr id="7" name="Tempat Penampung Footer 4">
            <a:extLst/>
          </p:cNvPr>
          <p:cNvSpPr>
            <a:spLocks noGrp="1"/>
          </p:cNvSpPr>
          <p:nvPr>
            <p:ph type="ftr" sz="quarter" idx="11"/>
          </p:nvPr>
        </p:nvSpPr>
        <p:spPr/>
        <p:txBody>
          <a:bodyPr/>
          <a:lstStyle>
            <a:lvl1pPr>
              <a:defRPr/>
            </a:lvl1pPr>
          </a:lstStyle>
          <a:p>
            <a:pPr defTabSz="514350">
              <a:defRPr/>
            </a:pPr>
            <a:endParaRPr lang="en-US">
              <a:solidFill>
                <a:prstClr val="black">
                  <a:tint val="75000"/>
                </a:prstClr>
              </a:solidFill>
            </a:endParaRPr>
          </a:p>
        </p:txBody>
      </p:sp>
      <p:sp>
        <p:nvSpPr>
          <p:cNvPr id="8" name="Tempat Penampung Nomor Slide 5">
            <a:extLst/>
          </p:cNvPr>
          <p:cNvSpPr>
            <a:spLocks noGrp="1"/>
          </p:cNvSpPr>
          <p:nvPr>
            <p:ph type="sldNum" sz="quarter" idx="12"/>
          </p:nvPr>
        </p:nvSpPr>
        <p:spPr/>
        <p:txBody>
          <a:bodyPr/>
          <a:lstStyle>
            <a:lvl1pPr>
              <a:defRPr/>
            </a:lvl1pPr>
          </a:lstStyle>
          <a:p>
            <a:pPr defTabSz="514350"/>
            <a:fld id="{2DBBCEB8-9A6E-4356-B943-AF9FBEDBAC6E}" type="slidenum">
              <a:rPr lang="id-ID" altLang="en-US" smtClean="0"/>
              <a:pPr defTabSz="514350"/>
              <a:t>‹#›</a:t>
            </a:fld>
            <a:endParaRPr lang="id-ID" altLang="en-US"/>
          </a:p>
        </p:txBody>
      </p:sp>
    </p:spTree>
    <p:extLst>
      <p:ext uri="{BB962C8B-B14F-4D97-AF65-F5344CB8AC3E}">
        <p14:creationId xmlns:p14="http://schemas.microsoft.com/office/powerpoint/2010/main" val="1218238820"/>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itleAndTx" preserve="1">
  <p:cSld name="Judul Vertikal dan Teks">
    <p:spTree>
      <p:nvGrpSpPr>
        <p:cNvPr id="1" name=""/>
        <p:cNvGrpSpPr/>
        <p:nvPr/>
      </p:nvGrpSpPr>
      <p:grpSpPr>
        <a:xfrm>
          <a:off x="0" y="0"/>
          <a:ext cx="0" cy="0"/>
          <a:chOff x="0" y="0"/>
          <a:chExt cx="0" cy="0"/>
        </a:xfrm>
      </p:grpSpPr>
      <p:sp>
        <p:nvSpPr>
          <p:cNvPr id="4" name="Persegi 6">
            <a:extLst/>
          </p:cNvPr>
          <p:cNvSpPr/>
          <p:nvPr/>
        </p:nvSpPr>
        <p:spPr>
          <a:xfrm>
            <a:off x="7571187" y="0"/>
            <a:ext cx="1572815" cy="6858000"/>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514350" rtl="0" eaLnBrk="1" fontAlgn="base" latinLnBrk="0" hangingPunct="1">
              <a:lnSpc>
                <a:spcPct val="100000"/>
              </a:lnSpc>
              <a:spcBef>
                <a:spcPct val="0"/>
              </a:spcBef>
              <a:spcAft>
                <a:spcPct val="0"/>
              </a:spcAft>
              <a:buClrTx/>
              <a:buSzTx/>
              <a:buFontTx/>
              <a:buNone/>
              <a:tabLst/>
              <a:defRPr/>
            </a:pPr>
            <a:endParaRPr kumimoji="0" lang="id-ID" sz="1013" b="0" i="0" u="none" strike="noStrike" kern="1200" cap="none" spc="0" normalizeH="0" baseline="0" noProof="0">
              <a:ln>
                <a:noFill/>
              </a:ln>
              <a:solidFill>
                <a:prstClr val="white"/>
              </a:solidFill>
              <a:effectLst/>
              <a:uLnTx/>
              <a:uFillTx/>
              <a:latin typeface="Segoe UI"/>
              <a:ea typeface="+mn-ea"/>
              <a:cs typeface="+mn-cs"/>
            </a:endParaRPr>
          </a:p>
        </p:txBody>
      </p:sp>
      <p:sp>
        <p:nvSpPr>
          <p:cNvPr id="5" name="Persegi 7">
            <a:extLst/>
          </p:cNvPr>
          <p:cNvSpPr/>
          <p:nvPr userDrawn="1"/>
        </p:nvSpPr>
        <p:spPr>
          <a:xfrm>
            <a:off x="7571187" y="0"/>
            <a:ext cx="1572815" cy="6858000"/>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514350" rtl="0" eaLnBrk="1" fontAlgn="base" latinLnBrk="0" hangingPunct="1">
              <a:lnSpc>
                <a:spcPct val="100000"/>
              </a:lnSpc>
              <a:spcBef>
                <a:spcPct val="0"/>
              </a:spcBef>
              <a:spcAft>
                <a:spcPct val="0"/>
              </a:spcAft>
              <a:buClrTx/>
              <a:buSzTx/>
              <a:buFontTx/>
              <a:buNone/>
              <a:tabLst/>
              <a:defRPr/>
            </a:pPr>
            <a:endParaRPr kumimoji="0" lang="id-ID" sz="1013" b="0" i="0" u="none" strike="noStrike" kern="1200" cap="none" spc="0" normalizeH="0" baseline="0" noProof="0">
              <a:ln>
                <a:noFill/>
              </a:ln>
              <a:solidFill>
                <a:prstClr val="white"/>
              </a:solidFill>
              <a:effectLst/>
              <a:uLnTx/>
              <a:uFillTx/>
              <a:latin typeface="Segoe UI"/>
              <a:ea typeface="+mn-ea"/>
              <a:cs typeface="+mn-cs"/>
            </a:endParaRPr>
          </a:p>
        </p:txBody>
      </p:sp>
      <p:sp>
        <p:nvSpPr>
          <p:cNvPr id="2" name="Judul Vertikal 1"/>
          <p:cNvSpPr>
            <a:spLocks noGrp="1"/>
          </p:cNvSpPr>
          <p:nvPr>
            <p:ph type="title" orient="vert"/>
          </p:nvPr>
        </p:nvSpPr>
        <p:spPr>
          <a:xfrm>
            <a:off x="7661564" y="365125"/>
            <a:ext cx="1364673" cy="5811838"/>
          </a:xfrm>
        </p:spPr>
        <p:txBody>
          <a:bodyPr vert="eaVert" anchor="b">
            <a:normAutofit/>
          </a:bodyPr>
          <a:lstStyle>
            <a:lvl1pPr latinLnBrk="0">
              <a:defRPr lang="id-ID" sz="2025">
                <a:solidFill>
                  <a:schemeClr val="bg1"/>
                </a:solidFill>
              </a:defRPr>
            </a:lvl1pPr>
          </a:lstStyle>
          <a:p>
            <a:r>
              <a:rPr lang="id-ID"/>
              <a:t>Klik untuk mengedit gaya judul Master</a:t>
            </a:r>
          </a:p>
        </p:txBody>
      </p:sp>
      <p:sp>
        <p:nvSpPr>
          <p:cNvPr id="3" name="Tempat Penampung Teks Vertikal 2"/>
          <p:cNvSpPr>
            <a:spLocks noGrp="1"/>
          </p:cNvSpPr>
          <p:nvPr>
            <p:ph type="body" orient="vert" idx="1"/>
          </p:nvPr>
        </p:nvSpPr>
        <p:spPr>
          <a:xfrm>
            <a:off x="628652" y="365125"/>
            <a:ext cx="5800725" cy="5811838"/>
          </a:xfrm>
        </p:spPr>
        <p:txBody>
          <a:bodyPr vert="eaVert"/>
          <a:lstStyle/>
          <a:p>
            <a:pPr lvl="0"/>
            <a:r>
              <a:rPr lang="id-ID"/>
              <a:t>Klik untuk edit gaya teks Master</a:t>
            </a:r>
          </a:p>
          <a:p>
            <a:pPr lvl="1"/>
            <a:r>
              <a:rPr lang="id-ID"/>
              <a:t>Tingkat kedua</a:t>
            </a:r>
          </a:p>
          <a:p>
            <a:pPr lvl="2"/>
            <a:r>
              <a:rPr lang="id-ID"/>
              <a:t>Tingkat ketiga</a:t>
            </a:r>
          </a:p>
          <a:p>
            <a:pPr lvl="3"/>
            <a:r>
              <a:rPr lang="id-ID"/>
              <a:t>Tingkat keempat</a:t>
            </a:r>
          </a:p>
          <a:p>
            <a:pPr lvl="4"/>
            <a:r>
              <a:rPr lang="id-ID"/>
              <a:t>Tingkat kelima</a:t>
            </a:r>
          </a:p>
        </p:txBody>
      </p:sp>
      <p:sp>
        <p:nvSpPr>
          <p:cNvPr id="6" name="Tempat Penampung Tanggal 3">
            <a:extLst/>
          </p:cNvPr>
          <p:cNvSpPr>
            <a:spLocks noGrp="1"/>
          </p:cNvSpPr>
          <p:nvPr>
            <p:ph type="dt" sz="half" idx="10"/>
          </p:nvPr>
        </p:nvSpPr>
        <p:spPr/>
        <p:txBody>
          <a:bodyPr/>
          <a:lstStyle>
            <a:lvl1pPr>
              <a:defRPr/>
            </a:lvl1pPr>
          </a:lstStyle>
          <a:p>
            <a:pPr defTabSz="514350">
              <a:defRPr/>
            </a:pPr>
            <a:fld id="{8070F008-166F-4D24-BD8F-BA20858F38EA}" type="datetime1">
              <a:rPr lang="en-ID" smtClean="0">
                <a:solidFill>
                  <a:prstClr val="black">
                    <a:tint val="75000"/>
                  </a:prstClr>
                </a:solidFill>
              </a:rPr>
              <a:pPr defTabSz="514350">
                <a:defRPr/>
              </a:pPr>
              <a:t>9/25/2017</a:t>
            </a:fld>
            <a:endParaRPr lang="en-ID">
              <a:solidFill>
                <a:prstClr val="black">
                  <a:tint val="75000"/>
                </a:prstClr>
              </a:solidFill>
            </a:endParaRPr>
          </a:p>
        </p:txBody>
      </p:sp>
      <p:sp>
        <p:nvSpPr>
          <p:cNvPr id="7" name="Tempat Penampung Footer 4">
            <a:extLst/>
          </p:cNvPr>
          <p:cNvSpPr>
            <a:spLocks noGrp="1"/>
          </p:cNvSpPr>
          <p:nvPr>
            <p:ph type="ftr" sz="quarter" idx="11"/>
          </p:nvPr>
        </p:nvSpPr>
        <p:spPr/>
        <p:txBody>
          <a:bodyPr/>
          <a:lstStyle>
            <a:lvl1pPr>
              <a:defRPr/>
            </a:lvl1pPr>
          </a:lstStyle>
          <a:p>
            <a:pPr defTabSz="514350">
              <a:defRPr/>
            </a:pPr>
            <a:endParaRPr lang="en-US">
              <a:solidFill>
                <a:prstClr val="black">
                  <a:tint val="75000"/>
                </a:prstClr>
              </a:solidFill>
            </a:endParaRPr>
          </a:p>
        </p:txBody>
      </p:sp>
      <p:sp>
        <p:nvSpPr>
          <p:cNvPr id="8" name="Tempat Penampung Nomor Slide 5">
            <a:extLst/>
          </p:cNvPr>
          <p:cNvSpPr>
            <a:spLocks noGrp="1"/>
          </p:cNvSpPr>
          <p:nvPr>
            <p:ph type="sldNum" sz="quarter" idx="12"/>
          </p:nvPr>
        </p:nvSpPr>
        <p:spPr/>
        <p:txBody>
          <a:bodyPr/>
          <a:lstStyle>
            <a:lvl1pPr>
              <a:defRPr/>
            </a:lvl1pPr>
          </a:lstStyle>
          <a:p>
            <a:pPr defTabSz="514350"/>
            <a:fld id="{20506D7A-003B-4AC9-904A-6491D54E6BB5}" type="slidenum">
              <a:rPr lang="id-ID" altLang="en-US" smtClean="0"/>
              <a:pPr defTabSz="514350"/>
              <a:t>‹#›</a:t>
            </a:fld>
            <a:endParaRPr lang="id-ID" altLang="en-US"/>
          </a:p>
        </p:txBody>
      </p:sp>
    </p:spTree>
    <p:extLst>
      <p:ext uri="{BB962C8B-B14F-4D97-AF65-F5344CB8AC3E}">
        <p14:creationId xmlns:p14="http://schemas.microsoft.com/office/powerpoint/2010/main" val="37146272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ea typeface="SimSun" panose="02010600030101010101" pitchFamily="2" charset="-122"/>
              </a:defRPr>
            </a:lvl1pPr>
          </a:lstStyle>
          <a:p>
            <a:pPr>
              <a:defRPr/>
            </a:pPr>
            <a:fld id="{33BD1057-4BA8-46F0-8509-02FB1F537883}" type="datetimeFigureOut">
              <a:rPr lang="en-US"/>
              <a:pPr>
                <a:defRPr/>
              </a:pPr>
              <a:t>9/25/2017</a:t>
            </a:fld>
            <a:endParaRPr lang="en-US"/>
          </a:p>
        </p:txBody>
      </p:sp>
      <p:sp>
        <p:nvSpPr>
          <p:cNvPr id="4" name="Footer Placeholder 4"/>
          <p:cNvSpPr>
            <a:spLocks noGrp="1"/>
          </p:cNvSpPr>
          <p:nvPr>
            <p:ph type="ftr" sz="quarter" idx="11"/>
          </p:nvPr>
        </p:nvSpPr>
        <p:spPr/>
        <p:txBody>
          <a:bodyPr/>
          <a:lstStyle>
            <a:lvl1pPr>
              <a:defRPr>
                <a:ea typeface="SimSun" panose="02010600030101010101" pitchFamily="2" charset="-122"/>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7A27B48E-DE7F-4F89-9573-89807FB98B15}" type="slidenum">
              <a:rPr lang="en-US" altLang="en-US"/>
              <a:pPr>
                <a:defRPr/>
              </a:pPr>
              <a:t>‹#›</a:t>
            </a:fld>
            <a:endParaRPr lang="en-US" altLang="en-US"/>
          </a:p>
        </p:txBody>
      </p:sp>
    </p:spTree>
    <p:extLst>
      <p:ext uri="{BB962C8B-B14F-4D97-AF65-F5344CB8AC3E}">
        <p14:creationId xmlns:p14="http://schemas.microsoft.com/office/powerpoint/2010/main" val="1733315631"/>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1" y="2130430"/>
            <a:ext cx="7772400" cy="1470025"/>
          </a:xfrm>
        </p:spPr>
        <p:txBody>
          <a:bodyPr/>
          <a:lstStyle/>
          <a:p>
            <a:r>
              <a:rPr lang="en-US"/>
              <a:t>Click to edit Master title style</a:t>
            </a:r>
            <a:endParaRPr lang="id-ID"/>
          </a:p>
        </p:txBody>
      </p:sp>
      <p:sp>
        <p:nvSpPr>
          <p:cNvPr id="3" name="Subtitle 2"/>
          <p:cNvSpPr>
            <a:spLocks noGrp="1"/>
          </p:cNvSpPr>
          <p:nvPr>
            <p:ph type="subTitle" idx="1"/>
          </p:nvPr>
        </p:nvSpPr>
        <p:spPr>
          <a:xfrm>
            <a:off x="1371601" y="3886200"/>
            <a:ext cx="6400800" cy="1752600"/>
          </a:xfrm>
        </p:spPr>
        <p:txBody>
          <a:bodyPr/>
          <a:lstStyle>
            <a:lvl1pPr marL="0" indent="0" algn="ctr">
              <a:buNone/>
              <a:defRPr>
                <a:solidFill>
                  <a:schemeClr val="tx1">
                    <a:tint val="75000"/>
                  </a:schemeClr>
                </a:solidFill>
              </a:defRPr>
            </a:lvl1pPr>
            <a:lvl2pPr marL="384016" indent="0" algn="ctr">
              <a:buNone/>
              <a:defRPr>
                <a:solidFill>
                  <a:schemeClr val="tx1">
                    <a:tint val="75000"/>
                  </a:schemeClr>
                </a:solidFill>
              </a:defRPr>
            </a:lvl2pPr>
            <a:lvl3pPr marL="768033" indent="0" algn="ctr">
              <a:buNone/>
              <a:defRPr>
                <a:solidFill>
                  <a:schemeClr val="tx1">
                    <a:tint val="75000"/>
                  </a:schemeClr>
                </a:solidFill>
              </a:defRPr>
            </a:lvl3pPr>
            <a:lvl4pPr marL="1152050" indent="0" algn="ctr">
              <a:buNone/>
              <a:defRPr>
                <a:solidFill>
                  <a:schemeClr val="tx1">
                    <a:tint val="75000"/>
                  </a:schemeClr>
                </a:solidFill>
              </a:defRPr>
            </a:lvl4pPr>
            <a:lvl5pPr marL="1536067" indent="0" algn="ctr">
              <a:buNone/>
              <a:defRPr>
                <a:solidFill>
                  <a:schemeClr val="tx1">
                    <a:tint val="75000"/>
                  </a:schemeClr>
                </a:solidFill>
              </a:defRPr>
            </a:lvl5pPr>
            <a:lvl6pPr marL="1920083" indent="0" algn="ctr">
              <a:buNone/>
              <a:defRPr>
                <a:solidFill>
                  <a:schemeClr val="tx1">
                    <a:tint val="75000"/>
                  </a:schemeClr>
                </a:solidFill>
              </a:defRPr>
            </a:lvl6pPr>
            <a:lvl7pPr marL="2304100" indent="0" algn="ctr">
              <a:buNone/>
              <a:defRPr>
                <a:solidFill>
                  <a:schemeClr val="tx1">
                    <a:tint val="75000"/>
                  </a:schemeClr>
                </a:solidFill>
              </a:defRPr>
            </a:lvl7pPr>
            <a:lvl8pPr marL="2688117" indent="0" algn="ctr">
              <a:buNone/>
              <a:defRPr>
                <a:solidFill>
                  <a:schemeClr val="tx1">
                    <a:tint val="75000"/>
                  </a:schemeClr>
                </a:solidFill>
              </a:defRPr>
            </a:lvl8pPr>
            <a:lvl9pPr marL="3072134" indent="0" algn="ctr">
              <a:buNone/>
              <a:defRPr>
                <a:solidFill>
                  <a:schemeClr val="tx1">
                    <a:tint val="75000"/>
                  </a:schemeClr>
                </a:solidFill>
              </a:defRPr>
            </a:lvl9pPr>
          </a:lstStyle>
          <a:p>
            <a:r>
              <a:rPr lang="en-US"/>
              <a:t>Click to edit Master subtitle style</a:t>
            </a:r>
            <a:endParaRPr lang="id-ID"/>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E256460-2EBD-4822-8E4E-DF0EF7EEF782}" type="slidenum">
              <a:rPr lang="en-US" altLang="en-US"/>
              <a:pPr>
                <a:defRPr/>
              </a:pPr>
              <a:t>‹#›</a:t>
            </a:fld>
            <a:endParaRPr lang="en-US" altLang="en-US"/>
          </a:p>
        </p:txBody>
      </p:sp>
    </p:spTree>
    <p:extLst>
      <p:ext uri="{BB962C8B-B14F-4D97-AF65-F5344CB8AC3E}">
        <p14:creationId xmlns:p14="http://schemas.microsoft.com/office/powerpoint/2010/main" val="1427325021"/>
      </p:ext>
    </p:extLst>
  </p:cSld>
  <p:clrMapOvr>
    <a:masterClrMapping/>
  </p:clrMapOvr>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702E504-0031-43D3-98BD-79FE3E30B557}" type="slidenum">
              <a:rPr lang="en-US" altLang="en-US"/>
              <a:pPr>
                <a:defRPr/>
              </a:pPr>
              <a:t>‹#›</a:t>
            </a:fld>
            <a:endParaRPr lang="en-US" altLang="en-US"/>
          </a:p>
        </p:txBody>
      </p:sp>
    </p:spTree>
    <p:extLst>
      <p:ext uri="{BB962C8B-B14F-4D97-AF65-F5344CB8AC3E}">
        <p14:creationId xmlns:p14="http://schemas.microsoft.com/office/powerpoint/2010/main" val="1985456822"/>
      </p:ext>
    </p:extLst>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nchor="t"/>
          <a:lstStyle>
            <a:lvl1pPr algn="l">
              <a:defRPr sz="3357" b="1" cap="all"/>
            </a:lvl1pPr>
          </a:lstStyle>
          <a:p>
            <a:r>
              <a:rPr lang="en-US"/>
              <a:t>Click to edit Master title style</a:t>
            </a:r>
            <a:endParaRPr lang="id-ID"/>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1714">
                <a:solidFill>
                  <a:schemeClr val="tx1">
                    <a:tint val="75000"/>
                  </a:schemeClr>
                </a:solidFill>
              </a:defRPr>
            </a:lvl1pPr>
            <a:lvl2pPr marL="384016" indent="0">
              <a:buNone/>
              <a:defRPr sz="1500">
                <a:solidFill>
                  <a:schemeClr val="tx1">
                    <a:tint val="75000"/>
                  </a:schemeClr>
                </a:solidFill>
              </a:defRPr>
            </a:lvl2pPr>
            <a:lvl3pPr marL="768033" indent="0">
              <a:buNone/>
              <a:defRPr sz="1357">
                <a:solidFill>
                  <a:schemeClr val="tx1">
                    <a:tint val="75000"/>
                  </a:schemeClr>
                </a:solidFill>
              </a:defRPr>
            </a:lvl3pPr>
            <a:lvl4pPr marL="1152050" indent="0">
              <a:buNone/>
              <a:defRPr sz="1143">
                <a:solidFill>
                  <a:schemeClr val="tx1">
                    <a:tint val="75000"/>
                  </a:schemeClr>
                </a:solidFill>
              </a:defRPr>
            </a:lvl4pPr>
            <a:lvl5pPr marL="1536067" indent="0">
              <a:buNone/>
              <a:defRPr sz="1143">
                <a:solidFill>
                  <a:schemeClr val="tx1">
                    <a:tint val="75000"/>
                  </a:schemeClr>
                </a:solidFill>
              </a:defRPr>
            </a:lvl5pPr>
            <a:lvl6pPr marL="1920083" indent="0">
              <a:buNone/>
              <a:defRPr sz="1143">
                <a:solidFill>
                  <a:schemeClr val="tx1">
                    <a:tint val="75000"/>
                  </a:schemeClr>
                </a:solidFill>
              </a:defRPr>
            </a:lvl6pPr>
            <a:lvl7pPr marL="2304100" indent="0">
              <a:buNone/>
              <a:defRPr sz="1143">
                <a:solidFill>
                  <a:schemeClr val="tx1">
                    <a:tint val="75000"/>
                  </a:schemeClr>
                </a:solidFill>
              </a:defRPr>
            </a:lvl7pPr>
            <a:lvl8pPr marL="2688117" indent="0">
              <a:buNone/>
              <a:defRPr sz="1143">
                <a:solidFill>
                  <a:schemeClr val="tx1">
                    <a:tint val="75000"/>
                  </a:schemeClr>
                </a:solidFill>
              </a:defRPr>
            </a:lvl8pPr>
            <a:lvl9pPr marL="3072134" indent="0">
              <a:buNone/>
              <a:defRPr sz="114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09C8286-EAD8-4378-A784-79D74912C3DD}" type="slidenum">
              <a:rPr lang="en-US" altLang="en-US"/>
              <a:pPr>
                <a:defRPr/>
              </a:pPr>
              <a:t>‹#›</a:t>
            </a:fld>
            <a:endParaRPr lang="en-US" altLang="en-US"/>
          </a:p>
        </p:txBody>
      </p:sp>
    </p:spTree>
    <p:extLst>
      <p:ext uri="{BB962C8B-B14F-4D97-AF65-F5344CB8AC3E}">
        <p14:creationId xmlns:p14="http://schemas.microsoft.com/office/powerpoint/2010/main" val="3197495511"/>
      </p:ext>
    </p:extLst>
  </p:cSld>
  <p:clrMapOvr>
    <a:masterClrMapping/>
  </p:clrMapOv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sz="half" idx="1"/>
          </p:nvPr>
        </p:nvSpPr>
        <p:spPr>
          <a:xfrm>
            <a:off x="495301" y="1600204"/>
            <a:ext cx="4381500" cy="4525963"/>
          </a:xfrm>
        </p:spPr>
        <p:txBody>
          <a:bodyPr/>
          <a:lstStyle>
            <a:lvl1pPr>
              <a:defRPr sz="2357"/>
            </a:lvl1pPr>
            <a:lvl2pPr>
              <a:defRPr sz="2000"/>
            </a:lvl2pPr>
            <a:lvl3pPr>
              <a:defRPr sz="1714"/>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half" idx="2"/>
          </p:nvPr>
        </p:nvSpPr>
        <p:spPr>
          <a:xfrm>
            <a:off x="5029201" y="1600204"/>
            <a:ext cx="4381500" cy="4525963"/>
          </a:xfrm>
        </p:spPr>
        <p:txBody>
          <a:bodyPr/>
          <a:lstStyle>
            <a:lvl1pPr>
              <a:defRPr sz="2357"/>
            </a:lvl1pPr>
            <a:lvl2pPr>
              <a:defRPr sz="2000"/>
            </a:lvl2pPr>
            <a:lvl3pPr>
              <a:defRPr sz="1714"/>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B9A1D7A1-FBD3-4A53-9D69-1F1DCC9949CD}" type="slidenum">
              <a:rPr lang="en-US" altLang="en-US"/>
              <a:pPr>
                <a:defRPr/>
              </a:pPr>
              <a:t>‹#›</a:t>
            </a:fld>
            <a:endParaRPr lang="en-US" altLang="en-US"/>
          </a:p>
        </p:txBody>
      </p:sp>
    </p:spTree>
    <p:extLst>
      <p:ext uri="{BB962C8B-B14F-4D97-AF65-F5344CB8AC3E}">
        <p14:creationId xmlns:p14="http://schemas.microsoft.com/office/powerpoint/2010/main" val="1908401310"/>
      </p:ext>
    </p:extLst>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4638"/>
            <a:ext cx="8229600" cy="1143000"/>
          </a:xfrm>
        </p:spPr>
        <p:txBody>
          <a:bodyPr/>
          <a:lstStyle>
            <a:lvl1pPr>
              <a:defRPr/>
            </a:lvl1pPr>
          </a:lstStyle>
          <a:p>
            <a:r>
              <a:rPr lang="en-US"/>
              <a:t>Click to edit Master title style</a:t>
            </a:r>
            <a:endParaRPr lang="id-ID"/>
          </a:p>
        </p:txBody>
      </p:sp>
      <p:sp>
        <p:nvSpPr>
          <p:cNvPr id="3" name="Text Placeholder 2"/>
          <p:cNvSpPr>
            <a:spLocks noGrp="1"/>
          </p:cNvSpPr>
          <p:nvPr>
            <p:ph type="body" idx="1"/>
          </p:nvPr>
        </p:nvSpPr>
        <p:spPr>
          <a:xfrm>
            <a:off x="457201" y="1535114"/>
            <a:ext cx="4040188" cy="639762"/>
          </a:xfrm>
        </p:spPr>
        <p:txBody>
          <a:bodyPr anchor="b"/>
          <a:lstStyle>
            <a:lvl1pPr marL="0" indent="0">
              <a:buNone/>
              <a:defRPr sz="2000" b="1"/>
            </a:lvl1pPr>
            <a:lvl2pPr marL="384016" indent="0">
              <a:buNone/>
              <a:defRPr sz="1714" b="1"/>
            </a:lvl2pPr>
            <a:lvl3pPr marL="768033" indent="0">
              <a:buNone/>
              <a:defRPr sz="1500" b="1"/>
            </a:lvl3pPr>
            <a:lvl4pPr marL="1152050" indent="0">
              <a:buNone/>
              <a:defRPr sz="1357" b="1"/>
            </a:lvl4pPr>
            <a:lvl5pPr marL="1536067" indent="0">
              <a:buNone/>
              <a:defRPr sz="1357" b="1"/>
            </a:lvl5pPr>
            <a:lvl6pPr marL="1920083" indent="0">
              <a:buNone/>
              <a:defRPr sz="1357" b="1"/>
            </a:lvl6pPr>
            <a:lvl7pPr marL="2304100" indent="0">
              <a:buNone/>
              <a:defRPr sz="1357" b="1"/>
            </a:lvl7pPr>
            <a:lvl8pPr marL="2688117" indent="0">
              <a:buNone/>
              <a:defRPr sz="1357" b="1"/>
            </a:lvl8pPr>
            <a:lvl9pPr marL="3072134" indent="0">
              <a:buNone/>
              <a:defRPr sz="1357" b="1"/>
            </a:lvl9pPr>
          </a:lstStyle>
          <a:p>
            <a:pPr lvl="0"/>
            <a:r>
              <a:rPr lang="en-US"/>
              <a:t>Click to edit Master text styles</a:t>
            </a:r>
          </a:p>
        </p:txBody>
      </p:sp>
      <p:sp>
        <p:nvSpPr>
          <p:cNvPr id="4" name="Content Placeholder 3"/>
          <p:cNvSpPr>
            <a:spLocks noGrp="1"/>
          </p:cNvSpPr>
          <p:nvPr>
            <p:ph sz="half" idx="2"/>
          </p:nvPr>
        </p:nvSpPr>
        <p:spPr>
          <a:xfrm>
            <a:off x="457201" y="2174876"/>
            <a:ext cx="4040188" cy="3951288"/>
          </a:xfrm>
        </p:spPr>
        <p:txBody>
          <a:bodyPr/>
          <a:lstStyle>
            <a:lvl1pPr>
              <a:defRPr sz="2000"/>
            </a:lvl1pPr>
            <a:lvl2pPr>
              <a:defRPr sz="1714"/>
            </a:lvl2pPr>
            <a:lvl3pPr>
              <a:defRPr sz="1500"/>
            </a:lvl3pPr>
            <a:lvl4pPr>
              <a:defRPr sz="1357"/>
            </a:lvl4pPr>
            <a:lvl5pPr>
              <a:defRPr sz="1357"/>
            </a:lvl5pPr>
            <a:lvl6pPr>
              <a:defRPr sz="1357"/>
            </a:lvl6pPr>
            <a:lvl7pPr>
              <a:defRPr sz="1357"/>
            </a:lvl7pPr>
            <a:lvl8pPr>
              <a:defRPr sz="1357"/>
            </a:lvl8pPr>
            <a:lvl9pPr>
              <a:defRPr sz="135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p:cNvSpPr>
            <a:spLocks noGrp="1"/>
          </p:cNvSpPr>
          <p:nvPr>
            <p:ph type="body" sz="quarter" idx="3"/>
          </p:nvPr>
        </p:nvSpPr>
        <p:spPr>
          <a:xfrm>
            <a:off x="4645027" y="1535114"/>
            <a:ext cx="4041776" cy="639762"/>
          </a:xfrm>
        </p:spPr>
        <p:txBody>
          <a:bodyPr anchor="b"/>
          <a:lstStyle>
            <a:lvl1pPr marL="0" indent="0">
              <a:buNone/>
              <a:defRPr sz="2000" b="1"/>
            </a:lvl1pPr>
            <a:lvl2pPr marL="384016" indent="0">
              <a:buNone/>
              <a:defRPr sz="1714" b="1"/>
            </a:lvl2pPr>
            <a:lvl3pPr marL="768033" indent="0">
              <a:buNone/>
              <a:defRPr sz="1500" b="1"/>
            </a:lvl3pPr>
            <a:lvl4pPr marL="1152050" indent="0">
              <a:buNone/>
              <a:defRPr sz="1357" b="1"/>
            </a:lvl4pPr>
            <a:lvl5pPr marL="1536067" indent="0">
              <a:buNone/>
              <a:defRPr sz="1357" b="1"/>
            </a:lvl5pPr>
            <a:lvl6pPr marL="1920083" indent="0">
              <a:buNone/>
              <a:defRPr sz="1357" b="1"/>
            </a:lvl6pPr>
            <a:lvl7pPr marL="2304100" indent="0">
              <a:buNone/>
              <a:defRPr sz="1357" b="1"/>
            </a:lvl7pPr>
            <a:lvl8pPr marL="2688117" indent="0">
              <a:buNone/>
              <a:defRPr sz="1357" b="1"/>
            </a:lvl8pPr>
            <a:lvl9pPr marL="3072134" indent="0">
              <a:buNone/>
              <a:defRPr sz="1357" b="1"/>
            </a:lvl9pPr>
          </a:lstStyle>
          <a:p>
            <a:pPr lvl="0"/>
            <a:r>
              <a:rPr lang="en-US"/>
              <a:t>Click to edit Master text styles</a:t>
            </a:r>
          </a:p>
        </p:txBody>
      </p:sp>
      <p:sp>
        <p:nvSpPr>
          <p:cNvPr id="6" name="Content Placeholder 5"/>
          <p:cNvSpPr>
            <a:spLocks noGrp="1"/>
          </p:cNvSpPr>
          <p:nvPr>
            <p:ph sz="quarter" idx="4"/>
          </p:nvPr>
        </p:nvSpPr>
        <p:spPr>
          <a:xfrm>
            <a:off x="4645027" y="2174876"/>
            <a:ext cx="4041776" cy="3951288"/>
          </a:xfrm>
        </p:spPr>
        <p:txBody>
          <a:bodyPr/>
          <a:lstStyle>
            <a:lvl1pPr>
              <a:defRPr sz="2000"/>
            </a:lvl1pPr>
            <a:lvl2pPr>
              <a:defRPr sz="1714"/>
            </a:lvl2pPr>
            <a:lvl3pPr>
              <a:defRPr sz="1500"/>
            </a:lvl3pPr>
            <a:lvl4pPr>
              <a:defRPr sz="1357"/>
            </a:lvl4pPr>
            <a:lvl5pPr>
              <a:defRPr sz="1357"/>
            </a:lvl5pPr>
            <a:lvl6pPr>
              <a:defRPr sz="1357"/>
            </a:lvl6pPr>
            <a:lvl7pPr>
              <a:defRPr sz="1357"/>
            </a:lvl7pPr>
            <a:lvl8pPr>
              <a:defRPr sz="1357"/>
            </a:lvl8pPr>
            <a:lvl9pPr>
              <a:defRPr sz="135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A14B438D-DDCD-48A9-B82E-8CDF81F062E7}" type="slidenum">
              <a:rPr lang="en-US" altLang="en-US"/>
              <a:pPr>
                <a:defRPr/>
              </a:pPr>
              <a:t>‹#›</a:t>
            </a:fld>
            <a:endParaRPr lang="en-US" altLang="en-US"/>
          </a:p>
        </p:txBody>
      </p:sp>
    </p:spTree>
    <p:extLst>
      <p:ext uri="{BB962C8B-B14F-4D97-AF65-F5344CB8AC3E}">
        <p14:creationId xmlns:p14="http://schemas.microsoft.com/office/powerpoint/2010/main" val="1279937077"/>
      </p:ext>
    </p:extLst>
  </p:cSld>
  <p:clrMapOvr>
    <a:masterClrMapping/>
  </p:clrMapOvr>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27249908-DE60-40BC-907C-7E90C5B2AB6F}" type="slidenum">
              <a:rPr lang="en-US" altLang="en-US"/>
              <a:pPr>
                <a:defRPr/>
              </a:pPr>
              <a:t>‹#›</a:t>
            </a:fld>
            <a:endParaRPr lang="en-US" altLang="en-US"/>
          </a:p>
        </p:txBody>
      </p:sp>
    </p:spTree>
    <p:extLst>
      <p:ext uri="{BB962C8B-B14F-4D97-AF65-F5344CB8AC3E}">
        <p14:creationId xmlns:p14="http://schemas.microsoft.com/office/powerpoint/2010/main" val="3539610144"/>
      </p:ext>
    </p:extLst>
  </p:cSld>
  <p:clrMapOvr>
    <a:masterClrMapping/>
  </p:clrMapOvr>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7E11EDFA-72CB-46AB-93F7-53C19C2D0972}" type="slidenum">
              <a:rPr lang="en-US" altLang="en-US"/>
              <a:pPr>
                <a:defRPr/>
              </a:pPr>
              <a:t>‹#›</a:t>
            </a:fld>
            <a:endParaRPr lang="en-US" altLang="en-US"/>
          </a:p>
        </p:txBody>
      </p:sp>
    </p:spTree>
    <p:extLst>
      <p:ext uri="{BB962C8B-B14F-4D97-AF65-F5344CB8AC3E}">
        <p14:creationId xmlns:p14="http://schemas.microsoft.com/office/powerpoint/2010/main" val="4169564276"/>
      </p:ext>
    </p:extLst>
  </p:cSld>
  <p:clrMapOvr>
    <a:masterClrMapping/>
  </p:clrMapOvr>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1"/>
            <a:ext cx="3008313" cy="1162050"/>
          </a:xfrm>
        </p:spPr>
        <p:txBody>
          <a:bodyPr anchor="b"/>
          <a:lstStyle>
            <a:lvl1pPr algn="l">
              <a:defRPr sz="1714" b="1"/>
            </a:lvl1pPr>
          </a:lstStyle>
          <a:p>
            <a:r>
              <a:rPr lang="en-US"/>
              <a:t>Click to edit Master title style</a:t>
            </a:r>
            <a:endParaRPr lang="id-ID"/>
          </a:p>
        </p:txBody>
      </p:sp>
      <p:sp>
        <p:nvSpPr>
          <p:cNvPr id="3" name="Content Placeholder 2"/>
          <p:cNvSpPr>
            <a:spLocks noGrp="1"/>
          </p:cNvSpPr>
          <p:nvPr>
            <p:ph idx="1"/>
          </p:nvPr>
        </p:nvSpPr>
        <p:spPr>
          <a:xfrm>
            <a:off x="3575053" y="273055"/>
            <a:ext cx="5111749" cy="5853113"/>
          </a:xfrm>
        </p:spPr>
        <p:txBody>
          <a:bodyPr/>
          <a:lstStyle>
            <a:lvl1pPr>
              <a:defRPr sz="2714"/>
            </a:lvl1pPr>
            <a:lvl2pPr>
              <a:defRPr sz="2357"/>
            </a:lvl2pPr>
            <a:lvl3pPr>
              <a:defRPr sz="2000"/>
            </a:lvl3pPr>
            <a:lvl4pPr>
              <a:defRPr sz="1714"/>
            </a:lvl4pPr>
            <a:lvl5pPr>
              <a:defRPr sz="1714"/>
            </a:lvl5pPr>
            <a:lvl6pPr>
              <a:defRPr sz="1714"/>
            </a:lvl6pPr>
            <a:lvl7pPr>
              <a:defRPr sz="1714"/>
            </a:lvl7pPr>
            <a:lvl8pPr>
              <a:defRPr sz="1714"/>
            </a:lvl8pPr>
            <a:lvl9pPr>
              <a:defRPr sz="171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p:cNvSpPr>
            <a:spLocks noGrp="1"/>
          </p:cNvSpPr>
          <p:nvPr>
            <p:ph type="body" sz="half" idx="2"/>
          </p:nvPr>
        </p:nvSpPr>
        <p:spPr>
          <a:xfrm>
            <a:off x="457200" y="1435103"/>
            <a:ext cx="3008313" cy="4691063"/>
          </a:xfrm>
        </p:spPr>
        <p:txBody>
          <a:bodyPr/>
          <a:lstStyle>
            <a:lvl1pPr marL="0" indent="0">
              <a:buNone/>
              <a:defRPr sz="1143"/>
            </a:lvl1pPr>
            <a:lvl2pPr marL="384016" indent="0">
              <a:buNone/>
              <a:defRPr sz="1000"/>
            </a:lvl2pPr>
            <a:lvl3pPr marL="768033" indent="0">
              <a:buNone/>
              <a:defRPr sz="857"/>
            </a:lvl3pPr>
            <a:lvl4pPr marL="1152050" indent="0">
              <a:buNone/>
              <a:defRPr sz="786"/>
            </a:lvl4pPr>
            <a:lvl5pPr marL="1536067" indent="0">
              <a:buNone/>
              <a:defRPr sz="786"/>
            </a:lvl5pPr>
            <a:lvl6pPr marL="1920083" indent="0">
              <a:buNone/>
              <a:defRPr sz="786"/>
            </a:lvl6pPr>
            <a:lvl7pPr marL="2304100" indent="0">
              <a:buNone/>
              <a:defRPr sz="786"/>
            </a:lvl7pPr>
            <a:lvl8pPr marL="2688117" indent="0">
              <a:buNone/>
              <a:defRPr sz="786"/>
            </a:lvl8pPr>
            <a:lvl9pPr marL="3072134" indent="0">
              <a:buNone/>
              <a:defRPr sz="786"/>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6253B2CE-7AB9-49D6-B417-1577957D81E5}" type="slidenum">
              <a:rPr lang="en-US" altLang="en-US"/>
              <a:pPr>
                <a:defRPr/>
              </a:pPr>
              <a:t>‹#›</a:t>
            </a:fld>
            <a:endParaRPr lang="en-US" altLang="en-US"/>
          </a:p>
        </p:txBody>
      </p:sp>
    </p:spTree>
    <p:extLst>
      <p:ext uri="{BB962C8B-B14F-4D97-AF65-F5344CB8AC3E}">
        <p14:creationId xmlns:p14="http://schemas.microsoft.com/office/powerpoint/2010/main" val="1326478936"/>
      </p:ext>
    </p:extLst>
  </p:cSld>
  <p:clrMapOvr>
    <a:masterClrMapping/>
  </p:clrMapOvr>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1714" b="1"/>
            </a:lvl1pPr>
          </a:lstStyle>
          <a:p>
            <a:r>
              <a:rPr lang="en-US"/>
              <a:t>Click to edit Master title style</a:t>
            </a:r>
            <a:endParaRPr lang="id-ID"/>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2714"/>
            </a:lvl1pPr>
            <a:lvl2pPr marL="384016" indent="0">
              <a:buNone/>
              <a:defRPr sz="2357"/>
            </a:lvl2pPr>
            <a:lvl3pPr marL="768033" indent="0">
              <a:buNone/>
              <a:defRPr sz="2000"/>
            </a:lvl3pPr>
            <a:lvl4pPr marL="1152050" indent="0">
              <a:buNone/>
              <a:defRPr sz="1714"/>
            </a:lvl4pPr>
            <a:lvl5pPr marL="1536067" indent="0">
              <a:buNone/>
              <a:defRPr sz="1714"/>
            </a:lvl5pPr>
            <a:lvl6pPr marL="1920083" indent="0">
              <a:buNone/>
              <a:defRPr sz="1714"/>
            </a:lvl6pPr>
            <a:lvl7pPr marL="2304100" indent="0">
              <a:buNone/>
              <a:defRPr sz="1714"/>
            </a:lvl7pPr>
            <a:lvl8pPr marL="2688117" indent="0">
              <a:buNone/>
              <a:defRPr sz="1714"/>
            </a:lvl8pPr>
            <a:lvl9pPr marL="3072134" indent="0">
              <a:buNone/>
              <a:defRPr sz="1714"/>
            </a:lvl9pPr>
          </a:lstStyle>
          <a:p>
            <a:pPr lvl="0"/>
            <a:endParaRPr lang="id-ID" noProof="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143"/>
            </a:lvl1pPr>
            <a:lvl2pPr marL="384016" indent="0">
              <a:buNone/>
              <a:defRPr sz="1000"/>
            </a:lvl2pPr>
            <a:lvl3pPr marL="768033" indent="0">
              <a:buNone/>
              <a:defRPr sz="857"/>
            </a:lvl3pPr>
            <a:lvl4pPr marL="1152050" indent="0">
              <a:buNone/>
              <a:defRPr sz="786"/>
            </a:lvl4pPr>
            <a:lvl5pPr marL="1536067" indent="0">
              <a:buNone/>
              <a:defRPr sz="786"/>
            </a:lvl5pPr>
            <a:lvl6pPr marL="1920083" indent="0">
              <a:buNone/>
              <a:defRPr sz="786"/>
            </a:lvl6pPr>
            <a:lvl7pPr marL="2304100" indent="0">
              <a:buNone/>
              <a:defRPr sz="786"/>
            </a:lvl7pPr>
            <a:lvl8pPr marL="2688117" indent="0">
              <a:buNone/>
              <a:defRPr sz="786"/>
            </a:lvl8pPr>
            <a:lvl9pPr marL="3072134" indent="0">
              <a:buNone/>
              <a:defRPr sz="786"/>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ABCFEF19-9F6A-43F1-A6C3-CA06C42D030B}" type="slidenum">
              <a:rPr lang="en-US" altLang="en-US"/>
              <a:pPr>
                <a:defRPr/>
              </a:pPr>
              <a:t>‹#›</a:t>
            </a:fld>
            <a:endParaRPr lang="en-US" altLang="en-US"/>
          </a:p>
        </p:txBody>
      </p:sp>
    </p:spTree>
    <p:extLst>
      <p:ext uri="{BB962C8B-B14F-4D97-AF65-F5344CB8AC3E}">
        <p14:creationId xmlns:p14="http://schemas.microsoft.com/office/powerpoint/2010/main" val="1939832288"/>
      </p:ext>
    </p:extLst>
  </p:cSld>
  <p:clrMapOvr>
    <a:masterClrMapping/>
  </p:clrMapOvr>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7CA4F25-9A17-471E-AB31-01CF0B6AC922}" type="slidenum">
              <a:rPr lang="en-US" altLang="en-US"/>
              <a:pPr>
                <a:defRPr/>
              </a:pPr>
              <a:t>‹#›</a:t>
            </a:fld>
            <a:endParaRPr lang="en-US" altLang="en-US"/>
          </a:p>
        </p:txBody>
      </p:sp>
    </p:spTree>
    <p:extLst>
      <p:ext uri="{BB962C8B-B14F-4D97-AF65-F5344CB8AC3E}">
        <p14:creationId xmlns:p14="http://schemas.microsoft.com/office/powerpoint/2010/main" val="2972364217"/>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ea typeface="SimSun" panose="02010600030101010101" pitchFamily="2" charset="-122"/>
              </a:defRPr>
            </a:lvl1pPr>
          </a:lstStyle>
          <a:p>
            <a:pPr>
              <a:defRPr/>
            </a:pPr>
            <a:fld id="{02A10704-D170-4DF7-BF67-453DF191E089}" type="datetimeFigureOut">
              <a:rPr lang="en-US"/>
              <a:pPr>
                <a:defRPr/>
              </a:pPr>
              <a:t>9/25/2017</a:t>
            </a:fld>
            <a:endParaRPr lang="en-US"/>
          </a:p>
        </p:txBody>
      </p:sp>
      <p:sp>
        <p:nvSpPr>
          <p:cNvPr id="3" name="Footer Placeholder 4"/>
          <p:cNvSpPr>
            <a:spLocks noGrp="1"/>
          </p:cNvSpPr>
          <p:nvPr>
            <p:ph type="ftr" sz="quarter" idx="11"/>
          </p:nvPr>
        </p:nvSpPr>
        <p:spPr/>
        <p:txBody>
          <a:bodyPr/>
          <a:lstStyle>
            <a:lvl1pPr>
              <a:defRPr>
                <a:ea typeface="SimSun" panose="02010600030101010101" pitchFamily="2" charset="-122"/>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3153BCED-1577-4C08-A03A-57D7AE286605}" type="slidenum">
              <a:rPr lang="en-US" altLang="en-US"/>
              <a:pPr>
                <a:defRPr/>
              </a:pPr>
              <a:t>‹#›</a:t>
            </a:fld>
            <a:endParaRPr lang="en-US" altLang="en-US"/>
          </a:p>
        </p:txBody>
      </p:sp>
    </p:spTree>
    <p:extLst>
      <p:ext uri="{BB962C8B-B14F-4D97-AF65-F5344CB8AC3E}">
        <p14:creationId xmlns:p14="http://schemas.microsoft.com/office/powerpoint/2010/main" val="921664658"/>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1" y="274643"/>
            <a:ext cx="2228851" cy="5851525"/>
          </a:xfrm>
        </p:spPr>
        <p:txBody>
          <a:bodyPr vert="eaVert"/>
          <a:lstStyle/>
          <a:p>
            <a:r>
              <a:rPr lang="en-US"/>
              <a:t>Click to edit Master title style</a:t>
            </a:r>
            <a:endParaRPr lang="id-ID"/>
          </a:p>
        </p:txBody>
      </p:sp>
      <p:sp>
        <p:nvSpPr>
          <p:cNvPr id="3" name="Vertical Text Placeholder 2"/>
          <p:cNvSpPr>
            <a:spLocks noGrp="1"/>
          </p:cNvSpPr>
          <p:nvPr>
            <p:ph type="body" orient="vert" idx="1"/>
          </p:nvPr>
        </p:nvSpPr>
        <p:spPr>
          <a:xfrm>
            <a:off x="495302" y="274643"/>
            <a:ext cx="6534151"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829A844B-625F-4E3E-A266-68A4CD7535D4}" type="slidenum">
              <a:rPr lang="en-US" altLang="en-US"/>
              <a:pPr>
                <a:defRPr/>
              </a:pPr>
              <a:t>‹#›</a:t>
            </a:fld>
            <a:endParaRPr lang="en-US" altLang="en-US"/>
          </a:p>
        </p:txBody>
      </p:sp>
    </p:spTree>
    <p:extLst>
      <p:ext uri="{BB962C8B-B14F-4D97-AF65-F5344CB8AC3E}">
        <p14:creationId xmlns:p14="http://schemas.microsoft.com/office/powerpoint/2010/main" val="3412423675"/>
      </p:ext>
    </p:extLst>
  </p:cSld>
  <p:clrMapOvr>
    <a:masterClrMapping/>
  </p:clrMapOvr>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AU"/>
          </a:p>
        </p:txBody>
      </p:sp>
      <p:sp>
        <p:nvSpPr>
          <p:cNvPr id="3" name="Subtitle 2"/>
          <p:cNvSpPr>
            <a:spLocks noGrp="1"/>
          </p:cNvSpPr>
          <p:nvPr>
            <p:ph type="subTitle" idx="1"/>
          </p:nvPr>
        </p:nvSpPr>
        <p:spPr>
          <a:xfrm>
            <a:off x="1143000" y="3602038"/>
            <a:ext cx="6858000" cy="1655763"/>
          </a:xfrm>
        </p:spPr>
        <p:txBody>
          <a:bodyPr/>
          <a:lstStyle>
            <a:lvl1pPr marL="0" indent="0" algn="ctr">
              <a:buNone/>
              <a:defRPr sz="1800"/>
            </a:lvl1pPr>
            <a:lvl2pPr marL="342892" indent="0" algn="ctr">
              <a:buNone/>
              <a:defRPr sz="1500"/>
            </a:lvl2pPr>
            <a:lvl3pPr marL="685783" indent="0" algn="ctr">
              <a:buNone/>
              <a:defRPr sz="1425"/>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a:t>Click to edit Master subtitle style</a:t>
            </a:r>
            <a:endParaRPr lang="en-AU"/>
          </a:p>
        </p:txBody>
      </p:sp>
      <p:sp>
        <p:nvSpPr>
          <p:cNvPr id="4" name="Date Placeholder 3"/>
          <p:cNvSpPr>
            <a:spLocks noGrp="1"/>
          </p:cNvSpPr>
          <p:nvPr>
            <p:ph type="dt" sz="half" idx="10"/>
          </p:nvPr>
        </p:nvSpPr>
        <p:spPr/>
        <p:txBody>
          <a:bodyPr/>
          <a:lstStyle/>
          <a:p>
            <a:fld id="{AF577607-3302-4D39-A19D-33FF492B8AB2}" type="datetimeFigureOut">
              <a:rPr lang="en-AU" smtClean="0"/>
              <a:t>25/09/2017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3A476BB-E010-47B3-9AB3-74B5FA5CDB20}" type="slidenum">
              <a:rPr lang="en-AU" smtClean="0"/>
              <a:t>‹#›</a:t>
            </a:fld>
            <a:endParaRPr lang="en-AU"/>
          </a:p>
        </p:txBody>
      </p:sp>
    </p:spTree>
    <p:extLst>
      <p:ext uri="{BB962C8B-B14F-4D97-AF65-F5344CB8AC3E}">
        <p14:creationId xmlns:p14="http://schemas.microsoft.com/office/powerpoint/2010/main" val="2356613805"/>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AF577607-3302-4D39-A19D-33FF492B8AB2}" type="datetimeFigureOut">
              <a:rPr lang="en-AU" smtClean="0"/>
              <a:t>25/09/2017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3A476BB-E010-47B3-9AB3-74B5FA5CDB20}" type="slidenum">
              <a:rPr lang="en-AU" smtClean="0"/>
              <a:t>‹#›</a:t>
            </a:fld>
            <a:endParaRPr lang="en-AU"/>
          </a:p>
        </p:txBody>
      </p:sp>
    </p:spTree>
    <p:extLst>
      <p:ext uri="{BB962C8B-B14F-4D97-AF65-F5344CB8AC3E}">
        <p14:creationId xmlns:p14="http://schemas.microsoft.com/office/powerpoint/2010/main" val="1405875264"/>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4500"/>
            </a:lvl1pPr>
          </a:lstStyle>
          <a:p>
            <a:r>
              <a:rPr lang="en-US"/>
              <a:t>Click to edit Master title style</a:t>
            </a:r>
            <a:endParaRPr lang="en-AU"/>
          </a:p>
        </p:txBody>
      </p:sp>
      <p:sp>
        <p:nvSpPr>
          <p:cNvPr id="3" name="Text Placeholder 2"/>
          <p:cNvSpPr>
            <a:spLocks noGrp="1"/>
          </p:cNvSpPr>
          <p:nvPr>
            <p:ph type="body" idx="1"/>
          </p:nvPr>
        </p:nvSpPr>
        <p:spPr>
          <a:xfrm>
            <a:off x="623888" y="4589465"/>
            <a:ext cx="7886700" cy="1500187"/>
          </a:xfrm>
        </p:spPr>
        <p:txBody>
          <a:bodyPr/>
          <a:lstStyle>
            <a:lvl1pPr marL="0" indent="0">
              <a:buNone/>
              <a:defRPr sz="1800">
                <a:solidFill>
                  <a:schemeClr val="tx1">
                    <a:tint val="75000"/>
                  </a:schemeClr>
                </a:solidFill>
              </a:defRPr>
            </a:lvl1pPr>
            <a:lvl2pPr marL="342892" indent="0">
              <a:buNone/>
              <a:defRPr sz="1500">
                <a:solidFill>
                  <a:schemeClr val="tx1">
                    <a:tint val="75000"/>
                  </a:schemeClr>
                </a:solidFill>
              </a:defRPr>
            </a:lvl2pPr>
            <a:lvl3pPr marL="685783" indent="0">
              <a:buNone/>
              <a:defRPr sz="1425">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F577607-3302-4D39-A19D-33FF492B8AB2}" type="datetimeFigureOut">
              <a:rPr lang="en-AU" smtClean="0"/>
              <a:t>25/09/2017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3A476BB-E010-47B3-9AB3-74B5FA5CDB20}" type="slidenum">
              <a:rPr lang="en-AU" smtClean="0"/>
              <a:t>‹#›</a:t>
            </a:fld>
            <a:endParaRPr lang="en-AU"/>
          </a:p>
        </p:txBody>
      </p:sp>
    </p:spTree>
    <p:extLst>
      <p:ext uri="{BB962C8B-B14F-4D97-AF65-F5344CB8AC3E}">
        <p14:creationId xmlns:p14="http://schemas.microsoft.com/office/powerpoint/2010/main" val="514280792"/>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628650" y="1825625"/>
            <a:ext cx="3886200" cy="43513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629150" y="1825625"/>
            <a:ext cx="3886200" cy="43513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AF577607-3302-4D39-A19D-33FF492B8AB2}" type="datetimeFigureOut">
              <a:rPr lang="en-AU" smtClean="0"/>
              <a:t>25/09/2017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83A476BB-E010-47B3-9AB3-74B5FA5CDB20}" type="slidenum">
              <a:rPr lang="en-AU" smtClean="0"/>
              <a:t>‹#›</a:t>
            </a:fld>
            <a:endParaRPr lang="en-AU"/>
          </a:p>
        </p:txBody>
      </p:sp>
    </p:spTree>
    <p:extLst>
      <p:ext uri="{BB962C8B-B14F-4D97-AF65-F5344CB8AC3E}">
        <p14:creationId xmlns:p14="http://schemas.microsoft.com/office/powerpoint/2010/main" val="1646038406"/>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892" indent="0">
              <a:buNone/>
              <a:defRPr sz="1500" b="1"/>
            </a:lvl2pPr>
            <a:lvl3pPr marL="685783" indent="0">
              <a:buNone/>
              <a:defRPr sz="1425"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1800" b="1"/>
            </a:lvl1pPr>
            <a:lvl2pPr marL="342892" indent="0">
              <a:buNone/>
              <a:defRPr sz="1500" b="1"/>
            </a:lvl2pPr>
            <a:lvl3pPr marL="685783" indent="0">
              <a:buNone/>
              <a:defRPr sz="1425"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a:t>Edit Master text styles</a:t>
            </a:r>
          </a:p>
        </p:txBody>
      </p:sp>
      <p:sp>
        <p:nvSpPr>
          <p:cNvPr id="6" name="Content Placeholder 5"/>
          <p:cNvSpPr>
            <a:spLocks noGrp="1"/>
          </p:cNvSpPr>
          <p:nvPr>
            <p:ph sz="quarter" idx="4"/>
          </p:nvPr>
        </p:nvSpPr>
        <p:spPr>
          <a:xfrm>
            <a:off x="4629151"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AF577607-3302-4D39-A19D-33FF492B8AB2}" type="datetimeFigureOut">
              <a:rPr lang="en-AU" smtClean="0"/>
              <a:t>25/09/2017</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83A476BB-E010-47B3-9AB3-74B5FA5CDB20}" type="slidenum">
              <a:rPr lang="en-AU" smtClean="0"/>
              <a:t>‹#›</a:t>
            </a:fld>
            <a:endParaRPr lang="en-AU"/>
          </a:p>
        </p:txBody>
      </p:sp>
    </p:spTree>
    <p:extLst>
      <p:ext uri="{BB962C8B-B14F-4D97-AF65-F5344CB8AC3E}">
        <p14:creationId xmlns:p14="http://schemas.microsoft.com/office/powerpoint/2010/main" val="4141412556"/>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AF577607-3302-4D39-A19D-33FF492B8AB2}" type="datetimeFigureOut">
              <a:rPr lang="en-AU" smtClean="0"/>
              <a:t>25/09/2017</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83A476BB-E010-47B3-9AB3-74B5FA5CDB20}" type="slidenum">
              <a:rPr lang="en-AU" smtClean="0"/>
              <a:t>‹#›</a:t>
            </a:fld>
            <a:endParaRPr lang="en-AU"/>
          </a:p>
        </p:txBody>
      </p:sp>
    </p:spTree>
    <p:extLst>
      <p:ext uri="{BB962C8B-B14F-4D97-AF65-F5344CB8AC3E}">
        <p14:creationId xmlns:p14="http://schemas.microsoft.com/office/powerpoint/2010/main" val="2000573812"/>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577607-3302-4D39-A19D-33FF492B8AB2}" type="datetimeFigureOut">
              <a:rPr lang="en-AU" smtClean="0"/>
              <a:t>25/09/2017</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83A476BB-E010-47B3-9AB3-74B5FA5CDB20}" type="slidenum">
              <a:rPr lang="en-AU" smtClean="0"/>
              <a:t>‹#›</a:t>
            </a:fld>
            <a:endParaRPr lang="en-AU"/>
          </a:p>
        </p:txBody>
      </p:sp>
    </p:spTree>
    <p:extLst>
      <p:ext uri="{BB962C8B-B14F-4D97-AF65-F5344CB8AC3E}">
        <p14:creationId xmlns:p14="http://schemas.microsoft.com/office/powerpoint/2010/main" val="2369732981"/>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AU"/>
          </a:p>
        </p:txBody>
      </p:sp>
      <p:sp>
        <p:nvSpPr>
          <p:cNvPr id="3" name="Content Placeholder 2"/>
          <p:cNvSpPr>
            <a:spLocks noGrp="1"/>
          </p:cNvSpPr>
          <p:nvPr>
            <p:ph idx="1"/>
          </p:nvPr>
        </p:nvSpPr>
        <p:spPr>
          <a:xfrm>
            <a:off x="3887391" y="987427"/>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629841" y="2057401"/>
            <a:ext cx="2949178" cy="3811588"/>
          </a:xfrm>
        </p:spPr>
        <p:txBody>
          <a:bodyPr/>
          <a:lstStyle>
            <a:lvl1pPr marL="0" indent="0">
              <a:buNone/>
              <a:defRPr sz="1200"/>
            </a:lvl1pPr>
            <a:lvl2pPr marL="342892" indent="0">
              <a:buNone/>
              <a:defRPr sz="1125"/>
            </a:lvl2pPr>
            <a:lvl3pPr marL="685783" indent="0">
              <a:buNone/>
              <a:defRPr sz="900"/>
            </a:lvl3pPr>
            <a:lvl4pPr marL="1028675" indent="0">
              <a:buNone/>
              <a:defRPr sz="825"/>
            </a:lvl4pPr>
            <a:lvl5pPr marL="1371566" indent="0">
              <a:buNone/>
              <a:defRPr sz="825"/>
            </a:lvl5pPr>
            <a:lvl6pPr marL="1714457" indent="0">
              <a:buNone/>
              <a:defRPr sz="825"/>
            </a:lvl6pPr>
            <a:lvl7pPr marL="2057348" indent="0">
              <a:buNone/>
              <a:defRPr sz="825"/>
            </a:lvl7pPr>
            <a:lvl8pPr marL="2400240" indent="0">
              <a:buNone/>
              <a:defRPr sz="825"/>
            </a:lvl8pPr>
            <a:lvl9pPr marL="2743132" indent="0">
              <a:buNone/>
              <a:defRPr sz="825"/>
            </a:lvl9pPr>
          </a:lstStyle>
          <a:p>
            <a:pPr lvl="0"/>
            <a:r>
              <a:rPr lang="en-US"/>
              <a:t>Edit Master text styles</a:t>
            </a:r>
          </a:p>
        </p:txBody>
      </p:sp>
      <p:sp>
        <p:nvSpPr>
          <p:cNvPr id="5" name="Date Placeholder 4"/>
          <p:cNvSpPr>
            <a:spLocks noGrp="1"/>
          </p:cNvSpPr>
          <p:nvPr>
            <p:ph type="dt" sz="half" idx="10"/>
          </p:nvPr>
        </p:nvSpPr>
        <p:spPr/>
        <p:txBody>
          <a:bodyPr/>
          <a:lstStyle/>
          <a:p>
            <a:fld id="{AF577607-3302-4D39-A19D-33FF492B8AB2}" type="datetimeFigureOut">
              <a:rPr lang="en-AU" smtClean="0"/>
              <a:t>25/09/2017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83A476BB-E010-47B3-9AB3-74B5FA5CDB20}" type="slidenum">
              <a:rPr lang="en-AU" smtClean="0"/>
              <a:t>‹#›</a:t>
            </a:fld>
            <a:endParaRPr lang="en-AU"/>
          </a:p>
        </p:txBody>
      </p:sp>
    </p:spTree>
    <p:extLst>
      <p:ext uri="{BB962C8B-B14F-4D97-AF65-F5344CB8AC3E}">
        <p14:creationId xmlns:p14="http://schemas.microsoft.com/office/powerpoint/2010/main" val="1029737148"/>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AU"/>
          </a:p>
        </p:txBody>
      </p:sp>
      <p:sp>
        <p:nvSpPr>
          <p:cNvPr id="3" name="Picture Placeholder 2"/>
          <p:cNvSpPr>
            <a:spLocks noGrp="1"/>
          </p:cNvSpPr>
          <p:nvPr>
            <p:ph type="pic" idx="1"/>
          </p:nvPr>
        </p:nvSpPr>
        <p:spPr>
          <a:xfrm>
            <a:off x="3887391" y="987427"/>
            <a:ext cx="4629150" cy="4873625"/>
          </a:xfrm>
        </p:spPr>
        <p:txBody>
          <a:bodyPr/>
          <a:lstStyle>
            <a:lvl1pPr marL="0" indent="0">
              <a:buNone/>
              <a:defRPr sz="2400"/>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endParaRPr lang="en-AU"/>
          </a:p>
        </p:txBody>
      </p:sp>
      <p:sp>
        <p:nvSpPr>
          <p:cNvPr id="4" name="Text Placeholder 3"/>
          <p:cNvSpPr>
            <a:spLocks noGrp="1"/>
          </p:cNvSpPr>
          <p:nvPr>
            <p:ph type="body" sz="half" idx="2"/>
          </p:nvPr>
        </p:nvSpPr>
        <p:spPr>
          <a:xfrm>
            <a:off x="629841" y="2057401"/>
            <a:ext cx="2949178" cy="3811588"/>
          </a:xfrm>
        </p:spPr>
        <p:txBody>
          <a:bodyPr/>
          <a:lstStyle>
            <a:lvl1pPr marL="0" indent="0">
              <a:buNone/>
              <a:defRPr sz="1200"/>
            </a:lvl1pPr>
            <a:lvl2pPr marL="342892" indent="0">
              <a:buNone/>
              <a:defRPr sz="1125"/>
            </a:lvl2pPr>
            <a:lvl3pPr marL="685783" indent="0">
              <a:buNone/>
              <a:defRPr sz="900"/>
            </a:lvl3pPr>
            <a:lvl4pPr marL="1028675" indent="0">
              <a:buNone/>
              <a:defRPr sz="825"/>
            </a:lvl4pPr>
            <a:lvl5pPr marL="1371566" indent="0">
              <a:buNone/>
              <a:defRPr sz="825"/>
            </a:lvl5pPr>
            <a:lvl6pPr marL="1714457" indent="0">
              <a:buNone/>
              <a:defRPr sz="825"/>
            </a:lvl6pPr>
            <a:lvl7pPr marL="2057348" indent="0">
              <a:buNone/>
              <a:defRPr sz="825"/>
            </a:lvl7pPr>
            <a:lvl8pPr marL="2400240" indent="0">
              <a:buNone/>
              <a:defRPr sz="825"/>
            </a:lvl8pPr>
            <a:lvl9pPr marL="2743132" indent="0">
              <a:buNone/>
              <a:defRPr sz="825"/>
            </a:lvl9pPr>
          </a:lstStyle>
          <a:p>
            <a:pPr lvl="0"/>
            <a:r>
              <a:rPr lang="en-US"/>
              <a:t>Edit Master text styles</a:t>
            </a:r>
          </a:p>
        </p:txBody>
      </p:sp>
      <p:sp>
        <p:nvSpPr>
          <p:cNvPr id="5" name="Date Placeholder 4"/>
          <p:cNvSpPr>
            <a:spLocks noGrp="1"/>
          </p:cNvSpPr>
          <p:nvPr>
            <p:ph type="dt" sz="half" idx="10"/>
          </p:nvPr>
        </p:nvSpPr>
        <p:spPr/>
        <p:txBody>
          <a:bodyPr/>
          <a:lstStyle/>
          <a:p>
            <a:fld id="{AF577607-3302-4D39-A19D-33FF492B8AB2}" type="datetimeFigureOut">
              <a:rPr lang="en-AU" smtClean="0"/>
              <a:t>25/09/2017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83A476BB-E010-47B3-9AB3-74B5FA5CDB20}" type="slidenum">
              <a:rPr lang="en-AU" smtClean="0"/>
              <a:t>‹#›</a:t>
            </a:fld>
            <a:endParaRPr lang="en-AU"/>
          </a:p>
        </p:txBody>
      </p:sp>
    </p:spTree>
    <p:extLst>
      <p:ext uri="{BB962C8B-B14F-4D97-AF65-F5344CB8AC3E}">
        <p14:creationId xmlns:p14="http://schemas.microsoft.com/office/powerpoint/2010/main" val="3666214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lvl1pPr>
              <a:defRPr/>
            </a:lvl1pPr>
          </a:lstStyle>
          <a:p>
            <a:pPr>
              <a:defRPr/>
            </a:pPr>
            <a:endParaRPr lang="id-ID"/>
          </a:p>
        </p:txBody>
      </p:sp>
      <p:sp>
        <p:nvSpPr>
          <p:cNvPr id="5" name="Footer Placeholder 4"/>
          <p:cNvSpPr>
            <a:spLocks noGrp="1"/>
          </p:cNvSpPr>
          <p:nvPr>
            <p:ph type="ftr" sz="quarter" idx="11"/>
          </p:nvPr>
        </p:nvSpPr>
        <p:spPr/>
        <p:txBody>
          <a:bodyPr/>
          <a:lstStyle>
            <a:lvl1pPr>
              <a:defRPr/>
            </a:lvl1pPr>
          </a:lstStyle>
          <a:p>
            <a:pPr>
              <a:defRPr/>
            </a:pPr>
            <a:endParaRPr lang="id-ID"/>
          </a:p>
        </p:txBody>
      </p:sp>
      <p:sp>
        <p:nvSpPr>
          <p:cNvPr id="6" name="Slide Number Placeholder 5"/>
          <p:cNvSpPr>
            <a:spLocks noGrp="1"/>
          </p:cNvSpPr>
          <p:nvPr>
            <p:ph type="sldNum" sz="quarter" idx="12"/>
          </p:nvPr>
        </p:nvSpPr>
        <p:spPr/>
        <p:txBody>
          <a:bodyPr/>
          <a:lstStyle>
            <a:lvl1pPr>
              <a:defRPr/>
            </a:lvl1pPr>
          </a:lstStyle>
          <a:p>
            <a:pPr>
              <a:defRPr/>
            </a:pPr>
            <a:fld id="{636C6B88-0052-4D00-A7B0-B6C8A18622D4}" type="slidenum">
              <a:rPr lang="id-ID" altLang="en-US"/>
              <a:pPr>
                <a:defRPr/>
              </a:pPr>
              <a:t>‹#›</a:t>
            </a:fld>
            <a:endParaRPr lang="en-US" altLang="en-US" sz="1800">
              <a:solidFill>
                <a:schemeClr val="tx1"/>
              </a:solidFill>
            </a:endParaRPr>
          </a:p>
        </p:txBody>
      </p:sp>
    </p:spTree>
    <p:extLst>
      <p:ext uri="{BB962C8B-B14F-4D97-AF65-F5344CB8AC3E}">
        <p14:creationId xmlns:p14="http://schemas.microsoft.com/office/powerpoint/2010/main" val="110951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ea typeface="SimSun" panose="02010600030101010101" pitchFamily="2" charset="-122"/>
              </a:defRPr>
            </a:lvl1pPr>
          </a:lstStyle>
          <a:p>
            <a:pPr>
              <a:defRPr/>
            </a:pPr>
            <a:fld id="{A2BFBFE8-1C3B-49E4-91FC-0DF9243BDD5B}" type="datetimeFigureOut">
              <a:rPr lang="en-US"/>
              <a:pPr>
                <a:defRPr/>
              </a:pPr>
              <a:t>9/25/2017</a:t>
            </a:fld>
            <a:endParaRPr lang="en-US"/>
          </a:p>
        </p:txBody>
      </p:sp>
      <p:sp>
        <p:nvSpPr>
          <p:cNvPr id="6" name="Footer Placeholder 4"/>
          <p:cNvSpPr>
            <a:spLocks noGrp="1"/>
          </p:cNvSpPr>
          <p:nvPr>
            <p:ph type="ftr" sz="quarter" idx="11"/>
          </p:nvPr>
        </p:nvSpPr>
        <p:spPr/>
        <p:txBody>
          <a:bodyPr/>
          <a:lstStyle>
            <a:lvl1pPr>
              <a:defRPr>
                <a:ea typeface="SimSun" panose="02010600030101010101" pitchFamily="2" charset="-122"/>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F75D083-2231-4A45-9F96-6716829D2A3E}" type="slidenum">
              <a:rPr lang="en-US" altLang="en-US"/>
              <a:pPr>
                <a:defRPr/>
              </a:pPr>
              <a:t>‹#›</a:t>
            </a:fld>
            <a:endParaRPr lang="en-US" altLang="en-US"/>
          </a:p>
        </p:txBody>
      </p:sp>
    </p:spTree>
    <p:extLst>
      <p:ext uri="{BB962C8B-B14F-4D97-AF65-F5344CB8AC3E}">
        <p14:creationId xmlns:p14="http://schemas.microsoft.com/office/powerpoint/2010/main" val="3078092535"/>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AF577607-3302-4D39-A19D-33FF492B8AB2}" type="datetimeFigureOut">
              <a:rPr lang="en-AU" smtClean="0"/>
              <a:t>25/09/2017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3A476BB-E010-47B3-9AB3-74B5FA5CDB20}" type="slidenum">
              <a:rPr lang="en-AU" smtClean="0"/>
              <a:t>‹#›</a:t>
            </a:fld>
            <a:endParaRPr lang="en-AU"/>
          </a:p>
        </p:txBody>
      </p:sp>
    </p:spTree>
    <p:extLst>
      <p:ext uri="{BB962C8B-B14F-4D97-AF65-F5344CB8AC3E}">
        <p14:creationId xmlns:p14="http://schemas.microsoft.com/office/powerpoint/2010/main" val="3661939411"/>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7"/>
            <a:ext cx="1971675" cy="5811839"/>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628651" y="365127"/>
            <a:ext cx="5800725" cy="581183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AF577607-3302-4D39-A19D-33FF492B8AB2}" type="datetimeFigureOut">
              <a:rPr lang="en-AU" smtClean="0"/>
              <a:t>25/09/2017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3A476BB-E010-47B3-9AB3-74B5FA5CDB20}" type="slidenum">
              <a:rPr lang="en-AU" smtClean="0"/>
              <a:t>‹#›</a:t>
            </a:fld>
            <a:endParaRPr lang="en-AU"/>
          </a:p>
        </p:txBody>
      </p:sp>
    </p:spTree>
    <p:extLst>
      <p:ext uri="{BB962C8B-B14F-4D97-AF65-F5344CB8AC3E}">
        <p14:creationId xmlns:p14="http://schemas.microsoft.com/office/powerpoint/2010/main" val="3000064046"/>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userDrawn="1">
  <p:cSld name="About 10">
    <p:bg>
      <p:bgPr>
        <a:solidFill>
          <a:schemeClr val="bg1"/>
        </a:solidFill>
        <a:effectLst/>
      </p:bgPr>
    </p:bg>
    <p:spTree>
      <p:nvGrpSpPr>
        <p:cNvPr id="1" name=""/>
        <p:cNvGrpSpPr/>
        <p:nvPr/>
      </p:nvGrpSpPr>
      <p:grpSpPr>
        <a:xfrm>
          <a:off x="0" y="0"/>
          <a:ext cx="0" cy="0"/>
          <a:chOff x="0" y="0"/>
          <a:chExt cx="0" cy="0"/>
        </a:xfrm>
      </p:grpSpPr>
      <p:sp>
        <p:nvSpPr>
          <p:cNvPr id="10" name="Slide Number"/>
          <p:cNvSpPr>
            <a:spLocks noGrp="1"/>
          </p:cNvSpPr>
          <p:nvPr>
            <p:ph type="sldNum" sz="quarter" idx="2"/>
          </p:nvPr>
        </p:nvSpPr>
        <p:spPr>
          <a:xfrm>
            <a:off x="8320369" y="6196848"/>
            <a:ext cx="347978" cy="287259"/>
          </a:xfrm>
          <a:prstGeom prst="rect">
            <a:avLst/>
          </a:prstGeom>
        </p:spPr>
        <p:txBody>
          <a:bodyPr/>
          <a:lstStyle>
            <a:lvl1pPr algn="r">
              <a:defRPr sz="900" baseline="0">
                <a:solidFill>
                  <a:schemeClr val="tx1">
                    <a:alpha val="40000"/>
                  </a:schemeClr>
                </a:solidFill>
                <a:latin typeface="Roboto" charset="0"/>
              </a:defRPr>
            </a:lvl1pPr>
          </a:lstStyle>
          <a:p>
            <a:fld id="{86CB4B4D-7CA3-9044-876B-883B54F8677D}" type="slidenum">
              <a:rPr lang="uk-UA" smtClean="0"/>
              <a:pPr/>
              <a:t>‹#›</a:t>
            </a:fld>
            <a:endParaRPr lang="uk-UA" dirty="0"/>
          </a:p>
        </p:txBody>
      </p:sp>
      <p:sp>
        <p:nvSpPr>
          <p:cNvPr id="6" name="Picture Placeholder 5"/>
          <p:cNvSpPr>
            <a:spLocks noGrp="1"/>
          </p:cNvSpPr>
          <p:nvPr>
            <p:ph type="pic" sz="quarter" idx="10"/>
          </p:nvPr>
        </p:nvSpPr>
        <p:spPr>
          <a:xfrm>
            <a:off x="861115" y="1345011"/>
            <a:ext cx="4331900" cy="4546601"/>
          </a:xfrm>
          <a:custGeom>
            <a:avLst/>
            <a:gdLst>
              <a:gd name="connsiteX0" fmla="*/ 0 w 8712201"/>
              <a:gd name="connsiteY0" fmla="*/ 0 h 6858000"/>
              <a:gd name="connsiteX1" fmla="*/ 8712201 w 8712201"/>
              <a:gd name="connsiteY1" fmla="*/ 0 h 6858000"/>
              <a:gd name="connsiteX2" fmla="*/ 8712201 w 8712201"/>
              <a:gd name="connsiteY2" fmla="*/ 6858000 h 6858000"/>
              <a:gd name="connsiteX3" fmla="*/ 0 w 8712201"/>
              <a:gd name="connsiteY3" fmla="*/ 6858000 h 6858000"/>
              <a:gd name="connsiteX4" fmla="*/ 0 w 8712201"/>
              <a:gd name="connsiteY4" fmla="*/ 0 h 6858000"/>
              <a:gd name="connsiteX0" fmla="*/ 0 w 8712201"/>
              <a:gd name="connsiteY0" fmla="*/ 0 h 6858000"/>
              <a:gd name="connsiteX1" fmla="*/ 8712201 w 8712201"/>
              <a:gd name="connsiteY1" fmla="*/ 0 h 6858000"/>
              <a:gd name="connsiteX2" fmla="*/ 8712201 w 8712201"/>
              <a:gd name="connsiteY2" fmla="*/ 6858000 h 6858000"/>
              <a:gd name="connsiteX3" fmla="*/ 4725847 w 8712201"/>
              <a:gd name="connsiteY3" fmla="*/ 6858000 h 6858000"/>
              <a:gd name="connsiteX4" fmla="*/ 0 w 8712201"/>
              <a:gd name="connsiteY4" fmla="*/ 6858000 h 6858000"/>
              <a:gd name="connsiteX5" fmla="*/ 0 w 8712201"/>
              <a:gd name="connsiteY5" fmla="*/ 0 h 6858000"/>
              <a:gd name="connsiteX0" fmla="*/ 0 w 8712201"/>
              <a:gd name="connsiteY0" fmla="*/ 0 h 6858000"/>
              <a:gd name="connsiteX1" fmla="*/ 8712201 w 8712201"/>
              <a:gd name="connsiteY1" fmla="*/ 0 h 6858000"/>
              <a:gd name="connsiteX2" fmla="*/ 4725847 w 8712201"/>
              <a:gd name="connsiteY2" fmla="*/ 6858000 h 6858000"/>
              <a:gd name="connsiteX3" fmla="*/ 0 w 8712201"/>
              <a:gd name="connsiteY3" fmla="*/ 6858000 h 6858000"/>
              <a:gd name="connsiteX4" fmla="*/ 0 w 871220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12201" h="6858000">
                <a:moveTo>
                  <a:pt x="0" y="0"/>
                </a:moveTo>
                <a:lnTo>
                  <a:pt x="8712201" y="0"/>
                </a:lnTo>
                <a:lnTo>
                  <a:pt x="4725847" y="6858000"/>
                </a:lnTo>
                <a:lnTo>
                  <a:pt x="0" y="6858000"/>
                </a:lnTo>
                <a:lnTo>
                  <a:pt x="0" y="0"/>
                </a:lnTo>
                <a:close/>
              </a:path>
            </a:pathLst>
          </a:custGeom>
          <a:noFill/>
        </p:spPr>
        <p:txBody>
          <a:bodyPr/>
          <a:lstStyle>
            <a:lvl1pPr marL="0" marR="0" indent="0" algn="l" defTabSz="685783" rtl="0" eaLnBrk="1" fontAlgn="auto" latinLnBrk="0" hangingPunct="1">
              <a:lnSpc>
                <a:spcPct val="90000"/>
              </a:lnSpc>
              <a:spcBef>
                <a:spcPts val="750"/>
              </a:spcBef>
              <a:spcAft>
                <a:spcPts val="0"/>
              </a:spcAft>
              <a:buClrTx/>
              <a:buSzTx/>
              <a:buFont typeface="Arial"/>
              <a:buNone/>
              <a:tabLst/>
              <a:defRPr sz="1425" baseline="0">
                <a:solidFill>
                  <a:schemeClr val="accent3"/>
                </a:solidFill>
              </a:defRPr>
            </a:lvl1pPr>
          </a:lstStyle>
          <a:p>
            <a:r>
              <a:rPr lang="en-US" dirty="0"/>
              <a:t>Drag picture to placeholder</a:t>
            </a:r>
          </a:p>
        </p:txBody>
      </p:sp>
      <p:pic>
        <p:nvPicPr>
          <p:cNvPr id="4" name="Picture 3"/>
          <p:cNvPicPr>
            <a:picLocks noChangeAspect="1"/>
          </p:cNvPicPr>
          <p:nvPr userDrawn="1"/>
        </p:nvPicPr>
        <p:blipFill>
          <a:blip r:embed="rId2"/>
          <a:stretch>
            <a:fillRect/>
          </a:stretch>
        </p:blipFill>
        <p:spPr>
          <a:xfrm>
            <a:off x="7088983" y="6771749"/>
            <a:ext cx="2055019" cy="86253"/>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16337" y="262526"/>
            <a:ext cx="1208061" cy="528921"/>
          </a:xfrm>
          <a:prstGeom prst="rect">
            <a:avLst/>
          </a:prstGeom>
        </p:spPr>
      </p:pic>
      <p:pic>
        <p:nvPicPr>
          <p:cNvPr id="7" name="Picture 6"/>
          <p:cNvPicPr>
            <a:picLocks noChangeAspect="1"/>
          </p:cNvPicPr>
          <p:nvPr userDrawn="1"/>
        </p:nvPicPr>
        <p:blipFill>
          <a:blip r:embed="rId2"/>
          <a:stretch>
            <a:fillRect/>
          </a:stretch>
        </p:blipFill>
        <p:spPr>
          <a:xfrm>
            <a:off x="1" y="1"/>
            <a:ext cx="2055019" cy="86253"/>
          </a:xfrm>
          <a:prstGeom prst="rect">
            <a:avLst/>
          </a:prstGeom>
        </p:spPr>
      </p:pic>
    </p:spTree>
    <p:extLst>
      <p:ext uri="{BB962C8B-B14F-4D97-AF65-F5344CB8AC3E}">
        <p14:creationId xmlns:p14="http://schemas.microsoft.com/office/powerpoint/2010/main" val="2450569833"/>
      </p:ext>
    </p:extLst>
  </p:cSld>
  <p:clrMapOvr>
    <a:masterClrMapping/>
  </p:clrMapOvr>
  <p:transition spd="slow">
    <p:push/>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ea typeface="SimSun" panose="02010600030101010101" pitchFamily="2" charset="-122"/>
              </a:defRPr>
            </a:lvl1pPr>
          </a:lstStyle>
          <a:p>
            <a:pPr>
              <a:defRPr/>
            </a:pPr>
            <a:fld id="{3302BB9E-CA0C-4DFB-AE8C-D9ED93D170AB}" type="datetimeFigureOut">
              <a:rPr lang="en-US"/>
              <a:pPr>
                <a:defRPr/>
              </a:pPr>
              <a:t>9/25/2017</a:t>
            </a:fld>
            <a:endParaRPr lang="en-US"/>
          </a:p>
        </p:txBody>
      </p:sp>
      <p:sp>
        <p:nvSpPr>
          <p:cNvPr id="6" name="Footer Placeholder 4"/>
          <p:cNvSpPr>
            <a:spLocks noGrp="1"/>
          </p:cNvSpPr>
          <p:nvPr>
            <p:ph type="ftr" sz="quarter" idx="11"/>
          </p:nvPr>
        </p:nvSpPr>
        <p:spPr/>
        <p:txBody>
          <a:bodyPr/>
          <a:lstStyle>
            <a:lvl1pPr>
              <a:defRPr>
                <a:ea typeface="SimSun" panose="02010600030101010101" pitchFamily="2" charset="-122"/>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B34B077-1520-4369-A000-0633404F08E8}" type="slidenum">
              <a:rPr lang="en-US" altLang="en-US"/>
              <a:pPr>
                <a:defRPr/>
              </a:pPr>
              <a:t>‹#›</a:t>
            </a:fld>
            <a:endParaRPr lang="en-US" altLang="en-US"/>
          </a:p>
        </p:txBody>
      </p:sp>
    </p:spTree>
    <p:extLst>
      <p:ext uri="{BB962C8B-B14F-4D97-AF65-F5344CB8AC3E}">
        <p14:creationId xmlns:p14="http://schemas.microsoft.com/office/powerpoint/2010/main" val="17103452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ea typeface="SimSun" panose="02010600030101010101" pitchFamily="2" charset="-122"/>
              </a:defRPr>
            </a:lvl1pPr>
          </a:lstStyle>
          <a:p>
            <a:pPr>
              <a:defRPr/>
            </a:pPr>
            <a:fld id="{159FC3FA-6795-437E-A111-67CBCF77AA4A}" type="datetimeFigureOut">
              <a:rPr lang="en-US"/>
              <a:pPr>
                <a:defRPr/>
              </a:pPr>
              <a:t>9/25/2017</a:t>
            </a:fld>
            <a:endParaRPr lang="en-US"/>
          </a:p>
        </p:txBody>
      </p:sp>
      <p:sp>
        <p:nvSpPr>
          <p:cNvPr id="5" name="Footer Placeholder 4"/>
          <p:cNvSpPr>
            <a:spLocks noGrp="1"/>
          </p:cNvSpPr>
          <p:nvPr>
            <p:ph type="ftr" sz="quarter" idx="11"/>
          </p:nvPr>
        </p:nvSpPr>
        <p:spPr/>
        <p:txBody>
          <a:bodyPr/>
          <a:lstStyle>
            <a:lvl1pPr>
              <a:defRPr>
                <a:ea typeface="SimSun" panose="02010600030101010101" pitchFamily="2" charset="-122"/>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80184F3-07CC-4245-9ACC-472E7FD8DB63}" type="slidenum">
              <a:rPr lang="en-US" altLang="en-US"/>
              <a:pPr>
                <a:defRPr/>
              </a:pPr>
              <a:t>‹#›</a:t>
            </a:fld>
            <a:endParaRPr lang="en-US" altLang="en-US"/>
          </a:p>
        </p:txBody>
      </p:sp>
    </p:spTree>
    <p:extLst>
      <p:ext uri="{BB962C8B-B14F-4D97-AF65-F5344CB8AC3E}">
        <p14:creationId xmlns:p14="http://schemas.microsoft.com/office/powerpoint/2010/main" val="14565666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ea typeface="SimSun" panose="02010600030101010101" pitchFamily="2" charset="-122"/>
              </a:defRPr>
            </a:lvl1pPr>
          </a:lstStyle>
          <a:p>
            <a:pPr>
              <a:defRPr/>
            </a:pPr>
            <a:fld id="{5ED41DD7-89A4-404E-8FBE-60D7A017BD12}" type="datetimeFigureOut">
              <a:rPr lang="en-US"/>
              <a:pPr>
                <a:defRPr/>
              </a:pPr>
              <a:t>9/25/2017</a:t>
            </a:fld>
            <a:endParaRPr lang="en-US"/>
          </a:p>
        </p:txBody>
      </p:sp>
      <p:sp>
        <p:nvSpPr>
          <p:cNvPr id="5" name="Footer Placeholder 4"/>
          <p:cNvSpPr>
            <a:spLocks noGrp="1"/>
          </p:cNvSpPr>
          <p:nvPr>
            <p:ph type="ftr" sz="quarter" idx="11"/>
          </p:nvPr>
        </p:nvSpPr>
        <p:spPr/>
        <p:txBody>
          <a:bodyPr/>
          <a:lstStyle>
            <a:lvl1pPr>
              <a:defRPr>
                <a:ea typeface="SimSun" panose="02010600030101010101" pitchFamily="2" charset="-122"/>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1691CE7-DE9C-46E6-8C71-6F2D65C135BE}" type="slidenum">
              <a:rPr lang="en-US" altLang="en-US"/>
              <a:pPr>
                <a:defRPr/>
              </a:pPr>
              <a:t>‹#›</a:t>
            </a:fld>
            <a:endParaRPr lang="en-US" altLang="en-US"/>
          </a:p>
        </p:txBody>
      </p:sp>
    </p:spTree>
    <p:extLst>
      <p:ext uri="{BB962C8B-B14F-4D97-AF65-F5344CB8AC3E}">
        <p14:creationId xmlns:p14="http://schemas.microsoft.com/office/powerpoint/2010/main" val="11220518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endParaRPr lang="id-ID"/>
          </a:p>
        </p:txBody>
      </p:sp>
      <p:sp>
        <p:nvSpPr>
          <p:cNvPr id="3" name="Date Placeholder 2"/>
          <p:cNvSpPr>
            <a:spLocks noGrp="1"/>
          </p:cNvSpPr>
          <p:nvPr>
            <p:ph type="dt" sz="half" idx="10"/>
          </p:nvPr>
        </p:nvSpPr>
        <p:spPr/>
        <p:txBody>
          <a:bodyPr/>
          <a:lstStyle>
            <a:lvl1pPr>
              <a:defRPr/>
            </a:lvl1pPr>
          </a:lstStyle>
          <a:p>
            <a:pPr>
              <a:defRPr/>
            </a:pPr>
            <a:endParaRPr lang="id-ID"/>
          </a:p>
        </p:txBody>
      </p:sp>
      <p:sp>
        <p:nvSpPr>
          <p:cNvPr id="4" name="Footer Placeholder 3"/>
          <p:cNvSpPr>
            <a:spLocks noGrp="1"/>
          </p:cNvSpPr>
          <p:nvPr>
            <p:ph type="ftr" sz="quarter" idx="11"/>
          </p:nvPr>
        </p:nvSpPr>
        <p:spPr/>
        <p:txBody>
          <a:bodyPr/>
          <a:lstStyle>
            <a:lvl1pPr>
              <a:defRPr/>
            </a:lvl1pPr>
          </a:lstStyle>
          <a:p>
            <a:pPr>
              <a:defRPr/>
            </a:pPr>
            <a:endParaRPr lang="id-ID"/>
          </a:p>
        </p:txBody>
      </p:sp>
      <p:sp>
        <p:nvSpPr>
          <p:cNvPr id="5" name="Slide Number Placeholder 4"/>
          <p:cNvSpPr>
            <a:spLocks noGrp="1"/>
          </p:cNvSpPr>
          <p:nvPr>
            <p:ph type="sldNum" sz="quarter" idx="12"/>
          </p:nvPr>
        </p:nvSpPr>
        <p:spPr/>
        <p:txBody>
          <a:bodyPr/>
          <a:lstStyle>
            <a:lvl1pPr>
              <a:defRPr/>
            </a:lvl1pPr>
          </a:lstStyle>
          <a:p>
            <a:pPr>
              <a:defRPr/>
            </a:pPr>
            <a:fld id="{6675CDFF-47AC-490D-879F-C2FD9FB0A4C6}" type="slidenum">
              <a:rPr lang="id-ID" altLang="en-US"/>
              <a:pPr>
                <a:defRPr/>
              </a:pPr>
              <a:t>‹#›</a:t>
            </a:fld>
            <a:endParaRPr lang="en-US" altLang="en-US" sz="1800">
              <a:solidFill>
                <a:schemeClr val="tx1"/>
              </a:solidFill>
            </a:endParaRPr>
          </a:p>
        </p:txBody>
      </p:sp>
    </p:spTree>
    <p:extLst>
      <p:ext uri="{BB962C8B-B14F-4D97-AF65-F5344CB8AC3E}">
        <p14:creationId xmlns:p14="http://schemas.microsoft.com/office/powerpoint/2010/main" val="26984762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AutoShape 9"/>
          <p:cNvSpPr>
            <a:spLocks noChangeArrowheads="1"/>
          </p:cNvSpPr>
          <p:nvPr/>
        </p:nvSpPr>
        <p:spPr bwMode="auto">
          <a:xfrm rot="10800000">
            <a:off x="5354638" y="6230938"/>
            <a:ext cx="927100" cy="514350"/>
          </a:xfrm>
          <a:prstGeom prst="leftArrow">
            <a:avLst>
              <a:gd name="adj1" fmla="val 51620"/>
              <a:gd name="adj2" fmla="val 51229"/>
            </a:avLst>
          </a:prstGeom>
          <a:gradFill rotWithShape="1">
            <a:gsLst>
              <a:gs pos="0">
                <a:srgbClr val="B7B7B7"/>
              </a:gs>
              <a:gs pos="100000">
                <a:srgbClr val="DCDCDC">
                  <a:alpha val="1999"/>
                </a:srgbClr>
              </a:gs>
            </a:gsLst>
            <a:lin ang="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rot="10800000" wrap="none" anchor="ctr"/>
          <a:lstStyle>
            <a:lvl1pPr>
              <a:defRPr sz="2000">
                <a:solidFill>
                  <a:schemeClr val="tx1"/>
                </a:solidFill>
                <a:latin typeface="Arial" panose="020B0604020202020204" pitchFamily="34" charset="0"/>
                <a:ea typeface="SimSun" panose="02010600030101010101" pitchFamily="2" charset="-122"/>
                <a:sym typeface="Arial" panose="020B0604020202020204" pitchFamily="34" charset="0"/>
              </a:defRPr>
            </a:lvl1pPr>
            <a:lvl2pPr marL="742950" indent="-285750">
              <a:defRPr sz="2000">
                <a:solidFill>
                  <a:schemeClr val="tx1"/>
                </a:solidFill>
                <a:latin typeface="Arial" panose="020B0604020202020204" pitchFamily="34" charset="0"/>
                <a:ea typeface="SimSun" panose="02010600030101010101" pitchFamily="2" charset="-122"/>
                <a:sym typeface="Arial" panose="020B0604020202020204" pitchFamily="34" charset="0"/>
              </a:defRPr>
            </a:lvl2pPr>
            <a:lvl3pPr marL="1143000" indent="-228600">
              <a:defRPr sz="2000">
                <a:solidFill>
                  <a:schemeClr val="tx1"/>
                </a:solidFill>
                <a:latin typeface="Arial" panose="020B0604020202020204" pitchFamily="34" charset="0"/>
                <a:ea typeface="SimSun" panose="02010600030101010101" pitchFamily="2" charset="-122"/>
                <a:sym typeface="Arial" panose="020B0604020202020204" pitchFamily="34" charset="0"/>
              </a:defRPr>
            </a:lvl3pPr>
            <a:lvl4pPr marL="1600200" indent="-228600">
              <a:defRPr sz="2000">
                <a:solidFill>
                  <a:schemeClr val="tx1"/>
                </a:solidFill>
                <a:latin typeface="Arial" panose="020B0604020202020204" pitchFamily="34" charset="0"/>
                <a:ea typeface="SimSun" panose="02010600030101010101" pitchFamily="2" charset="-122"/>
                <a:sym typeface="Arial" panose="020B0604020202020204" pitchFamily="34" charset="0"/>
              </a:defRPr>
            </a:lvl4pPr>
            <a:lvl5pPr marL="2057400" indent="-228600">
              <a:defRPr sz="2000">
                <a:solidFill>
                  <a:schemeClr val="tx1"/>
                </a:solidFill>
                <a:latin typeface="Arial" panose="020B0604020202020204" pitchFamily="34" charset="0"/>
                <a:ea typeface="SimSun" panose="02010600030101010101" pitchFamily="2" charset="-122"/>
                <a:sym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SimSun" panose="02010600030101010101" pitchFamily="2" charset="-122"/>
                <a:sym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SimSun" panose="02010600030101010101" pitchFamily="2" charset="-122"/>
                <a:sym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SimSun" panose="02010600030101010101" pitchFamily="2" charset="-122"/>
                <a:sym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SimSun" panose="02010600030101010101" pitchFamily="2" charset="-122"/>
                <a:sym typeface="Arial" panose="020B0604020202020204" pitchFamily="34" charset="0"/>
              </a:defRPr>
            </a:lvl9pPr>
          </a:lstStyle>
          <a:p>
            <a:pPr algn="ctr">
              <a:defRPr/>
            </a:pPr>
            <a:r>
              <a:rPr lang="de-DE" altLang="en-US" sz="1400">
                <a:solidFill>
                  <a:schemeClr val="bg1"/>
                </a:solidFill>
              </a:rPr>
              <a:t>Ihr Logo</a:t>
            </a:r>
          </a:p>
        </p:txBody>
      </p:sp>
      <p:pic>
        <p:nvPicPr>
          <p:cNvPr id="5" name="Picture 13" descr="PP small"/>
          <p:cNvPicPr>
            <a:picLocks noChangeAspect="1" noChangeArrowheads="1"/>
          </p:cNvPicPr>
          <p:nvPr/>
        </p:nvPicPr>
        <p:blipFill>
          <a:blip r:embed="rId3">
            <a:extLst>
              <a:ext uri="{28A0092B-C50C-407E-A947-70E740481C1C}">
                <a14:useLocalDpi xmlns:a14="http://schemas.microsoft.com/office/drawing/2010/main" val="0"/>
              </a:ext>
            </a:extLst>
          </a:blip>
          <a:srcRect b="34532"/>
          <a:stretch>
            <a:fillRect/>
          </a:stretch>
        </p:blipFill>
        <p:spPr bwMode="auto">
          <a:xfrm>
            <a:off x="6499225" y="6324600"/>
            <a:ext cx="2419350"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5506" name="Rectangle 2"/>
          <p:cNvSpPr>
            <a:spLocks noGrp="1" noChangeArrowheads="1"/>
          </p:cNvSpPr>
          <p:nvPr>
            <p:ph type="ctrTitle" sz="quarter"/>
          </p:nvPr>
        </p:nvSpPr>
        <p:spPr>
          <a:xfrm>
            <a:off x="811213" y="2263775"/>
            <a:ext cx="7315200" cy="1323975"/>
          </a:xfrm>
        </p:spPr>
        <p:txBody>
          <a:bodyPr lIns="91440" rIns="91440" anchor="b"/>
          <a:lstStyle>
            <a:lvl1pPr algn="ctr">
              <a:lnSpc>
                <a:spcPct val="115000"/>
              </a:lnSpc>
              <a:defRPr sz="4000" i="1"/>
            </a:lvl1pPr>
          </a:lstStyle>
          <a:p>
            <a:r>
              <a:rPr lang="en-US"/>
              <a:t>Click to edit Master title style</a:t>
            </a:r>
            <a:endParaRPr lang="de-DE"/>
          </a:p>
        </p:txBody>
      </p:sp>
      <p:sp>
        <p:nvSpPr>
          <p:cNvPr id="1045507" name="Rectangle 3"/>
          <p:cNvSpPr>
            <a:spLocks noGrp="1" noChangeArrowheads="1"/>
          </p:cNvSpPr>
          <p:nvPr>
            <p:ph type="subTitle" sz="quarter" idx="1"/>
          </p:nvPr>
        </p:nvSpPr>
        <p:spPr>
          <a:xfrm>
            <a:off x="811213" y="3829050"/>
            <a:ext cx="7323137" cy="904875"/>
          </a:xfrm>
        </p:spPr>
        <p:txBody>
          <a:bodyPr lIns="91440" tIns="45720" rIns="91440" bIns="45720"/>
          <a:lstStyle>
            <a:lvl1pPr marL="0" indent="0" algn="ctr">
              <a:spcBef>
                <a:spcPct val="0"/>
              </a:spcBef>
              <a:buFont typeface="Wingdings" pitchFamily="2" charset="2"/>
              <a:buNone/>
              <a:defRPr sz="2000" b="1"/>
            </a:lvl1pPr>
          </a:lstStyle>
          <a:p>
            <a:r>
              <a:rPr lang="en-US"/>
              <a:t>Click to edit Master subtitle style</a:t>
            </a:r>
          </a:p>
        </p:txBody>
      </p:sp>
    </p:spTree>
    <p:extLst>
      <p:ext uri="{BB962C8B-B14F-4D97-AF65-F5344CB8AC3E}">
        <p14:creationId xmlns:p14="http://schemas.microsoft.com/office/powerpoint/2010/main" val="2479922792"/>
      </p:ext>
    </p:extLst>
  </p:cSld>
  <p:clrMapOvr>
    <a:masterClrMapping/>
  </p:clrMapOvr>
  <p:transition spd="med">
    <p:wipe dir="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581768911"/>
      </p:ext>
    </p:extLst>
  </p:cSld>
  <p:clrMapOvr>
    <a:masterClrMapping/>
  </p:clrMapOvr>
  <p:transition spd="med">
    <p:wipe dir="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847455086"/>
      </p:ext>
    </p:extLst>
  </p:cSld>
  <p:clrMapOvr>
    <a:masterClrMapping/>
  </p:clrMapOvr>
  <p:transition spd="med">
    <p:wipe dir="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23863" y="1755775"/>
            <a:ext cx="4011612"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87875" y="1755775"/>
            <a:ext cx="40132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5"/>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423882108"/>
      </p:ext>
    </p:extLst>
  </p:cSld>
  <p:clrMapOvr>
    <a:masterClrMapping/>
  </p:clrMapOvr>
  <p:transition spd="med">
    <p:wipe dir="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5"/>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684027589"/>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id-ID"/>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id-ID"/>
          </a:p>
        </p:txBody>
      </p:sp>
      <p:sp>
        <p:nvSpPr>
          <p:cNvPr id="5" name="Footer Placeholder 4"/>
          <p:cNvSpPr>
            <a:spLocks noGrp="1"/>
          </p:cNvSpPr>
          <p:nvPr>
            <p:ph type="ftr" sz="quarter" idx="11"/>
          </p:nvPr>
        </p:nvSpPr>
        <p:spPr/>
        <p:txBody>
          <a:bodyPr/>
          <a:lstStyle>
            <a:lvl1pPr>
              <a:defRPr/>
            </a:lvl1pPr>
          </a:lstStyle>
          <a:p>
            <a:pPr>
              <a:defRPr/>
            </a:pPr>
            <a:endParaRPr lang="id-ID"/>
          </a:p>
        </p:txBody>
      </p:sp>
      <p:sp>
        <p:nvSpPr>
          <p:cNvPr id="6" name="Slide Number Placeholder 5"/>
          <p:cNvSpPr>
            <a:spLocks noGrp="1"/>
          </p:cNvSpPr>
          <p:nvPr>
            <p:ph type="sldNum" sz="quarter" idx="12"/>
          </p:nvPr>
        </p:nvSpPr>
        <p:spPr/>
        <p:txBody>
          <a:bodyPr/>
          <a:lstStyle>
            <a:lvl1pPr>
              <a:defRPr/>
            </a:lvl1pPr>
          </a:lstStyle>
          <a:p>
            <a:pPr>
              <a:defRPr/>
            </a:pPr>
            <a:fld id="{590D8DD0-5FEA-4E77-A880-2016AB908D40}" type="slidenum">
              <a:rPr lang="id-ID" altLang="en-US"/>
              <a:pPr>
                <a:defRPr/>
              </a:pPr>
              <a:t>‹#›</a:t>
            </a:fld>
            <a:endParaRPr lang="en-US" altLang="en-US" sz="1800">
              <a:solidFill>
                <a:schemeClr val="tx1"/>
              </a:solidFill>
            </a:endParaRPr>
          </a:p>
        </p:txBody>
      </p:sp>
    </p:spTree>
    <p:extLst>
      <p:ext uri="{BB962C8B-B14F-4D97-AF65-F5344CB8AC3E}">
        <p14:creationId xmlns:p14="http://schemas.microsoft.com/office/powerpoint/2010/main" val="20290000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5"/>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918797628"/>
      </p:ext>
    </p:extLst>
  </p:cSld>
  <p:clrMapOvr>
    <a:masterClrMapping/>
  </p:clrMapOvr>
  <p:transition spd="med">
    <p:wipe dir="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002531532"/>
      </p:ext>
    </p:extLst>
  </p:cSld>
  <p:clrMapOvr>
    <a:masterClrMapping/>
  </p:clrMapOvr>
  <p:transition spd="med">
    <p:wipe dir="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55146637"/>
      </p:ext>
    </p:extLst>
  </p:cSld>
  <p:clrMapOvr>
    <a:masterClrMapping/>
  </p:clrMapOvr>
  <p:transition spd="med">
    <p:wipe dir="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580231749"/>
      </p:ext>
    </p:extLst>
  </p:cSld>
  <p:clrMapOvr>
    <a:masterClrMapping/>
  </p:clrMapOvr>
  <p:transition spd="med">
    <p:wipe dir="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09601668"/>
      </p:ext>
    </p:extLst>
  </p:cSld>
  <p:clrMapOvr>
    <a:masterClrMapping/>
  </p:clrMapOvr>
  <p:transition spd="med">
    <p:wipe dir="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6375" y="1031875"/>
            <a:ext cx="2044700" cy="47625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19100" y="1031875"/>
            <a:ext cx="5984875" cy="47625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270525198"/>
      </p:ext>
    </p:extLst>
  </p:cSld>
  <p:clrMapOvr>
    <a:masterClrMapping/>
  </p:clrMapOvr>
  <p:transition spd="med">
    <p:wipe dir="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id-ID"/>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id-ID"/>
          </a:p>
        </p:txBody>
      </p:sp>
      <p:sp>
        <p:nvSpPr>
          <p:cNvPr id="4" name="Date Placeholder 3"/>
          <p:cNvSpPr>
            <a:spLocks noGrp="1"/>
          </p:cNvSpPr>
          <p:nvPr>
            <p:ph type="dt" sz="half" idx="10"/>
          </p:nvPr>
        </p:nvSpPr>
        <p:spPr/>
        <p:txBody>
          <a:bodyPr/>
          <a:lstStyle>
            <a:lvl1pPr>
              <a:defRPr/>
            </a:lvl1pPr>
          </a:lstStyle>
          <a:p>
            <a:pPr>
              <a:defRPr/>
            </a:pPr>
            <a:fld id="{82543246-1242-4087-8B75-98CF5A8FF0FE}" type="datetimeFigureOut">
              <a:rPr lang="id-ID"/>
              <a:pPr>
                <a:defRPr/>
              </a:pPr>
              <a:t>25/09/2017</a:t>
            </a:fld>
            <a:endParaRPr lang="id-ID"/>
          </a:p>
        </p:txBody>
      </p:sp>
      <p:sp>
        <p:nvSpPr>
          <p:cNvPr id="5" name="Footer Placeholder 4"/>
          <p:cNvSpPr>
            <a:spLocks noGrp="1"/>
          </p:cNvSpPr>
          <p:nvPr>
            <p:ph type="ftr" sz="quarter" idx="11"/>
          </p:nvPr>
        </p:nvSpPr>
        <p:spPr/>
        <p:txBody>
          <a:bodyPr/>
          <a:lstStyle>
            <a:lvl1pPr>
              <a:defRPr/>
            </a:lvl1pPr>
          </a:lstStyle>
          <a:p>
            <a:pPr>
              <a:defRPr/>
            </a:pPr>
            <a:endParaRPr lang="id-ID"/>
          </a:p>
        </p:txBody>
      </p:sp>
      <p:sp>
        <p:nvSpPr>
          <p:cNvPr id="6" name="Slide Number Placeholder 5"/>
          <p:cNvSpPr>
            <a:spLocks noGrp="1"/>
          </p:cNvSpPr>
          <p:nvPr>
            <p:ph type="sldNum" sz="quarter" idx="12"/>
          </p:nvPr>
        </p:nvSpPr>
        <p:spPr/>
        <p:txBody>
          <a:bodyPr/>
          <a:lstStyle>
            <a:lvl1pPr>
              <a:defRPr/>
            </a:lvl1pPr>
          </a:lstStyle>
          <a:p>
            <a:pPr>
              <a:defRPr/>
            </a:pPr>
            <a:fld id="{D156C92F-081C-4325-8D0A-B2C3395374D9}" type="slidenum">
              <a:rPr lang="id-ID"/>
              <a:pPr>
                <a:defRPr/>
              </a:pPr>
              <a:t>‹#›</a:t>
            </a:fld>
            <a:endParaRPr lang="id-ID"/>
          </a:p>
        </p:txBody>
      </p:sp>
    </p:spTree>
    <p:extLst>
      <p:ext uri="{BB962C8B-B14F-4D97-AF65-F5344CB8AC3E}">
        <p14:creationId xmlns:p14="http://schemas.microsoft.com/office/powerpoint/2010/main" val="369486931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lvl1pPr>
              <a:defRPr/>
            </a:lvl1pPr>
          </a:lstStyle>
          <a:p>
            <a:pPr>
              <a:defRPr/>
            </a:pPr>
            <a:fld id="{41041D5B-428D-460A-8E87-AACADCBC2E59}" type="datetimeFigureOut">
              <a:rPr lang="id-ID"/>
              <a:pPr>
                <a:defRPr/>
              </a:pPr>
              <a:t>25/09/2017</a:t>
            </a:fld>
            <a:endParaRPr lang="id-ID"/>
          </a:p>
        </p:txBody>
      </p:sp>
      <p:sp>
        <p:nvSpPr>
          <p:cNvPr id="5" name="Footer Placeholder 4"/>
          <p:cNvSpPr>
            <a:spLocks noGrp="1"/>
          </p:cNvSpPr>
          <p:nvPr>
            <p:ph type="ftr" sz="quarter" idx="11"/>
          </p:nvPr>
        </p:nvSpPr>
        <p:spPr/>
        <p:txBody>
          <a:bodyPr/>
          <a:lstStyle>
            <a:lvl1pPr>
              <a:defRPr/>
            </a:lvl1pPr>
          </a:lstStyle>
          <a:p>
            <a:pPr>
              <a:defRPr/>
            </a:pPr>
            <a:endParaRPr lang="id-ID"/>
          </a:p>
        </p:txBody>
      </p:sp>
      <p:sp>
        <p:nvSpPr>
          <p:cNvPr id="6" name="Slide Number Placeholder 5"/>
          <p:cNvSpPr>
            <a:spLocks noGrp="1"/>
          </p:cNvSpPr>
          <p:nvPr>
            <p:ph type="sldNum" sz="quarter" idx="12"/>
          </p:nvPr>
        </p:nvSpPr>
        <p:spPr/>
        <p:txBody>
          <a:bodyPr/>
          <a:lstStyle>
            <a:lvl1pPr>
              <a:defRPr/>
            </a:lvl1pPr>
          </a:lstStyle>
          <a:p>
            <a:pPr>
              <a:defRPr/>
            </a:pPr>
            <a:fld id="{93F3D004-B92E-4609-A612-7AE9C42F1A6F}" type="slidenum">
              <a:rPr lang="id-ID"/>
              <a:pPr>
                <a:defRPr/>
              </a:pPr>
              <a:t>‹#›</a:t>
            </a:fld>
            <a:endParaRPr lang="id-ID"/>
          </a:p>
        </p:txBody>
      </p:sp>
    </p:spTree>
    <p:extLst>
      <p:ext uri="{BB962C8B-B14F-4D97-AF65-F5344CB8AC3E}">
        <p14:creationId xmlns:p14="http://schemas.microsoft.com/office/powerpoint/2010/main" val="307469347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id-ID"/>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E57B1714-8E15-465E-A959-AFFBC1794ADC}" type="datetimeFigureOut">
              <a:rPr lang="id-ID"/>
              <a:pPr>
                <a:defRPr/>
              </a:pPr>
              <a:t>25/09/2017</a:t>
            </a:fld>
            <a:endParaRPr lang="id-ID"/>
          </a:p>
        </p:txBody>
      </p:sp>
      <p:sp>
        <p:nvSpPr>
          <p:cNvPr id="5" name="Footer Placeholder 4"/>
          <p:cNvSpPr>
            <a:spLocks noGrp="1"/>
          </p:cNvSpPr>
          <p:nvPr>
            <p:ph type="ftr" sz="quarter" idx="11"/>
          </p:nvPr>
        </p:nvSpPr>
        <p:spPr/>
        <p:txBody>
          <a:bodyPr/>
          <a:lstStyle>
            <a:lvl1pPr>
              <a:defRPr/>
            </a:lvl1pPr>
          </a:lstStyle>
          <a:p>
            <a:pPr>
              <a:defRPr/>
            </a:pPr>
            <a:endParaRPr lang="id-ID"/>
          </a:p>
        </p:txBody>
      </p:sp>
      <p:sp>
        <p:nvSpPr>
          <p:cNvPr id="6" name="Slide Number Placeholder 5"/>
          <p:cNvSpPr>
            <a:spLocks noGrp="1"/>
          </p:cNvSpPr>
          <p:nvPr>
            <p:ph type="sldNum" sz="quarter" idx="12"/>
          </p:nvPr>
        </p:nvSpPr>
        <p:spPr/>
        <p:txBody>
          <a:bodyPr/>
          <a:lstStyle>
            <a:lvl1pPr>
              <a:defRPr/>
            </a:lvl1pPr>
          </a:lstStyle>
          <a:p>
            <a:pPr>
              <a:defRPr/>
            </a:pPr>
            <a:fld id="{77C7252A-C8CF-424E-AE82-C087B5FD8443}" type="slidenum">
              <a:rPr lang="id-ID"/>
              <a:pPr>
                <a:defRPr/>
              </a:pPr>
              <a:t>‹#›</a:t>
            </a:fld>
            <a:endParaRPr lang="id-ID"/>
          </a:p>
        </p:txBody>
      </p:sp>
    </p:spTree>
    <p:extLst>
      <p:ext uri="{BB962C8B-B14F-4D97-AF65-F5344CB8AC3E}">
        <p14:creationId xmlns:p14="http://schemas.microsoft.com/office/powerpoint/2010/main" val="321936719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3"/>
          <p:cNvSpPr>
            <a:spLocks noGrp="1"/>
          </p:cNvSpPr>
          <p:nvPr>
            <p:ph type="dt" sz="half" idx="10"/>
          </p:nvPr>
        </p:nvSpPr>
        <p:spPr/>
        <p:txBody>
          <a:bodyPr/>
          <a:lstStyle>
            <a:lvl1pPr>
              <a:defRPr/>
            </a:lvl1pPr>
          </a:lstStyle>
          <a:p>
            <a:pPr>
              <a:defRPr/>
            </a:pPr>
            <a:fld id="{0F4373DF-B1A5-409A-B526-2CC78B806DC9}" type="datetimeFigureOut">
              <a:rPr lang="id-ID"/>
              <a:pPr>
                <a:defRPr/>
              </a:pPr>
              <a:t>25/09/2017</a:t>
            </a:fld>
            <a:endParaRPr lang="id-ID"/>
          </a:p>
        </p:txBody>
      </p:sp>
      <p:sp>
        <p:nvSpPr>
          <p:cNvPr id="6" name="Footer Placeholder 4"/>
          <p:cNvSpPr>
            <a:spLocks noGrp="1"/>
          </p:cNvSpPr>
          <p:nvPr>
            <p:ph type="ftr" sz="quarter" idx="11"/>
          </p:nvPr>
        </p:nvSpPr>
        <p:spPr/>
        <p:txBody>
          <a:bodyPr/>
          <a:lstStyle>
            <a:lvl1pPr>
              <a:defRPr/>
            </a:lvl1pPr>
          </a:lstStyle>
          <a:p>
            <a:pPr>
              <a:defRPr/>
            </a:pPr>
            <a:endParaRPr lang="id-ID"/>
          </a:p>
        </p:txBody>
      </p:sp>
      <p:sp>
        <p:nvSpPr>
          <p:cNvPr id="7" name="Slide Number Placeholder 5"/>
          <p:cNvSpPr>
            <a:spLocks noGrp="1"/>
          </p:cNvSpPr>
          <p:nvPr>
            <p:ph type="sldNum" sz="quarter" idx="12"/>
          </p:nvPr>
        </p:nvSpPr>
        <p:spPr/>
        <p:txBody>
          <a:bodyPr/>
          <a:lstStyle>
            <a:lvl1pPr>
              <a:defRPr/>
            </a:lvl1pPr>
          </a:lstStyle>
          <a:p>
            <a:pPr>
              <a:defRPr/>
            </a:pPr>
            <a:fld id="{48E49392-1348-49AE-B86A-FDFF7E83E6E6}" type="slidenum">
              <a:rPr lang="id-ID"/>
              <a:pPr>
                <a:defRPr/>
              </a:pPr>
              <a:t>‹#›</a:t>
            </a:fld>
            <a:endParaRPr lang="id-ID"/>
          </a:p>
        </p:txBody>
      </p:sp>
    </p:spTree>
    <p:extLst>
      <p:ext uri="{BB962C8B-B14F-4D97-AF65-F5344CB8AC3E}">
        <p14:creationId xmlns:p14="http://schemas.microsoft.com/office/powerpoint/2010/main" val="8212430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p:cNvSpPr>
            <a:spLocks noGrp="1"/>
          </p:cNvSpPr>
          <p:nvPr>
            <p:ph type="dt" sz="half" idx="10"/>
          </p:nvPr>
        </p:nvSpPr>
        <p:spPr/>
        <p:txBody>
          <a:bodyPr/>
          <a:lstStyle>
            <a:lvl1pPr>
              <a:defRPr/>
            </a:lvl1pPr>
          </a:lstStyle>
          <a:p>
            <a:pPr>
              <a:defRPr/>
            </a:pPr>
            <a:endParaRPr lang="id-ID"/>
          </a:p>
        </p:txBody>
      </p:sp>
      <p:sp>
        <p:nvSpPr>
          <p:cNvPr id="6" name="Footer Placeholder 5"/>
          <p:cNvSpPr>
            <a:spLocks noGrp="1"/>
          </p:cNvSpPr>
          <p:nvPr>
            <p:ph type="ftr" sz="quarter" idx="11"/>
          </p:nvPr>
        </p:nvSpPr>
        <p:spPr/>
        <p:txBody>
          <a:bodyPr/>
          <a:lstStyle>
            <a:lvl1pPr>
              <a:defRPr/>
            </a:lvl1pPr>
          </a:lstStyle>
          <a:p>
            <a:pPr>
              <a:defRPr/>
            </a:pPr>
            <a:endParaRPr lang="id-ID"/>
          </a:p>
        </p:txBody>
      </p:sp>
      <p:sp>
        <p:nvSpPr>
          <p:cNvPr id="7" name="Slide Number Placeholder 6"/>
          <p:cNvSpPr>
            <a:spLocks noGrp="1"/>
          </p:cNvSpPr>
          <p:nvPr>
            <p:ph type="sldNum" sz="quarter" idx="12"/>
          </p:nvPr>
        </p:nvSpPr>
        <p:spPr/>
        <p:txBody>
          <a:bodyPr/>
          <a:lstStyle>
            <a:lvl1pPr>
              <a:defRPr/>
            </a:lvl1pPr>
          </a:lstStyle>
          <a:p>
            <a:pPr>
              <a:defRPr/>
            </a:pPr>
            <a:fld id="{96347D70-5B88-4088-AC13-0AFA6181B8C6}" type="slidenum">
              <a:rPr lang="id-ID" altLang="en-US"/>
              <a:pPr>
                <a:defRPr/>
              </a:pPr>
              <a:t>‹#›</a:t>
            </a:fld>
            <a:endParaRPr lang="en-US" altLang="en-US" sz="1800">
              <a:solidFill>
                <a:schemeClr val="tx1"/>
              </a:solidFill>
            </a:endParaRPr>
          </a:p>
        </p:txBody>
      </p:sp>
    </p:spTree>
    <p:extLst>
      <p:ext uri="{BB962C8B-B14F-4D97-AF65-F5344CB8AC3E}">
        <p14:creationId xmlns:p14="http://schemas.microsoft.com/office/powerpoint/2010/main" val="13411688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id-ID"/>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3"/>
          <p:cNvSpPr>
            <a:spLocks noGrp="1"/>
          </p:cNvSpPr>
          <p:nvPr>
            <p:ph type="dt" sz="half" idx="10"/>
          </p:nvPr>
        </p:nvSpPr>
        <p:spPr/>
        <p:txBody>
          <a:bodyPr/>
          <a:lstStyle>
            <a:lvl1pPr>
              <a:defRPr/>
            </a:lvl1pPr>
          </a:lstStyle>
          <a:p>
            <a:pPr>
              <a:defRPr/>
            </a:pPr>
            <a:fld id="{834FE9AD-5994-4FBD-98ED-16D19D837D93}" type="datetimeFigureOut">
              <a:rPr lang="id-ID"/>
              <a:pPr>
                <a:defRPr/>
              </a:pPr>
              <a:t>25/09/2017</a:t>
            </a:fld>
            <a:endParaRPr lang="id-ID"/>
          </a:p>
        </p:txBody>
      </p:sp>
      <p:sp>
        <p:nvSpPr>
          <p:cNvPr id="8" name="Footer Placeholder 4"/>
          <p:cNvSpPr>
            <a:spLocks noGrp="1"/>
          </p:cNvSpPr>
          <p:nvPr>
            <p:ph type="ftr" sz="quarter" idx="11"/>
          </p:nvPr>
        </p:nvSpPr>
        <p:spPr/>
        <p:txBody>
          <a:bodyPr/>
          <a:lstStyle>
            <a:lvl1pPr>
              <a:defRPr/>
            </a:lvl1pPr>
          </a:lstStyle>
          <a:p>
            <a:pPr>
              <a:defRPr/>
            </a:pPr>
            <a:endParaRPr lang="id-ID"/>
          </a:p>
        </p:txBody>
      </p:sp>
      <p:sp>
        <p:nvSpPr>
          <p:cNvPr id="9" name="Slide Number Placeholder 5"/>
          <p:cNvSpPr>
            <a:spLocks noGrp="1"/>
          </p:cNvSpPr>
          <p:nvPr>
            <p:ph type="sldNum" sz="quarter" idx="12"/>
          </p:nvPr>
        </p:nvSpPr>
        <p:spPr/>
        <p:txBody>
          <a:bodyPr/>
          <a:lstStyle>
            <a:lvl1pPr>
              <a:defRPr/>
            </a:lvl1pPr>
          </a:lstStyle>
          <a:p>
            <a:pPr>
              <a:defRPr/>
            </a:pPr>
            <a:fld id="{699DD924-08B4-47EC-8B50-83FB74CA1BCA}" type="slidenum">
              <a:rPr lang="id-ID"/>
              <a:pPr>
                <a:defRPr/>
              </a:pPr>
              <a:t>‹#›</a:t>
            </a:fld>
            <a:endParaRPr lang="id-ID"/>
          </a:p>
        </p:txBody>
      </p:sp>
    </p:spTree>
    <p:extLst>
      <p:ext uri="{BB962C8B-B14F-4D97-AF65-F5344CB8AC3E}">
        <p14:creationId xmlns:p14="http://schemas.microsoft.com/office/powerpoint/2010/main" val="59437313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Date Placeholder 3"/>
          <p:cNvSpPr>
            <a:spLocks noGrp="1"/>
          </p:cNvSpPr>
          <p:nvPr>
            <p:ph type="dt" sz="half" idx="10"/>
          </p:nvPr>
        </p:nvSpPr>
        <p:spPr/>
        <p:txBody>
          <a:bodyPr/>
          <a:lstStyle>
            <a:lvl1pPr>
              <a:defRPr/>
            </a:lvl1pPr>
          </a:lstStyle>
          <a:p>
            <a:pPr>
              <a:defRPr/>
            </a:pPr>
            <a:fld id="{7B9066A7-27A5-4945-BEDB-541D03DEC256}" type="datetimeFigureOut">
              <a:rPr lang="id-ID"/>
              <a:pPr>
                <a:defRPr/>
              </a:pPr>
              <a:t>25/09/2017</a:t>
            </a:fld>
            <a:endParaRPr lang="id-ID"/>
          </a:p>
        </p:txBody>
      </p:sp>
      <p:sp>
        <p:nvSpPr>
          <p:cNvPr id="4" name="Footer Placeholder 4"/>
          <p:cNvSpPr>
            <a:spLocks noGrp="1"/>
          </p:cNvSpPr>
          <p:nvPr>
            <p:ph type="ftr" sz="quarter" idx="11"/>
          </p:nvPr>
        </p:nvSpPr>
        <p:spPr/>
        <p:txBody>
          <a:bodyPr/>
          <a:lstStyle>
            <a:lvl1pPr>
              <a:defRPr/>
            </a:lvl1pPr>
          </a:lstStyle>
          <a:p>
            <a:pPr>
              <a:defRPr/>
            </a:pPr>
            <a:endParaRPr lang="id-ID"/>
          </a:p>
        </p:txBody>
      </p:sp>
      <p:sp>
        <p:nvSpPr>
          <p:cNvPr id="5" name="Slide Number Placeholder 5"/>
          <p:cNvSpPr>
            <a:spLocks noGrp="1"/>
          </p:cNvSpPr>
          <p:nvPr>
            <p:ph type="sldNum" sz="quarter" idx="12"/>
          </p:nvPr>
        </p:nvSpPr>
        <p:spPr/>
        <p:txBody>
          <a:bodyPr/>
          <a:lstStyle>
            <a:lvl1pPr>
              <a:defRPr/>
            </a:lvl1pPr>
          </a:lstStyle>
          <a:p>
            <a:pPr>
              <a:defRPr/>
            </a:pPr>
            <a:fld id="{AA913D33-89B4-4405-8908-4C9CE47EC527}" type="slidenum">
              <a:rPr lang="id-ID"/>
              <a:pPr>
                <a:defRPr/>
              </a:pPr>
              <a:t>‹#›</a:t>
            </a:fld>
            <a:endParaRPr lang="id-ID"/>
          </a:p>
        </p:txBody>
      </p:sp>
    </p:spTree>
    <p:extLst>
      <p:ext uri="{BB962C8B-B14F-4D97-AF65-F5344CB8AC3E}">
        <p14:creationId xmlns:p14="http://schemas.microsoft.com/office/powerpoint/2010/main" val="29043530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47A4B6F-30C4-4647-BECE-54F4C61DE699}" type="datetimeFigureOut">
              <a:rPr lang="id-ID"/>
              <a:pPr>
                <a:defRPr/>
              </a:pPr>
              <a:t>25/09/2017</a:t>
            </a:fld>
            <a:endParaRPr lang="id-ID"/>
          </a:p>
        </p:txBody>
      </p:sp>
      <p:sp>
        <p:nvSpPr>
          <p:cNvPr id="3" name="Footer Placeholder 4"/>
          <p:cNvSpPr>
            <a:spLocks noGrp="1"/>
          </p:cNvSpPr>
          <p:nvPr>
            <p:ph type="ftr" sz="quarter" idx="11"/>
          </p:nvPr>
        </p:nvSpPr>
        <p:spPr/>
        <p:txBody>
          <a:bodyPr/>
          <a:lstStyle>
            <a:lvl1pPr>
              <a:defRPr/>
            </a:lvl1pPr>
          </a:lstStyle>
          <a:p>
            <a:pPr>
              <a:defRPr/>
            </a:pPr>
            <a:endParaRPr lang="id-ID"/>
          </a:p>
        </p:txBody>
      </p:sp>
      <p:sp>
        <p:nvSpPr>
          <p:cNvPr id="4" name="Slide Number Placeholder 5"/>
          <p:cNvSpPr>
            <a:spLocks noGrp="1"/>
          </p:cNvSpPr>
          <p:nvPr>
            <p:ph type="sldNum" sz="quarter" idx="12"/>
          </p:nvPr>
        </p:nvSpPr>
        <p:spPr/>
        <p:txBody>
          <a:bodyPr/>
          <a:lstStyle>
            <a:lvl1pPr>
              <a:defRPr/>
            </a:lvl1pPr>
          </a:lstStyle>
          <a:p>
            <a:pPr>
              <a:defRPr/>
            </a:pPr>
            <a:fld id="{72F0AABA-27D6-4A8D-8B84-16D50B435523}" type="slidenum">
              <a:rPr lang="id-ID"/>
              <a:pPr>
                <a:defRPr/>
              </a:pPr>
              <a:t>‹#›</a:t>
            </a:fld>
            <a:endParaRPr lang="id-ID"/>
          </a:p>
        </p:txBody>
      </p:sp>
    </p:spTree>
    <p:extLst>
      <p:ext uri="{BB962C8B-B14F-4D97-AF65-F5344CB8AC3E}">
        <p14:creationId xmlns:p14="http://schemas.microsoft.com/office/powerpoint/2010/main" val="372648018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id-ID"/>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FE8081C0-B525-4F6A-9441-706292C6FC87}" type="datetimeFigureOut">
              <a:rPr lang="id-ID"/>
              <a:pPr>
                <a:defRPr/>
              </a:pPr>
              <a:t>25/09/2017</a:t>
            </a:fld>
            <a:endParaRPr lang="id-ID"/>
          </a:p>
        </p:txBody>
      </p:sp>
      <p:sp>
        <p:nvSpPr>
          <p:cNvPr id="6" name="Footer Placeholder 4"/>
          <p:cNvSpPr>
            <a:spLocks noGrp="1"/>
          </p:cNvSpPr>
          <p:nvPr>
            <p:ph type="ftr" sz="quarter" idx="11"/>
          </p:nvPr>
        </p:nvSpPr>
        <p:spPr/>
        <p:txBody>
          <a:bodyPr/>
          <a:lstStyle>
            <a:lvl1pPr>
              <a:defRPr/>
            </a:lvl1pPr>
          </a:lstStyle>
          <a:p>
            <a:pPr>
              <a:defRPr/>
            </a:pPr>
            <a:endParaRPr lang="id-ID"/>
          </a:p>
        </p:txBody>
      </p:sp>
      <p:sp>
        <p:nvSpPr>
          <p:cNvPr id="7" name="Slide Number Placeholder 5"/>
          <p:cNvSpPr>
            <a:spLocks noGrp="1"/>
          </p:cNvSpPr>
          <p:nvPr>
            <p:ph type="sldNum" sz="quarter" idx="12"/>
          </p:nvPr>
        </p:nvSpPr>
        <p:spPr/>
        <p:txBody>
          <a:bodyPr/>
          <a:lstStyle>
            <a:lvl1pPr>
              <a:defRPr/>
            </a:lvl1pPr>
          </a:lstStyle>
          <a:p>
            <a:pPr>
              <a:defRPr/>
            </a:pPr>
            <a:fld id="{2D84CF79-3CF6-4337-96A8-C88155B69201}" type="slidenum">
              <a:rPr lang="id-ID"/>
              <a:pPr>
                <a:defRPr/>
              </a:pPr>
              <a:t>‹#›</a:t>
            </a:fld>
            <a:endParaRPr lang="id-ID"/>
          </a:p>
        </p:txBody>
      </p:sp>
    </p:spTree>
    <p:extLst>
      <p:ext uri="{BB962C8B-B14F-4D97-AF65-F5344CB8AC3E}">
        <p14:creationId xmlns:p14="http://schemas.microsoft.com/office/powerpoint/2010/main" val="18846983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id-ID"/>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d-ID"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06119AD-D125-4488-9A14-29FCA7ACD0C9}" type="datetimeFigureOut">
              <a:rPr lang="id-ID"/>
              <a:pPr>
                <a:defRPr/>
              </a:pPr>
              <a:t>25/09/2017</a:t>
            </a:fld>
            <a:endParaRPr lang="id-ID"/>
          </a:p>
        </p:txBody>
      </p:sp>
      <p:sp>
        <p:nvSpPr>
          <p:cNvPr id="6" name="Footer Placeholder 4"/>
          <p:cNvSpPr>
            <a:spLocks noGrp="1"/>
          </p:cNvSpPr>
          <p:nvPr>
            <p:ph type="ftr" sz="quarter" idx="11"/>
          </p:nvPr>
        </p:nvSpPr>
        <p:spPr/>
        <p:txBody>
          <a:bodyPr/>
          <a:lstStyle>
            <a:lvl1pPr>
              <a:defRPr/>
            </a:lvl1pPr>
          </a:lstStyle>
          <a:p>
            <a:pPr>
              <a:defRPr/>
            </a:pPr>
            <a:endParaRPr lang="id-ID"/>
          </a:p>
        </p:txBody>
      </p:sp>
      <p:sp>
        <p:nvSpPr>
          <p:cNvPr id="7" name="Slide Number Placeholder 5"/>
          <p:cNvSpPr>
            <a:spLocks noGrp="1"/>
          </p:cNvSpPr>
          <p:nvPr>
            <p:ph type="sldNum" sz="quarter" idx="12"/>
          </p:nvPr>
        </p:nvSpPr>
        <p:spPr/>
        <p:txBody>
          <a:bodyPr/>
          <a:lstStyle>
            <a:lvl1pPr>
              <a:defRPr/>
            </a:lvl1pPr>
          </a:lstStyle>
          <a:p>
            <a:pPr>
              <a:defRPr/>
            </a:pPr>
            <a:fld id="{B83B9CFE-56F2-415E-A53F-1D1FA0F627FA}" type="slidenum">
              <a:rPr lang="id-ID"/>
              <a:pPr>
                <a:defRPr/>
              </a:pPr>
              <a:t>‹#›</a:t>
            </a:fld>
            <a:endParaRPr lang="id-ID"/>
          </a:p>
        </p:txBody>
      </p:sp>
    </p:spTree>
    <p:extLst>
      <p:ext uri="{BB962C8B-B14F-4D97-AF65-F5344CB8AC3E}">
        <p14:creationId xmlns:p14="http://schemas.microsoft.com/office/powerpoint/2010/main" val="343052311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lvl1pPr>
              <a:defRPr/>
            </a:lvl1pPr>
          </a:lstStyle>
          <a:p>
            <a:pPr>
              <a:defRPr/>
            </a:pPr>
            <a:fld id="{3351C22B-B46C-4776-93A7-1CDA7972EE78}" type="datetimeFigureOut">
              <a:rPr lang="id-ID"/>
              <a:pPr>
                <a:defRPr/>
              </a:pPr>
              <a:t>25/09/2017</a:t>
            </a:fld>
            <a:endParaRPr lang="id-ID"/>
          </a:p>
        </p:txBody>
      </p:sp>
      <p:sp>
        <p:nvSpPr>
          <p:cNvPr id="5" name="Footer Placeholder 4"/>
          <p:cNvSpPr>
            <a:spLocks noGrp="1"/>
          </p:cNvSpPr>
          <p:nvPr>
            <p:ph type="ftr" sz="quarter" idx="11"/>
          </p:nvPr>
        </p:nvSpPr>
        <p:spPr/>
        <p:txBody>
          <a:bodyPr/>
          <a:lstStyle>
            <a:lvl1pPr>
              <a:defRPr/>
            </a:lvl1pPr>
          </a:lstStyle>
          <a:p>
            <a:pPr>
              <a:defRPr/>
            </a:pPr>
            <a:endParaRPr lang="id-ID"/>
          </a:p>
        </p:txBody>
      </p:sp>
      <p:sp>
        <p:nvSpPr>
          <p:cNvPr id="6" name="Slide Number Placeholder 5"/>
          <p:cNvSpPr>
            <a:spLocks noGrp="1"/>
          </p:cNvSpPr>
          <p:nvPr>
            <p:ph type="sldNum" sz="quarter" idx="12"/>
          </p:nvPr>
        </p:nvSpPr>
        <p:spPr/>
        <p:txBody>
          <a:bodyPr/>
          <a:lstStyle>
            <a:lvl1pPr>
              <a:defRPr/>
            </a:lvl1pPr>
          </a:lstStyle>
          <a:p>
            <a:pPr>
              <a:defRPr/>
            </a:pPr>
            <a:fld id="{EC3D0BE1-7D19-46A7-A959-7D42806B17D6}" type="slidenum">
              <a:rPr lang="id-ID"/>
              <a:pPr>
                <a:defRPr/>
              </a:pPr>
              <a:t>‹#›</a:t>
            </a:fld>
            <a:endParaRPr lang="id-ID"/>
          </a:p>
        </p:txBody>
      </p:sp>
    </p:spTree>
    <p:extLst>
      <p:ext uri="{BB962C8B-B14F-4D97-AF65-F5344CB8AC3E}">
        <p14:creationId xmlns:p14="http://schemas.microsoft.com/office/powerpoint/2010/main" val="8352533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id-ID"/>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lvl1pPr>
              <a:defRPr/>
            </a:lvl1pPr>
          </a:lstStyle>
          <a:p>
            <a:pPr>
              <a:defRPr/>
            </a:pPr>
            <a:fld id="{A3686775-AB27-4E22-BC8A-51713CF9470B}" type="datetimeFigureOut">
              <a:rPr lang="id-ID"/>
              <a:pPr>
                <a:defRPr/>
              </a:pPr>
              <a:t>25/09/2017</a:t>
            </a:fld>
            <a:endParaRPr lang="id-ID"/>
          </a:p>
        </p:txBody>
      </p:sp>
      <p:sp>
        <p:nvSpPr>
          <p:cNvPr id="5" name="Footer Placeholder 4"/>
          <p:cNvSpPr>
            <a:spLocks noGrp="1"/>
          </p:cNvSpPr>
          <p:nvPr>
            <p:ph type="ftr" sz="quarter" idx="11"/>
          </p:nvPr>
        </p:nvSpPr>
        <p:spPr/>
        <p:txBody>
          <a:bodyPr/>
          <a:lstStyle>
            <a:lvl1pPr>
              <a:defRPr/>
            </a:lvl1pPr>
          </a:lstStyle>
          <a:p>
            <a:pPr>
              <a:defRPr/>
            </a:pPr>
            <a:endParaRPr lang="id-ID"/>
          </a:p>
        </p:txBody>
      </p:sp>
      <p:sp>
        <p:nvSpPr>
          <p:cNvPr id="6" name="Slide Number Placeholder 5"/>
          <p:cNvSpPr>
            <a:spLocks noGrp="1"/>
          </p:cNvSpPr>
          <p:nvPr>
            <p:ph type="sldNum" sz="quarter" idx="12"/>
          </p:nvPr>
        </p:nvSpPr>
        <p:spPr/>
        <p:txBody>
          <a:bodyPr/>
          <a:lstStyle>
            <a:lvl1pPr>
              <a:defRPr/>
            </a:lvl1pPr>
          </a:lstStyle>
          <a:p>
            <a:pPr>
              <a:defRPr/>
            </a:pPr>
            <a:fld id="{88E8A7F9-9933-494C-BE51-ACD6AFD9BDA1}" type="slidenum">
              <a:rPr lang="id-ID"/>
              <a:pPr>
                <a:defRPr/>
              </a:pPr>
              <a:t>‹#›</a:t>
            </a:fld>
            <a:endParaRPr lang="id-ID"/>
          </a:p>
        </p:txBody>
      </p:sp>
    </p:spTree>
    <p:extLst>
      <p:ext uri="{BB962C8B-B14F-4D97-AF65-F5344CB8AC3E}">
        <p14:creationId xmlns:p14="http://schemas.microsoft.com/office/powerpoint/2010/main" val="74069801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5741321-F10A-45FF-AFD2-F6D6B9A58A5B}" type="datetimeFigureOut">
              <a:rPr lang="en-US" smtClean="0"/>
              <a:t>9/25/2017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CFBF6F-9B83-4A94-B387-C78528C173B9}" type="slidenum">
              <a:rPr lang="en-US" smtClean="0"/>
              <a:t>‹#›</a:t>
            </a:fld>
            <a:endParaRPr lang="en-US"/>
          </a:p>
        </p:txBody>
      </p:sp>
    </p:spTree>
    <p:extLst>
      <p:ext uri="{BB962C8B-B14F-4D97-AF65-F5344CB8AC3E}">
        <p14:creationId xmlns:p14="http://schemas.microsoft.com/office/powerpoint/2010/main" val="389790238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5741321-F10A-45FF-AFD2-F6D6B9A58A5B}" type="datetimeFigureOut">
              <a:rPr lang="en-US" smtClean="0"/>
              <a:t>9/25/2017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CFBF6F-9B83-4A94-B387-C78528C173B9}" type="slidenum">
              <a:rPr lang="en-US" smtClean="0"/>
              <a:t>‹#›</a:t>
            </a:fld>
            <a:endParaRPr lang="en-US"/>
          </a:p>
        </p:txBody>
      </p:sp>
    </p:spTree>
    <p:extLst>
      <p:ext uri="{BB962C8B-B14F-4D97-AF65-F5344CB8AC3E}">
        <p14:creationId xmlns:p14="http://schemas.microsoft.com/office/powerpoint/2010/main" val="332194938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5741321-F10A-45FF-AFD2-F6D6B9A58A5B}" type="datetimeFigureOut">
              <a:rPr lang="en-US" smtClean="0"/>
              <a:t>9/25/2017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CFBF6F-9B83-4A94-B387-C78528C173B9}" type="slidenum">
              <a:rPr lang="en-US" smtClean="0"/>
              <a:t>‹#›</a:t>
            </a:fld>
            <a:endParaRPr lang="en-US"/>
          </a:p>
        </p:txBody>
      </p:sp>
    </p:spTree>
    <p:extLst>
      <p:ext uri="{BB962C8B-B14F-4D97-AF65-F5344CB8AC3E}">
        <p14:creationId xmlns:p14="http://schemas.microsoft.com/office/powerpoint/2010/main" val="20515636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id-ID"/>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p:cNvSpPr>
            <a:spLocks noGrp="1"/>
          </p:cNvSpPr>
          <p:nvPr>
            <p:ph type="dt" sz="half" idx="10"/>
          </p:nvPr>
        </p:nvSpPr>
        <p:spPr/>
        <p:txBody>
          <a:bodyPr/>
          <a:lstStyle>
            <a:lvl1pPr>
              <a:defRPr/>
            </a:lvl1pPr>
          </a:lstStyle>
          <a:p>
            <a:pPr>
              <a:defRPr/>
            </a:pPr>
            <a:endParaRPr lang="id-ID"/>
          </a:p>
        </p:txBody>
      </p:sp>
      <p:sp>
        <p:nvSpPr>
          <p:cNvPr id="8" name="Footer Placeholder 7"/>
          <p:cNvSpPr>
            <a:spLocks noGrp="1"/>
          </p:cNvSpPr>
          <p:nvPr>
            <p:ph type="ftr" sz="quarter" idx="11"/>
          </p:nvPr>
        </p:nvSpPr>
        <p:spPr/>
        <p:txBody>
          <a:bodyPr/>
          <a:lstStyle>
            <a:lvl1pPr>
              <a:defRPr/>
            </a:lvl1pPr>
          </a:lstStyle>
          <a:p>
            <a:pPr>
              <a:defRPr/>
            </a:pPr>
            <a:endParaRPr lang="id-ID"/>
          </a:p>
        </p:txBody>
      </p:sp>
      <p:sp>
        <p:nvSpPr>
          <p:cNvPr id="9" name="Slide Number Placeholder 8"/>
          <p:cNvSpPr>
            <a:spLocks noGrp="1"/>
          </p:cNvSpPr>
          <p:nvPr>
            <p:ph type="sldNum" sz="quarter" idx="12"/>
          </p:nvPr>
        </p:nvSpPr>
        <p:spPr/>
        <p:txBody>
          <a:bodyPr/>
          <a:lstStyle>
            <a:lvl1pPr>
              <a:defRPr/>
            </a:lvl1pPr>
          </a:lstStyle>
          <a:p>
            <a:pPr>
              <a:defRPr/>
            </a:pPr>
            <a:fld id="{643EFCEE-2DDD-458F-B0D8-DB74B870DB61}" type="slidenum">
              <a:rPr lang="id-ID" altLang="en-US"/>
              <a:pPr>
                <a:defRPr/>
              </a:pPr>
              <a:t>‹#›</a:t>
            </a:fld>
            <a:endParaRPr lang="en-US" altLang="en-US" sz="1800">
              <a:solidFill>
                <a:schemeClr val="tx1"/>
              </a:solidFill>
            </a:endParaRPr>
          </a:p>
        </p:txBody>
      </p:sp>
    </p:spTree>
    <p:extLst>
      <p:ext uri="{BB962C8B-B14F-4D97-AF65-F5344CB8AC3E}">
        <p14:creationId xmlns:p14="http://schemas.microsoft.com/office/powerpoint/2010/main" val="42264329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5741321-F10A-45FF-AFD2-F6D6B9A58A5B}" type="datetimeFigureOut">
              <a:rPr lang="en-US" smtClean="0"/>
              <a:t>9/25/2017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CFBF6F-9B83-4A94-B387-C78528C173B9}" type="slidenum">
              <a:rPr lang="en-US" smtClean="0"/>
              <a:t>‹#›</a:t>
            </a:fld>
            <a:endParaRPr lang="en-US"/>
          </a:p>
        </p:txBody>
      </p:sp>
    </p:spTree>
    <p:extLst>
      <p:ext uri="{BB962C8B-B14F-4D97-AF65-F5344CB8AC3E}">
        <p14:creationId xmlns:p14="http://schemas.microsoft.com/office/powerpoint/2010/main" val="106918221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5741321-F10A-45FF-AFD2-F6D6B9A58A5B}" type="datetimeFigureOut">
              <a:rPr lang="en-US" smtClean="0"/>
              <a:t>9/25/2017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5CFBF6F-9B83-4A94-B387-C78528C173B9}" type="slidenum">
              <a:rPr lang="en-US" smtClean="0"/>
              <a:t>‹#›</a:t>
            </a:fld>
            <a:endParaRPr lang="en-US"/>
          </a:p>
        </p:txBody>
      </p:sp>
    </p:spTree>
    <p:extLst>
      <p:ext uri="{BB962C8B-B14F-4D97-AF65-F5344CB8AC3E}">
        <p14:creationId xmlns:p14="http://schemas.microsoft.com/office/powerpoint/2010/main" val="146053309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5741321-F10A-45FF-AFD2-F6D6B9A58A5B}" type="datetimeFigureOut">
              <a:rPr lang="en-US" smtClean="0"/>
              <a:t>9/25/2017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5CFBF6F-9B83-4A94-B387-C78528C173B9}" type="slidenum">
              <a:rPr lang="en-US" smtClean="0"/>
              <a:t>‹#›</a:t>
            </a:fld>
            <a:endParaRPr lang="en-US"/>
          </a:p>
        </p:txBody>
      </p:sp>
    </p:spTree>
    <p:extLst>
      <p:ext uri="{BB962C8B-B14F-4D97-AF65-F5344CB8AC3E}">
        <p14:creationId xmlns:p14="http://schemas.microsoft.com/office/powerpoint/2010/main" val="97208772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741321-F10A-45FF-AFD2-F6D6B9A58A5B}" type="datetimeFigureOut">
              <a:rPr lang="en-US" smtClean="0"/>
              <a:t>9/25/2017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5CFBF6F-9B83-4A94-B387-C78528C173B9}" type="slidenum">
              <a:rPr lang="en-US" smtClean="0"/>
              <a:t>‹#›</a:t>
            </a:fld>
            <a:endParaRPr lang="en-US"/>
          </a:p>
        </p:txBody>
      </p:sp>
    </p:spTree>
    <p:extLst>
      <p:ext uri="{BB962C8B-B14F-4D97-AF65-F5344CB8AC3E}">
        <p14:creationId xmlns:p14="http://schemas.microsoft.com/office/powerpoint/2010/main" val="187661843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5741321-F10A-45FF-AFD2-F6D6B9A58A5B}" type="datetimeFigureOut">
              <a:rPr lang="en-US" smtClean="0"/>
              <a:t>9/25/2017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CFBF6F-9B83-4A94-B387-C78528C173B9}" type="slidenum">
              <a:rPr lang="en-US" smtClean="0"/>
              <a:t>‹#›</a:t>
            </a:fld>
            <a:endParaRPr lang="en-US"/>
          </a:p>
        </p:txBody>
      </p:sp>
    </p:spTree>
    <p:extLst>
      <p:ext uri="{BB962C8B-B14F-4D97-AF65-F5344CB8AC3E}">
        <p14:creationId xmlns:p14="http://schemas.microsoft.com/office/powerpoint/2010/main" val="257854340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5741321-F10A-45FF-AFD2-F6D6B9A58A5B}" type="datetimeFigureOut">
              <a:rPr lang="en-US" smtClean="0"/>
              <a:t>9/25/2017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CFBF6F-9B83-4A94-B387-C78528C173B9}" type="slidenum">
              <a:rPr lang="en-US" smtClean="0"/>
              <a:t>‹#›</a:t>
            </a:fld>
            <a:endParaRPr lang="en-US"/>
          </a:p>
        </p:txBody>
      </p:sp>
    </p:spTree>
    <p:extLst>
      <p:ext uri="{BB962C8B-B14F-4D97-AF65-F5344CB8AC3E}">
        <p14:creationId xmlns:p14="http://schemas.microsoft.com/office/powerpoint/2010/main" val="277307069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5741321-F10A-45FF-AFD2-F6D6B9A58A5B}" type="datetimeFigureOut">
              <a:rPr lang="en-US" smtClean="0"/>
              <a:t>9/25/2017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CFBF6F-9B83-4A94-B387-C78528C173B9}" type="slidenum">
              <a:rPr lang="en-US" smtClean="0"/>
              <a:t>‹#›</a:t>
            </a:fld>
            <a:endParaRPr lang="en-US"/>
          </a:p>
        </p:txBody>
      </p:sp>
    </p:spTree>
    <p:extLst>
      <p:ext uri="{BB962C8B-B14F-4D97-AF65-F5344CB8AC3E}">
        <p14:creationId xmlns:p14="http://schemas.microsoft.com/office/powerpoint/2010/main" val="266301173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5741321-F10A-45FF-AFD2-F6D6B9A58A5B}" type="datetimeFigureOut">
              <a:rPr lang="en-US" smtClean="0"/>
              <a:t>9/25/2017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CFBF6F-9B83-4A94-B387-C78528C173B9}" type="slidenum">
              <a:rPr lang="en-US" smtClean="0"/>
              <a:t>‹#›</a:t>
            </a:fld>
            <a:endParaRPr lang="en-US"/>
          </a:p>
        </p:txBody>
      </p:sp>
    </p:spTree>
    <p:extLst>
      <p:ext uri="{BB962C8B-B14F-4D97-AF65-F5344CB8AC3E}">
        <p14:creationId xmlns:p14="http://schemas.microsoft.com/office/powerpoint/2010/main" val="380862628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AE219EC-19CE-4AD1-AA43-9645DD9E189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0795987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AE219EC-19CE-4AD1-AA43-9645DD9E189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2942337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Date Placeholder 2"/>
          <p:cNvSpPr>
            <a:spLocks noGrp="1"/>
          </p:cNvSpPr>
          <p:nvPr>
            <p:ph type="dt" sz="half" idx="10"/>
          </p:nvPr>
        </p:nvSpPr>
        <p:spPr/>
        <p:txBody>
          <a:bodyPr/>
          <a:lstStyle>
            <a:lvl1pPr>
              <a:defRPr/>
            </a:lvl1pPr>
          </a:lstStyle>
          <a:p>
            <a:pPr>
              <a:defRPr/>
            </a:pPr>
            <a:endParaRPr lang="id-ID"/>
          </a:p>
        </p:txBody>
      </p:sp>
      <p:sp>
        <p:nvSpPr>
          <p:cNvPr id="4" name="Footer Placeholder 3"/>
          <p:cNvSpPr>
            <a:spLocks noGrp="1"/>
          </p:cNvSpPr>
          <p:nvPr>
            <p:ph type="ftr" sz="quarter" idx="11"/>
          </p:nvPr>
        </p:nvSpPr>
        <p:spPr/>
        <p:txBody>
          <a:bodyPr/>
          <a:lstStyle>
            <a:lvl1pPr>
              <a:defRPr/>
            </a:lvl1pPr>
          </a:lstStyle>
          <a:p>
            <a:pPr>
              <a:defRPr/>
            </a:pPr>
            <a:endParaRPr lang="id-ID"/>
          </a:p>
        </p:txBody>
      </p:sp>
      <p:sp>
        <p:nvSpPr>
          <p:cNvPr id="5" name="Slide Number Placeholder 4"/>
          <p:cNvSpPr>
            <a:spLocks noGrp="1"/>
          </p:cNvSpPr>
          <p:nvPr>
            <p:ph type="sldNum" sz="quarter" idx="12"/>
          </p:nvPr>
        </p:nvSpPr>
        <p:spPr/>
        <p:txBody>
          <a:bodyPr/>
          <a:lstStyle>
            <a:lvl1pPr>
              <a:defRPr/>
            </a:lvl1pPr>
          </a:lstStyle>
          <a:p>
            <a:pPr>
              <a:defRPr/>
            </a:pPr>
            <a:fld id="{49A797E7-0983-45DC-BEE8-ABD73D3EA31C}" type="slidenum">
              <a:rPr lang="id-ID" altLang="en-US"/>
              <a:pPr>
                <a:defRPr/>
              </a:pPr>
              <a:t>‹#›</a:t>
            </a:fld>
            <a:endParaRPr lang="en-US" altLang="en-US" sz="1800">
              <a:solidFill>
                <a:schemeClr val="tx1"/>
              </a:solidFill>
            </a:endParaRPr>
          </a:p>
        </p:txBody>
      </p:sp>
    </p:spTree>
    <p:extLst>
      <p:ext uri="{BB962C8B-B14F-4D97-AF65-F5344CB8AC3E}">
        <p14:creationId xmlns:p14="http://schemas.microsoft.com/office/powerpoint/2010/main" val="240875278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AE219EC-19CE-4AD1-AA43-9645DD9E189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0931301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AE219EC-19CE-4AD1-AA43-9645DD9E189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43180029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2AE219EC-19CE-4AD1-AA43-9645DD9E189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82237722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2AE219EC-19CE-4AD1-AA43-9645DD9E189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82169103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2AE219EC-19CE-4AD1-AA43-9645DD9E189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2058921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AE219EC-19CE-4AD1-AA43-9645DD9E189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6067901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AE219EC-19CE-4AD1-AA43-9645DD9E189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3158601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AE219EC-19CE-4AD1-AA43-9645DD9E189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60520148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AE219EC-19CE-4AD1-AA43-9645DD9E189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68709585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077200" cy="2895600"/>
          </a:xfrm>
        </p:spPr>
        <p:txBody>
          <a:bodyPr anchor="ctr">
            <a:normAutofit/>
          </a:bodyPr>
          <a:lstStyle>
            <a:lvl1pPr algn="l">
              <a:defRPr sz="2800" b="0" cap="all"/>
            </a:lvl1pPr>
          </a:lstStyle>
          <a:p>
            <a:r>
              <a:rPr lang="en-US"/>
              <a:t>Click to edit Master title style</a:t>
            </a:r>
            <a:endParaRPr lang="en-US" dirty="0"/>
          </a:p>
        </p:txBody>
      </p:sp>
      <p:sp>
        <p:nvSpPr>
          <p:cNvPr id="3" name="Text Placeholder 2"/>
          <p:cNvSpPr>
            <a:spLocks noGrp="1"/>
          </p:cNvSpPr>
          <p:nvPr>
            <p:ph type="body" idx="1"/>
          </p:nvPr>
        </p:nvSpPr>
        <p:spPr>
          <a:xfrm>
            <a:off x="533400" y="4114800"/>
            <a:ext cx="6383552" cy="1905000"/>
          </a:xfrm>
        </p:spPr>
        <p:txBody>
          <a:bodyPr anchor="ctr">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FA92AC22-D519-4325-9276-C6FF9A793891}" type="slidenum">
              <a:rPr lang="en-US" smtClean="0"/>
              <a:pPr/>
              <a:t>‹#›</a:t>
            </a:fld>
            <a:endParaRPr lang="en-US"/>
          </a:p>
        </p:txBody>
      </p:sp>
    </p:spTree>
    <p:extLst>
      <p:ext uri="{BB962C8B-B14F-4D97-AF65-F5344CB8AC3E}">
        <p14:creationId xmlns:p14="http://schemas.microsoft.com/office/powerpoint/2010/main" val="31117392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endParaRPr lang="id-ID"/>
          </a:p>
        </p:txBody>
      </p:sp>
      <p:sp>
        <p:nvSpPr>
          <p:cNvPr id="3" name="Footer Placeholder 2"/>
          <p:cNvSpPr>
            <a:spLocks noGrp="1"/>
          </p:cNvSpPr>
          <p:nvPr>
            <p:ph type="ftr" sz="quarter" idx="11"/>
          </p:nvPr>
        </p:nvSpPr>
        <p:spPr/>
        <p:txBody>
          <a:bodyPr/>
          <a:lstStyle>
            <a:lvl1pPr>
              <a:defRPr/>
            </a:lvl1pPr>
          </a:lstStyle>
          <a:p>
            <a:pPr>
              <a:defRPr/>
            </a:pPr>
            <a:endParaRPr lang="id-ID"/>
          </a:p>
        </p:txBody>
      </p:sp>
      <p:sp>
        <p:nvSpPr>
          <p:cNvPr id="4" name="Slide Number Placeholder 3"/>
          <p:cNvSpPr>
            <a:spLocks noGrp="1"/>
          </p:cNvSpPr>
          <p:nvPr>
            <p:ph type="sldNum" sz="quarter" idx="12"/>
          </p:nvPr>
        </p:nvSpPr>
        <p:spPr/>
        <p:txBody>
          <a:bodyPr/>
          <a:lstStyle>
            <a:lvl1pPr>
              <a:defRPr/>
            </a:lvl1pPr>
          </a:lstStyle>
          <a:p>
            <a:pPr>
              <a:defRPr/>
            </a:pPr>
            <a:fld id="{8656BA47-6034-43C0-A71D-DB359CA1437C}" type="slidenum">
              <a:rPr lang="id-ID" altLang="en-US"/>
              <a:pPr>
                <a:defRPr/>
              </a:pPr>
              <a:t>‹#›</a:t>
            </a:fld>
            <a:endParaRPr lang="en-US" altLang="en-US" sz="1800">
              <a:solidFill>
                <a:schemeClr val="tx1"/>
              </a:solidFill>
            </a:endParaRPr>
          </a:p>
        </p:txBody>
      </p:sp>
    </p:spTree>
    <p:extLst>
      <p:ext uri="{BB962C8B-B14F-4D97-AF65-F5344CB8AC3E}">
        <p14:creationId xmlns:p14="http://schemas.microsoft.com/office/powerpoint/2010/main" val="388973677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5741321-F10A-45FF-AFD2-F6D6B9A58A5B}" type="datetimeFigureOut">
              <a:rPr lang="en-US" smtClean="0"/>
              <a:pPr/>
              <a:t>9/25/2017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CFBF6F-9B83-4A94-B387-C78528C173B9}" type="slidenum">
              <a:rPr lang="en-US" smtClean="0"/>
              <a:pPr/>
              <a:t>‹#›</a:t>
            </a:fld>
            <a:endParaRPr lang="en-US"/>
          </a:p>
        </p:txBody>
      </p:sp>
    </p:spTree>
    <p:extLst>
      <p:ext uri="{BB962C8B-B14F-4D97-AF65-F5344CB8AC3E}">
        <p14:creationId xmlns:p14="http://schemas.microsoft.com/office/powerpoint/2010/main" val="43635981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5741321-F10A-45FF-AFD2-F6D6B9A58A5B}" type="datetimeFigureOut">
              <a:rPr lang="en-US" smtClean="0"/>
              <a:pPr/>
              <a:t>9/25/2017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CFBF6F-9B83-4A94-B387-C78528C173B9}" type="slidenum">
              <a:rPr lang="en-US" smtClean="0"/>
              <a:pPr/>
              <a:t>‹#›</a:t>
            </a:fld>
            <a:endParaRPr lang="en-US"/>
          </a:p>
        </p:txBody>
      </p:sp>
    </p:spTree>
    <p:extLst>
      <p:ext uri="{BB962C8B-B14F-4D97-AF65-F5344CB8AC3E}">
        <p14:creationId xmlns:p14="http://schemas.microsoft.com/office/powerpoint/2010/main" val="330288603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5741321-F10A-45FF-AFD2-F6D6B9A58A5B}" type="datetimeFigureOut">
              <a:rPr lang="en-US" smtClean="0"/>
              <a:pPr/>
              <a:t>9/25/2017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CFBF6F-9B83-4A94-B387-C78528C173B9}" type="slidenum">
              <a:rPr lang="en-US" smtClean="0"/>
              <a:pPr/>
              <a:t>‹#›</a:t>
            </a:fld>
            <a:endParaRPr lang="en-US"/>
          </a:p>
        </p:txBody>
      </p:sp>
    </p:spTree>
    <p:extLst>
      <p:ext uri="{BB962C8B-B14F-4D97-AF65-F5344CB8AC3E}">
        <p14:creationId xmlns:p14="http://schemas.microsoft.com/office/powerpoint/2010/main" val="115260460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5741321-F10A-45FF-AFD2-F6D6B9A58A5B}" type="datetimeFigureOut">
              <a:rPr lang="en-US" smtClean="0"/>
              <a:pPr/>
              <a:t>9/25/2017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CFBF6F-9B83-4A94-B387-C78528C173B9}" type="slidenum">
              <a:rPr lang="en-US" smtClean="0"/>
              <a:pPr/>
              <a:t>‹#›</a:t>
            </a:fld>
            <a:endParaRPr lang="en-US"/>
          </a:p>
        </p:txBody>
      </p:sp>
    </p:spTree>
    <p:extLst>
      <p:ext uri="{BB962C8B-B14F-4D97-AF65-F5344CB8AC3E}">
        <p14:creationId xmlns:p14="http://schemas.microsoft.com/office/powerpoint/2010/main" val="257672618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5741321-F10A-45FF-AFD2-F6D6B9A58A5B}" type="datetimeFigureOut">
              <a:rPr lang="en-US" smtClean="0"/>
              <a:pPr/>
              <a:t>9/25/2017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5CFBF6F-9B83-4A94-B387-C78528C173B9}" type="slidenum">
              <a:rPr lang="en-US" smtClean="0"/>
              <a:pPr/>
              <a:t>‹#›</a:t>
            </a:fld>
            <a:endParaRPr lang="en-US"/>
          </a:p>
        </p:txBody>
      </p:sp>
    </p:spTree>
    <p:extLst>
      <p:ext uri="{BB962C8B-B14F-4D97-AF65-F5344CB8AC3E}">
        <p14:creationId xmlns:p14="http://schemas.microsoft.com/office/powerpoint/2010/main" val="193384774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5741321-F10A-45FF-AFD2-F6D6B9A58A5B}" type="datetimeFigureOut">
              <a:rPr lang="en-US" smtClean="0"/>
              <a:pPr/>
              <a:t>9/25/2017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5CFBF6F-9B83-4A94-B387-C78528C173B9}" type="slidenum">
              <a:rPr lang="en-US" smtClean="0"/>
              <a:pPr/>
              <a:t>‹#›</a:t>
            </a:fld>
            <a:endParaRPr lang="en-US"/>
          </a:p>
        </p:txBody>
      </p:sp>
    </p:spTree>
    <p:extLst>
      <p:ext uri="{BB962C8B-B14F-4D97-AF65-F5344CB8AC3E}">
        <p14:creationId xmlns:p14="http://schemas.microsoft.com/office/powerpoint/2010/main" val="272869075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741321-F10A-45FF-AFD2-F6D6B9A58A5B}" type="datetimeFigureOut">
              <a:rPr lang="en-US" smtClean="0"/>
              <a:pPr/>
              <a:t>9/25/2017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5CFBF6F-9B83-4A94-B387-C78528C173B9}" type="slidenum">
              <a:rPr lang="en-US" smtClean="0"/>
              <a:pPr/>
              <a:t>‹#›</a:t>
            </a:fld>
            <a:endParaRPr lang="en-US"/>
          </a:p>
        </p:txBody>
      </p:sp>
    </p:spTree>
    <p:extLst>
      <p:ext uri="{BB962C8B-B14F-4D97-AF65-F5344CB8AC3E}">
        <p14:creationId xmlns:p14="http://schemas.microsoft.com/office/powerpoint/2010/main" val="276514247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5741321-F10A-45FF-AFD2-F6D6B9A58A5B}" type="datetimeFigureOut">
              <a:rPr lang="en-US" smtClean="0"/>
              <a:pPr/>
              <a:t>9/25/2017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CFBF6F-9B83-4A94-B387-C78528C173B9}" type="slidenum">
              <a:rPr lang="en-US" smtClean="0"/>
              <a:pPr/>
              <a:t>‹#›</a:t>
            </a:fld>
            <a:endParaRPr lang="en-US"/>
          </a:p>
        </p:txBody>
      </p:sp>
    </p:spTree>
    <p:extLst>
      <p:ext uri="{BB962C8B-B14F-4D97-AF65-F5344CB8AC3E}">
        <p14:creationId xmlns:p14="http://schemas.microsoft.com/office/powerpoint/2010/main" val="307972946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5741321-F10A-45FF-AFD2-F6D6B9A58A5B}" type="datetimeFigureOut">
              <a:rPr lang="en-US" smtClean="0"/>
              <a:pPr/>
              <a:t>9/25/2017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CFBF6F-9B83-4A94-B387-C78528C173B9}" type="slidenum">
              <a:rPr lang="en-US" smtClean="0"/>
              <a:pPr/>
              <a:t>‹#›</a:t>
            </a:fld>
            <a:endParaRPr lang="en-US"/>
          </a:p>
        </p:txBody>
      </p:sp>
    </p:spTree>
    <p:extLst>
      <p:ext uri="{BB962C8B-B14F-4D97-AF65-F5344CB8AC3E}">
        <p14:creationId xmlns:p14="http://schemas.microsoft.com/office/powerpoint/2010/main" val="87208448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5741321-F10A-45FF-AFD2-F6D6B9A58A5B}" type="datetimeFigureOut">
              <a:rPr lang="en-US" smtClean="0"/>
              <a:pPr/>
              <a:t>9/25/2017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CFBF6F-9B83-4A94-B387-C78528C173B9}" type="slidenum">
              <a:rPr lang="en-US" smtClean="0"/>
              <a:pPr/>
              <a:t>‹#›</a:t>
            </a:fld>
            <a:endParaRPr lang="en-US"/>
          </a:p>
        </p:txBody>
      </p:sp>
    </p:spTree>
    <p:extLst>
      <p:ext uri="{BB962C8B-B14F-4D97-AF65-F5344CB8AC3E}">
        <p14:creationId xmlns:p14="http://schemas.microsoft.com/office/powerpoint/2010/main" val="12942752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id-ID"/>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id-ID"/>
          </a:p>
        </p:txBody>
      </p:sp>
      <p:sp>
        <p:nvSpPr>
          <p:cNvPr id="6" name="Footer Placeholder 5"/>
          <p:cNvSpPr>
            <a:spLocks noGrp="1"/>
          </p:cNvSpPr>
          <p:nvPr>
            <p:ph type="ftr" sz="quarter" idx="11"/>
          </p:nvPr>
        </p:nvSpPr>
        <p:spPr/>
        <p:txBody>
          <a:bodyPr/>
          <a:lstStyle>
            <a:lvl1pPr>
              <a:defRPr/>
            </a:lvl1pPr>
          </a:lstStyle>
          <a:p>
            <a:pPr>
              <a:defRPr/>
            </a:pPr>
            <a:endParaRPr lang="id-ID"/>
          </a:p>
        </p:txBody>
      </p:sp>
      <p:sp>
        <p:nvSpPr>
          <p:cNvPr id="7" name="Slide Number Placeholder 6"/>
          <p:cNvSpPr>
            <a:spLocks noGrp="1"/>
          </p:cNvSpPr>
          <p:nvPr>
            <p:ph type="sldNum" sz="quarter" idx="12"/>
          </p:nvPr>
        </p:nvSpPr>
        <p:spPr/>
        <p:txBody>
          <a:bodyPr/>
          <a:lstStyle>
            <a:lvl1pPr>
              <a:defRPr/>
            </a:lvl1pPr>
          </a:lstStyle>
          <a:p>
            <a:pPr>
              <a:defRPr/>
            </a:pPr>
            <a:fld id="{EB020E58-742A-4BD0-AD25-1CBD2BBD20C3}" type="slidenum">
              <a:rPr lang="id-ID" altLang="en-US"/>
              <a:pPr>
                <a:defRPr/>
              </a:pPr>
              <a:t>‹#›</a:t>
            </a:fld>
            <a:endParaRPr lang="en-US" altLang="en-US" sz="1800">
              <a:solidFill>
                <a:schemeClr val="tx1"/>
              </a:solidFill>
            </a:endParaRPr>
          </a:p>
        </p:txBody>
      </p:sp>
    </p:spTree>
    <p:extLst>
      <p:ext uri="{BB962C8B-B14F-4D97-AF65-F5344CB8AC3E}">
        <p14:creationId xmlns:p14="http://schemas.microsoft.com/office/powerpoint/2010/main" val="393036595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5741321-F10A-45FF-AFD2-F6D6B9A58A5B}" type="datetimeFigureOut">
              <a:rPr lang="en-US" smtClean="0"/>
              <a:pPr/>
              <a:t>9/25/2017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CFBF6F-9B83-4A94-B387-C78528C173B9}" type="slidenum">
              <a:rPr lang="en-US" smtClean="0"/>
              <a:pPr/>
              <a:t>‹#›</a:t>
            </a:fld>
            <a:endParaRPr lang="en-US"/>
          </a:p>
        </p:txBody>
      </p:sp>
    </p:spTree>
    <p:extLst>
      <p:ext uri="{BB962C8B-B14F-4D97-AF65-F5344CB8AC3E}">
        <p14:creationId xmlns:p14="http://schemas.microsoft.com/office/powerpoint/2010/main" val="311085410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879867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6" name="Picture Placeholder 4"/>
          <p:cNvSpPr>
            <a:spLocks noGrp="1"/>
          </p:cNvSpPr>
          <p:nvPr>
            <p:ph type="pic" sz="quarter" idx="10"/>
          </p:nvPr>
        </p:nvSpPr>
        <p:spPr>
          <a:xfrm>
            <a:off x="0" y="3829050"/>
            <a:ext cx="9144000" cy="3028950"/>
          </a:xfrm>
          <a:prstGeom prst="rect">
            <a:avLst/>
          </a:prstGeom>
        </p:spPr>
        <p:txBody>
          <a:bodyPr/>
          <a:lstStyle/>
          <a:p>
            <a:pPr lvl="0"/>
            <a:endParaRPr lang="en-US" noProof="0"/>
          </a:p>
        </p:txBody>
      </p:sp>
    </p:spTree>
    <p:extLst>
      <p:ext uri="{BB962C8B-B14F-4D97-AF65-F5344CB8AC3E}">
        <p14:creationId xmlns:p14="http://schemas.microsoft.com/office/powerpoint/2010/main" val="133903131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3848100" cy="6858000"/>
          </a:xfrm>
          <a:prstGeom prst="rect">
            <a:avLst/>
          </a:prstGeom>
        </p:spPr>
        <p:txBody>
          <a:bodyPr/>
          <a:lstStyle/>
          <a:p>
            <a:pPr lvl="0"/>
            <a:endParaRPr lang="en-US" noProof="0"/>
          </a:p>
        </p:txBody>
      </p:sp>
    </p:spTree>
    <p:extLst>
      <p:ext uri="{BB962C8B-B14F-4D97-AF65-F5344CB8AC3E}">
        <p14:creationId xmlns:p14="http://schemas.microsoft.com/office/powerpoint/2010/main" val="317665538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10_Custom Layout">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670D931D-527A-4DA8-A9DA-0A4297B4CD36}"/>
              </a:ext>
            </a:extLst>
          </p:cNvPr>
          <p:cNvSpPr/>
          <p:nvPr userDrawn="1"/>
        </p:nvSpPr>
        <p:spPr>
          <a:xfrm>
            <a:off x="0" y="-4396"/>
            <a:ext cx="9144000" cy="6862396"/>
          </a:xfrm>
          <a:prstGeom prst="rect">
            <a:avLst/>
          </a:prstGeom>
          <a:gradFill>
            <a:gsLst>
              <a:gs pos="0">
                <a:schemeClr val="tx2">
                  <a:lumMod val="60000"/>
                  <a:lumOff val="40000"/>
                </a:schemeClr>
              </a:gs>
              <a:gs pos="50000">
                <a:schemeClr val="tx2">
                  <a:lumMod val="75000"/>
                </a:schemeClr>
              </a:gs>
              <a:gs pos="100000">
                <a:srgbClr val="0A0D10"/>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 name="Picture 3">
            <a:extLst>
              <a:ext uri="{FF2B5EF4-FFF2-40B4-BE49-F238E27FC236}">
                <a16:creationId xmlns="" xmlns:a16="http://schemas.microsoft.com/office/drawing/2014/main" id="{3E1FA763-B645-45D2-8588-3B25C75519A4}"/>
              </a:ext>
            </a:extLst>
          </p:cNvPr>
          <p:cNvPicPr>
            <a:picLocks noChangeAspect="1"/>
          </p:cNvPicPr>
          <p:nvPr userDrawn="1"/>
        </p:nvPicPr>
        <p:blipFill>
          <a:blip r:embed="rId2">
            <a:extLst>
              <a:ext uri="{28A0092B-C50C-407E-A947-70E740481C1C}">
                <a14:useLocalDpi xmlns:a14="http://schemas.microsoft.com/office/drawing/2010/main" val="0"/>
              </a:ext>
            </a:extLst>
          </a:blip>
          <a:srcRect l="104" t="1178" b="1300"/>
          <a:stretch>
            <a:fillRect/>
          </a:stretch>
        </p:blipFill>
        <p:spPr bwMode="auto">
          <a:xfrm>
            <a:off x="-3175" y="-4763"/>
            <a:ext cx="9159875" cy="6867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ate Placeholder 2">
            <a:extLst>
              <a:ext uri="{FF2B5EF4-FFF2-40B4-BE49-F238E27FC236}">
                <a16:creationId xmlns="" xmlns:a16="http://schemas.microsoft.com/office/drawing/2014/main" id="{C8C825F2-29D3-4E34-B667-A10D3250AE37}"/>
              </a:ext>
            </a:extLst>
          </p:cNvPr>
          <p:cNvSpPr>
            <a:spLocks noGrp="1"/>
          </p:cNvSpPr>
          <p:nvPr>
            <p:ph type="dt" sz="half" idx="10"/>
          </p:nvPr>
        </p:nvSpPr>
        <p:spPr>
          <a:xfrm>
            <a:off x="628650" y="6356350"/>
            <a:ext cx="2057400" cy="365125"/>
          </a:xfrm>
          <a:prstGeom prst="rect">
            <a:avLst/>
          </a:prstGeom>
        </p:spPr>
        <p:txBody>
          <a:bodyPr/>
          <a:lstStyle>
            <a:lvl1pPr fontAlgn="auto">
              <a:spcBef>
                <a:spcPts val="0"/>
              </a:spcBef>
              <a:spcAft>
                <a:spcPts val="0"/>
              </a:spcAft>
              <a:defRPr>
                <a:latin typeface="+mn-lt"/>
                <a:cs typeface="+mn-cs"/>
              </a:defRPr>
            </a:lvl1pPr>
          </a:lstStyle>
          <a:p>
            <a:pPr>
              <a:defRPr/>
            </a:pPr>
            <a:fld id="{91322660-E9D6-4798-9687-4E7D3A0A6223}" type="datetimeFigureOut">
              <a:rPr lang="en-US"/>
              <a:pPr>
                <a:defRPr/>
              </a:pPr>
              <a:t>9/25/2017</a:t>
            </a:fld>
            <a:endParaRPr lang="en-US"/>
          </a:p>
        </p:txBody>
      </p:sp>
      <p:sp>
        <p:nvSpPr>
          <p:cNvPr id="5" name="Footer Placeholder 3">
            <a:extLst>
              <a:ext uri="{FF2B5EF4-FFF2-40B4-BE49-F238E27FC236}">
                <a16:creationId xmlns="" xmlns:a16="http://schemas.microsoft.com/office/drawing/2014/main" id="{5CE5160A-6F32-456B-92DD-C457340DB2B2}"/>
              </a:ext>
            </a:extLst>
          </p:cNvPr>
          <p:cNvSpPr>
            <a:spLocks noGrp="1"/>
          </p:cNvSpPr>
          <p:nvPr>
            <p:ph type="ftr" sz="quarter" idx="11"/>
          </p:nvPr>
        </p:nvSpPr>
        <p:spPr>
          <a:xfrm>
            <a:off x="3028950" y="6356350"/>
            <a:ext cx="30861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a:p>
        </p:txBody>
      </p:sp>
      <p:sp>
        <p:nvSpPr>
          <p:cNvPr id="6" name="Slide Number Placeholder 4">
            <a:extLst>
              <a:ext uri="{FF2B5EF4-FFF2-40B4-BE49-F238E27FC236}">
                <a16:creationId xmlns="" xmlns:a16="http://schemas.microsoft.com/office/drawing/2014/main" id="{5CD9B720-D19D-4637-A664-2BE277C7D4CD}"/>
              </a:ext>
            </a:extLst>
          </p:cNvPr>
          <p:cNvSpPr>
            <a:spLocks noGrp="1"/>
          </p:cNvSpPr>
          <p:nvPr>
            <p:ph type="sldNum" sz="quarter" idx="12"/>
          </p:nvPr>
        </p:nvSpPr>
        <p:spPr>
          <a:xfrm>
            <a:off x="6457950" y="6356350"/>
            <a:ext cx="20574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defRPr>
            </a:lvl1pPr>
          </a:lstStyle>
          <a:p>
            <a:fld id="{E4219335-F7FF-49DC-A8E9-E1EF80920FAA}" type="slidenum">
              <a:rPr lang="en-US" altLang="en-US"/>
              <a:pPr/>
              <a:t>‹#›</a:t>
            </a:fld>
            <a:endParaRPr lang="en-US" altLang="en-US"/>
          </a:p>
        </p:txBody>
      </p:sp>
    </p:spTree>
    <p:extLst>
      <p:ext uri="{BB962C8B-B14F-4D97-AF65-F5344CB8AC3E}">
        <p14:creationId xmlns:p14="http://schemas.microsoft.com/office/powerpoint/2010/main" val="105383987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82879" y="182879"/>
            <a:ext cx="8778240" cy="6492240"/>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32485" y="882376"/>
            <a:ext cx="7475220" cy="2926080"/>
          </a:xfrm>
        </p:spPr>
        <p:txBody>
          <a:bodyPr anchor="b">
            <a:normAutofit/>
          </a:bodyPr>
          <a:lstStyle>
            <a:lvl1pPr algn="ctr">
              <a:lnSpc>
                <a:spcPct val="85000"/>
              </a:lnSpc>
              <a:defRPr sz="6000" b="1" cap="all"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1282148" y="3869635"/>
            <a:ext cx="6575895" cy="1388165"/>
          </a:xfrm>
        </p:spPr>
        <p:txBody>
          <a:bodyPr>
            <a:normAutofit/>
          </a:bodyPr>
          <a:lstStyle>
            <a:lvl1pPr marL="0" indent="0" algn="ctr">
              <a:spcBef>
                <a:spcPts val="1000"/>
              </a:spcBef>
              <a:buNone/>
              <a:defRPr sz="1800">
                <a:solidFill>
                  <a:srgbClr val="FFFFFF"/>
                </a:solidFill>
              </a:defRPr>
            </a:lvl1pPr>
            <a:lvl2pPr marL="342900" indent="0" algn="ctr">
              <a:buNone/>
              <a:defRPr sz="18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7A9A650A-8BD1-4FDE-9899-1C20DF4B7708}" type="datetimeFigureOut">
              <a:rPr lang="en-US" dirty="0"/>
              <a:t>9/25/2017</a:t>
            </a:fld>
            <a:endParaRPr lang="en-US" dirty="0"/>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4FAB73BC-B049-4115-A692-8D63A059BFB8}" type="slidenum">
              <a:rPr lang="en-US" dirty="0"/>
              <a:t>‹#›</a:t>
            </a:fld>
            <a:endParaRPr lang="en-US" dirty="0"/>
          </a:p>
        </p:txBody>
      </p:sp>
      <p:cxnSp>
        <p:nvCxnSpPr>
          <p:cNvPr id="8" name="Straight Connector 7"/>
          <p:cNvCxnSpPr/>
          <p:nvPr/>
        </p:nvCxnSpPr>
        <p:spPr>
          <a:xfrm>
            <a:off x="1483995" y="3733800"/>
            <a:ext cx="61722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987029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spcBef>
                <a:spcPts val="1000"/>
              </a:spcBef>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C107E61-D2F8-452B-B53A-91FE1E439E24}" type="datetimeFigureOut">
              <a:rPr lang="en-US" dirty="0"/>
              <a:t>9/25/2017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122452589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29818" y="1173575"/>
            <a:ext cx="7475220" cy="2926080"/>
          </a:xfrm>
        </p:spPr>
        <p:txBody>
          <a:bodyPr anchor="b">
            <a:noAutofit/>
          </a:bodyPr>
          <a:lstStyle>
            <a:lvl1pPr algn="ctr">
              <a:lnSpc>
                <a:spcPct val="85000"/>
              </a:lnSpc>
              <a:defRPr sz="6000" b="0" cap="all" baseline="0"/>
            </a:lvl1pPr>
          </a:lstStyle>
          <a:p>
            <a:r>
              <a:rPr lang="en-US"/>
              <a:t>Click to edit Master title style</a:t>
            </a:r>
            <a:endParaRPr lang="en-US" dirty="0"/>
          </a:p>
        </p:txBody>
      </p:sp>
      <p:sp>
        <p:nvSpPr>
          <p:cNvPr id="3" name="Text Placeholder 2"/>
          <p:cNvSpPr>
            <a:spLocks noGrp="1"/>
          </p:cNvSpPr>
          <p:nvPr>
            <p:ph type="body" idx="1"/>
          </p:nvPr>
        </p:nvSpPr>
        <p:spPr>
          <a:xfrm>
            <a:off x="1282446" y="4154520"/>
            <a:ext cx="6576822" cy="1363806"/>
          </a:xfrm>
        </p:spPr>
        <p:txBody>
          <a:bodyPr anchor="t">
            <a:normAutofit/>
          </a:bodyPr>
          <a:lstStyle>
            <a:lvl1pPr marL="0" indent="0" algn="ctr">
              <a:buNone/>
              <a:defRPr sz="1800">
                <a:solidFill>
                  <a:schemeClr val="accent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B90D44C-5E2F-400D-88F9-B60B318A44C9}" type="datetimeFigureOut">
              <a:rPr lang="en-US" dirty="0"/>
              <a:t>9/25/2017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7" name="Straight Connector 6"/>
          <p:cNvCxnSpPr/>
          <p:nvPr/>
        </p:nvCxnSpPr>
        <p:spPr>
          <a:xfrm>
            <a:off x="1485900" y="4020408"/>
            <a:ext cx="61722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351195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57250" y="2057399"/>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700709" y="2057400"/>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7543A57-F65A-4C42-9156-7629C10666E9}" type="datetimeFigureOut">
              <a:rPr lang="en-US" dirty="0"/>
              <a:t>9/25/2017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86179771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857250" y="2001511"/>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857250" y="2721483"/>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01880" y="1999032"/>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701880" y="2719322"/>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69FBF0B-319E-4F95-BA43-902EB3DC9783}" type="datetimeFigureOut">
              <a:rPr lang="en-US" dirty="0"/>
              <a:t>9/25/2017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42270411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id-ID"/>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d-ID" noProof="0">
              <a:sym typeface="Calibri" pitchFamily="34"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id-ID"/>
          </a:p>
        </p:txBody>
      </p:sp>
      <p:sp>
        <p:nvSpPr>
          <p:cNvPr id="6" name="Footer Placeholder 5"/>
          <p:cNvSpPr>
            <a:spLocks noGrp="1"/>
          </p:cNvSpPr>
          <p:nvPr>
            <p:ph type="ftr" sz="quarter" idx="11"/>
          </p:nvPr>
        </p:nvSpPr>
        <p:spPr/>
        <p:txBody>
          <a:bodyPr/>
          <a:lstStyle>
            <a:lvl1pPr>
              <a:defRPr/>
            </a:lvl1pPr>
          </a:lstStyle>
          <a:p>
            <a:pPr>
              <a:defRPr/>
            </a:pPr>
            <a:endParaRPr lang="id-ID"/>
          </a:p>
        </p:txBody>
      </p:sp>
      <p:sp>
        <p:nvSpPr>
          <p:cNvPr id="7" name="Slide Number Placeholder 6"/>
          <p:cNvSpPr>
            <a:spLocks noGrp="1"/>
          </p:cNvSpPr>
          <p:nvPr>
            <p:ph type="sldNum" sz="quarter" idx="12"/>
          </p:nvPr>
        </p:nvSpPr>
        <p:spPr/>
        <p:txBody>
          <a:bodyPr/>
          <a:lstStyle>
            <a:lvl1pPr>
              <a:defRPr/>
            </a:lvl1pPr>
          </a:lstStyle>
          <a:p>
            <a:pPr>
              <a:defRPr/>
            </a:pPr>
            <a:fld id="{562DCAAC-2F4E-46EE-A293-FEF16EFF5618}" type="slidenum">
              <a:rPr lang="id-ID" altLang="en-US"/>
              <a:pPr>
                <a:defRPr/>
              </a:pPr>
              <a:t>‹#›</a:t>
            </a:fld>
            <a:endParaRPr lang="en-US" altLang="en-US" sz="1800">
              <a:solidFill>
                <a:schemeClr val="tx1"/>
              </a:solidFill>
            </a:endParaRPr>
          </a:p>
        </p:txBody>
      </p:sp>
    </p:spTree>
    <p:extLst>
      <p:ext uri="{BB962C8B-B14F-4D97-AF65-F5344CB8AC3E}">
        <p14:creationId xmlns:p14="http://schemas.microsoft.com/office/powerpoint/2010/main" val="3455691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fld id="{0D88AB12-DA5C-4A87-8007-E2E2918F0BF9}" type="datetimeFigureOut">
              <a:rPr lang="en-US" smtClean="0"/>
              <a:pPr>
                <a:defRPr/>
              </a:pPr>
              <a:t>9/25/2017</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C4851F9B-19B1-4932-8B27-E9C41BE207A1}" type="slidenum">
              <a:rPr lang="en-US" smtClean="0"/>
              <a:pPr>
                <a:defRPr/>
              </a:pPr>
              <a:t>‹#›</a:t>
            </a:fld>
            <a:endParaRPr lang="en-US"/>
          </a:p>
        </p:txBody>
      </p:sp>
    </p:spTree>
    <p:extLst>
      <p:ext uri="{BB962C8B-B14F-4D97-AF65-F5344CB8AC3E}">
        <p14:creationId xmlns:p14="http://schemas.microsoft.com/office/powerpoint/2010/main" val="49489355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F9023A94-C7FE-4CAC-AFF8-D3CBD2BCC246}" type="datetimeFigureOut">
              <a:rPr lang="en-US" smtClean="0"/>
              <a:pPr>
                <a:defRPr/>
              </a:pPr>
              <a:t>9/25/2017</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561E5934-141F-4769-9E3A-D8128E2E94D0}" type="slidenum">
              <a:rPr lang="en-US" smtClean="0"/>
              <a:pPr>
                <a:defRPr/>
              </a:pPr>
              <a:t>‹#›</a:t>
            </a:fld>
            <a:endParaRPr lang="en-US"/>
          </a:p>
        </p:txBody>
      </p:sp>
    </p:spTree>
    <p:extLst>
      <p:ext uri="{BB962C8B-B14F-4D97-AF65-F5344CB8AC3E}">
        <p14:creationId xmlns:p14="http://schemas.microsoft.com/office/powerpoint/2010/main" val="264651553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834640" cy="1737360"/>
          </a:xfrm>
        </p:spPr>
        <p:txBody>
          <a:bodyPr anchor="b">
            <a:noAutofit/>
          </a:bodyPr>
          <a:lstStyle>
            <a:lvl1pPr>
              <a:lnSpc>
                <a:spcPct val="90000"/>
              </a:lnSpc>
              <a:defRPr sz="3000" b="0"/>
            </a:lvl1pPr>
          </a:lstStyle>
          <a:p>
            <a:r>
              <a:rPr lang="en-US"/>
              <a:t>Click to edit Master title style</a:t>
            </a:r>
            <a:endParaRPr lang="en-US" dirty="0"/>
          </a:p>
        </p:txBody>
      </p:sp>
      <p:sp>
        <p:nvSpPr>
          <p:cNvPr id="3" name="Content Placeholder 2"/>
          <p:cNvSpPr>
            <a:spLocks noGrp="1"/>
          </p:cNvSpPr>
          <p:nvPr>
            <p:ph idx="1"/>
          </p:nvPr>
        </p:nvSpPr>
        <p:spPr>
          <a:xfrm>
            <a:off x="4129314" y="1097280"/>
            <a:ext cx="4149638" cy="466344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57250" y="2834640"/>
            <a:ext cx="2834640" cy="292608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19888A28-1D79-4F41-9521-CF26BB2C7EE3}" type="datetimeFigureOut">
              <a:rPr lang="en-US" dirty="0"/>
              <a:t>9/25/2017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240908115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834640" cy="1737360"/>
          </a:xfrm>
        </p:spPr>
        <p:txBody>
          <a:bodyPr anchor="b">
            <a:noAutofit/>
          </a:bodyPr>
          <a:lstStyle>
            <a:lvl1pPr>
              <a:lnSpc>
                <a:spcPct val="90000"/>
              </a:lnSpc>
              <a:defRPr sz="30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4019107" y="1069847"/>
            <a:ext cx="4257703" cy="4645153"/>
          </a:xfrm>
        </p:spPr>
        <p:txBody>
          <a:bodyPr lIns="274320" tIns="182880" anchor="t">
            <a:normAutofit/>
          </a:bodyPr>
          <a:lstStyle>
            <a:lvl1pPr marL="0" indent="0">
              <a:buNone/>
              <a:defRPr sz="21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857250" y="2834640"/>
            <a:ext cx="2834640" cy="288036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43BD9950-AF07-4F2A-A949-E1C816A93B30}" type="datetimeFigureOut">
              <a:rPr lang="en-US" dirty="0"/>
              <a:t>9/25/2017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293803471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A3262D-6073-4A30-973C-53BE1D29884A}" type="datetimeFigureOut">
              <a:rPr lang="en-US" dirty="0"/>
              <a:t>9/25/2017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288066654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762000"/>
            <a:ext cx="1743075" cy="54102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57250" y="762000"/>
            <a:ext cx="5572125" cy="54102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0AB0AF-EEE9-4421-9298-EB11A547E63F}" type="datetimeFigureOut">
              <a:rPr lang="en-US" dirty="0"/>
              <a:t>9/25/2017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307137168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977344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6" name="Picture Placeholder 4"/>
          <p:cNvSpPr>
            <a:spLocks noGrp="1"/>
          </p:cNvSpPr>
          <p:nvPr>
            <p:ph type="pic" sz="quarter" idx="10"/>
          </p:nvPr>
        </p:nvSpPr>
        <p:spPr>
          <a:xfrm>
            <a:off x="0" y="3829050"/>
            <a:ext cx="9144000" cy="3028951"/>
          </a:xfrm>
          <a:prstGeom prst="rect">
            <a:avLst/>
          </a:prstGeom>
        </p:spPr>
        <p:txBody>
          <a:bodyPr/>
          <a:lstStyle/>
          <a:p>
            <a:pPr lvl="0"/>
            <a:endParaRPr lang="en-US" noProof="0"/>
          </a:p>
        </p:txBody>
      </p:sp>
    </p:spTree>
    <p:extLst>
      <p:ext uri="{BB962C8B-B14F-4D97-AF65-F5344CB8AC3E}">
        <p14:creationId xmlns:p14="http://schemas.microsoft.com/office/powerpoint/2010/main" val="344480349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3848100" cy="6858000"/>
          </a:xfrm>
          <a:prstGeom prst="rect">
            <a:avLst/>
          </a:prstGeom>
        </p:spPr>
        <p:txBody>
          <a:bodyPr/>
          <a:lstStyle/>
          <a:p>
            <a:pPr lvl="0"/>
            <a:endParaRPr lang="en-US" noProof="0"/>
          </a:p>
        </p:txBody>
      </p:sp>
    </p:spTree>
    <p:extLst>
      <p:ext uri="{BB962C8B-B14F-4D97-AF65-F5344CB8AC3E}">
        <p14:creationId xmlns:p14="http://schemas.microsoft.com/office/powerpoint/2010/main" val="74290907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
        <p:nvSpPr>
          <p:cNvPr id="2" name="Rectangle 1"/>
          <p:cNvSpPr/>
          <p:nvPr userDrawn="1"/>
        </p:nvSpPr>
        <p:spPr>
          <a:xfrm>
            <a:off x="0" y="-4395"/>
            <a:ext cx="9144000" cy="6862396"/>
          </a:xfrm>
          <a:prstGeom prst="rect">
            <a:avLst/>
          </a:prstGeom>
          <a:gradFill>
            <a:gsLst>
              <a:gs pos="0">
                <a:schemeClr val="tx2">
                  <a:lumMod val="60000"/>
                  <a:lumOff val="40000"/>
                </a:schemeClr>
              </a:gs>
              <a:gs pos="50000">
                <a:schemeClr val="tx2">
                  <a:lumMod val="75000"/>
                </a:schemeClr>
              </a:gs>
              <a:gs pos="100000">
                <a:srgbClr val="0A0D10"/>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 name="Picture 3"/>
          <p:cNvPicPr>
            <a:picLocks noChangeAspect="1"/>
          </p:cNvPicPr>
          <p:nvPr userDrawn="1"/>
        </p:nvPicPr>
        <p:blipFill>
          <a:blip r:embed="rId2"/>
          <a:srcRect l="104" t="1178" b="1300"/>
          <a:stretch>
            <a:fillRect/>
          </a:stretch>
        </p:blipFill>
        <p:spPr bwMode="auto">
          <a:xfrm>
            <a:off x="-3174" y="-4764"/>
            <a:ext cx="9159875" cy="6867527"/>
          </a:xfrm>
          <a:prstGeom prst="rect">
            <a:avLst/>
          </a:prstGeom>
          <a:noFill/>
          <a:ln w="9525">
            <a:noFill/>
            <a:miter lim="800000"/>
            <a:headEnd/>
            <a:tailEnd/>
          </a:ln>
        </p:spPr>
      </p:pic>
      <p:sp>
        <p:nvSpPr>
          <p:cNvPr id="4" name="Date Placeholder 2"/>
          <p:cNvSpPr>
            <a:spLocks noGrp="1"/>
          </p:cNvSpPr>
          <p:nvPr>
            <p:ph type="dt" sz="half" idx="10"/>
          </p:nvPr>
        </p:nvSpPr>
        <p:spPr>
          <a:xfrm>
            <a:off x="628650" y="6356351"/>
            <a:ext cx="2057400" cy="365125"/>
          </a:xfrm>
          <a:prstGeom prst="rect">
            <a:avLst/>
          </a:prstGeom>
        </p:spPr>
        <p:txBody>
          <a:bodyPr/>
          <a:lstStyle>
            <a:lvl1pPr fontAlgn="auto">
              <a:spcBef>
                <a:spcPts val="0"/>
              </a:spcBef>
              <a:spcAft>
                <a:spcPts val="0"/>
              </a:spcAft>
              <a:defRPr>
                <a:latin typeface="+mn-lt"/>
                <a:cs typeface="+mn-cs"/>
              </a:defRPr>
            </a:lvl1pPr>
          </a:lstStyle>
          <a:p>
            <a:pPr>
              <a:defRPr/>
            </a:pPr>
            <a:fld id="{7F6A98E9-8F20-4532-9057-D2828BC34BC2}" type="datetimeFigureOut">
              <a:rPr lang="en-US"/>
              <a:pPr>
                <a:defRPr/>
              </a:pPr>
              <a:t>9/25/2017</a:t>
            </a:fld>
            <a:endParaRPr lang="en-US"/>
          </a:p>
        </p:txBody>
      </p:sp>
      <p:sp>
        <p:nvSpPr>
          <p:cNvPr id="5" name="Footer Placeholder 3"/>
          <p:cNvSpPr>
            <a:spLocks noGrp="1"/>
          </p:cNvSpPr>
          <p:nvPr>
            <p:ph type="ftr" sz="quarter" idx="11"/>
          </p:nvPr>
        </p:nvSpPr>
        <p:spPr>
          <a:xfrm>
            <a:off x="3028950" y="6356351"/>
            <a:ext cx="30861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a:p>
        </p:txBody>
      </p:sp>
      <p:sp>
        <p:nvSpPr>
          <p:cNvPr id="6" name="Slide Number Placeholder 4"/>
          <p:cNvSpPr>
            <a:spLocks noGrp="1"/>
          </p:cNvSpPr>
          <p:nvPr>
            <p:ph type="sldNum" sz="quarter" idx="12"/>
          </p:nvPr>
        </p:nvSpPr>
        <p:spPr>
          <a:xfrm>
            <a:off x="6457950" y="6356351"/>
            <a:ext cx="2057400" cy="365125"/>
          </a:xfrm>
          <a:prstGeom prst="rect">
            <a:avLst/>
          </a:prstGeom>
        </p:spPr>
        <p:txBody>
          <a:bodyPr/>
          <a:lstStyle>
            <a:lvl1pPr fontAlgn="auto">
              <a:spcBef>
                <a:spcPts val="0"/>
              </a:spcBef>
              <a:spcAft>
                <a:spcPts val="0"/>
              </a:spcAft>
              <a:defRPr>
                <a:latin typeface="+mn-lt"/>
                <a:cs typeface="+mn-cs"/>
              </a:defRPr>
            </a:lvl1pPr>
          </a:lstStyle>
          <a:p>
            <a:pPr>
              <a:defRPr/>
            </a:pPr>
            <a:fld id="{B7F3C892-71C6-4F98-9764-847C510F9C53}" type="slidenum">
              <a:rPr lang="en-US"/>
              <a:pPr>
                <a:defRPr/>
              </a:pPr>
              <a:t>‹#›</a:t>
            </a:fld>
            <a:endParaRPr lang="en-US"/>
          </a:p>
        </p:txBody>
      </p:sp>
    </p:spTree>
    <p:extLst>
      <p:ext uri="{BB962C8B-B14F-4D97-AF65-F5344CB8AC3E}">
        <p14:creationId xmlns:p14="http://schemas.microsoft.com/office/powerpoint/2010/main" val="6305274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20.xml"/><Relationship Id="rId13" Type="http://schemas.openxmlformats.org/officeDocument/2006/relationships/slideLayout" Target="../slideLayouts/slideLayout125.xml"/><Relationship Id="rId3" Type="http://schemas.openxmlformats.org/officeDocument/2006/relationships/slideLayout" Target="../slideLayouts/slideLayout115.xml"/><Relationship Id="rId7" Type="http://schemas.openxmlformats.org/officeDocument/2006/relationships/slideLayout" Target="../slideLayouts/slideLayout119.xml"/><Relationship Id="rId12" Type="http://schemas.openxmlformats.org/officeDocument/2006/relationships/slideLayout" Target="../slideLayouts/slideLayout124.xml"/><Relationship Id="rId2" Type="http://schemas.openxmlformats.org/officeDocument/2006/relationships/slideLayout" Target="../slideLayouts/slideLayout114.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5" Type="http://schemas.openxmlformats.org/officeDocument/2006/relationships/slideLayout" Target="../slideLayouts/slideLayout117.xml"/><Relationship Id="rId15" Type="http://schemas.openxmlformats.org/officeDocument/2006/relationships/theme" Target="../theme/theme10.xml"/><Relationship Id="rId10" Type="http://schemas.openxmlformats.org/officeDocument/2006/relationships/slideLayout" Target="../slideLayouts/slideLayout122.xml"/><Relationship Id="rId4" Type="http://schemas.openxmlformats.org/officeDocument/2006/relationships/slideLayout" Target="../slideLayouts/slideLayout116.xml"/><Relationship Id="rId9" Type="http://schemas.openxmlformats.org/officeDocument/2006/relationships/slideLayout" Target="../slideLayouts/slideLayout121.xml"/><Relationship Id="rId14" Type="http://schemas.openxmlformats.org/officeDocument/2006/relationships/slideLayout" Target="../slideLayouts/slideLayout12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34.xml"/><Relationship Id="rId13" Type="http://schemas.openxmlformats.org/officeDocument/2006/relationships/slideLayout" Target="../slideLayouts/slideLayout139.xml"/><Relationship Id="rId3" Type="http://schemas.openxmlformats.org/officeDocument/2006/relationships/slideLayout" Target="../slideLayouts/slideLayout129.xml"/><Relationship Id="rId7" Type="http://schemas.openxmlformats.org/officeDocument/2006/relationships/slideLayout" Target="../slideLayouts/slideLayout133.xml"/><Relationship Id="rId12" Type="http://schemas.openxmlformats.org/officeDocument/2006/relationships/slideLayout" Target="../slideLayouts/slideLayout138.xml"/><Relationship Id="rId2" Type="http://schemas.openxmlformats.org/officeDocument/2006/relationships/slideLayout" Target="../slideLayouts/slideLayout128.xml"/><Relationship Id="rId1" Type="http://schemas.openxmlformats.org/officeDocument/2006/relationships/slideLayout" Target="../slideLayouts/slideLayout127.xml"/><Relationship Id="rId6" Type="http://schemas.openxmlformats.org/officeDocument/2006/relationships/slideLayout" Target="../slideLayouts/slideLayout132.xml"/><Relationship Id="rId11" Type="http://schemas.openxmlformats.org/officeDocument/2006/relationships/slideLayout" Target="../slideLayouts/slideLayout137.xml"/><Relationship Id="rId5" Type="http://schemas.openxmlformats.org/officeDocument/2006/relationships/slideLayout" Target="../slideLayouts/slideLayout131.xml"/><Relationship Id="rId10" Type="http://schemas.openxmlformats.org/officeDocument/2006/relationships/slideLayout" Target="../slideLayouts/slideLayout136.xml"/><Relationship Id="rId4" Type="http://schemas.openxmlformats.org/officeDocument/2006/relationships/slideLayout" Target="../slideLayouts/slideLayout130.xml"/><Relationship Id="rId9" Type="http://schemas.openxmlformats.org/officeDocument/2006/relationships/slideLayout" Target="../slideLayouts/slideLayout135.xml"/><Relationship Id="rId1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47.xml"/><Relationship Id="rId13" Type="http://schemas.openxmlformats.org/officeDocument/2006/relationships/theme" Target="../theme/theme12.xml"/><Relationship Id="rId3" Type="http://schemas.openxmlformats.org/officeDocument/2006/relationships/slideLayout" Target="../slideLayouts/slideLayout142.xml"/><Relationship Id="rId7" Type="http://schemas.openxmlformats.org/officeDocument/2006/relationships/slideLayout" Target="../slideLayouts/slideLayout146.xml"/><Relationship Id="rId12" Type="http://schemas.openxmlformats.org/officeDocument/2006/relationships/slideLayout" Target="../slideLayouts/slideLayout151.xml"/><Relationship Id="rId2" Type="http://schemas.openxmlformats.org/officeDocument/2006/relationships/slideLayout" Target="../slideLayouts/slideLayout141.xml"/><Relationship Id="rId1" Type="http://schemas.openxmlformats.org/officeDocument/2006/relationships/slideLayout" Target="../slideLayouts/slideLayout140.xml"/><Relationship Id="rId6" Type="http://schemas.openxmlformats.org/officeDocument/2006/relationships/slideLayout" Target="../slideLayouts/slideLayout145.xml"/><Relationship Id="rId11" Type="http://schemas.openxmlformats.org/officeDocument/2006/relationships/slideLayout" Target="../slideLayouts/slideLayout150.xml"/><Relationship Id="rId5" Type="http://schemas.openxmlformats.org/officeDocument/2006/relationships/slideLayout" Target="../slideLayouts/slideLayout144.xml"/><Relationship Id="rId10" Type="http://schemas.openxmlformats.org/officeDocument/2006/relationships/slideLayout" Target="../slideLayouts/slideLayout149.xml"/><Relationship Id="rId4" Type="http://schemas.openxmlformats.org/officeDocument/2006/relationships/slideLayout" Target="../slideLayouts/slideLayout143.xml"/><Relationship Id="rId9" Type="http://schemas.openxmlformats.org/officeDocument/2006/relationships/slideLayout" Target="../slideLayouts/slideLayout148.xml"/><Relationship Id="rId14" Type="http://schemas.openxmlformats.org/officeDocument/2006/relationships/image" Target="../media/image7.png"/></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59.xml"/><Relationship Id="rId13" Type="http://schemas.openxmlformats.org/officeDocument/2006/relationships/slideLayout" Target="../slideLayouts/slideLayout164.xml"/><Relationship Id="rId18" Type="http://schemas.openxmlformats.org/officeDocument/2006/relationships/theme" Target="../theme/theme13.xml"/><Relationship Id="rId3" Type="http://schemas.openxmlformats.org/officeDocument/2006/relationships/slideLayout" Target="../slideLayouts/slideLayout154.xml"/><Relationship Id="rId7" Type="http://schemas.openxmlformats.org/officeDocument/2006/relationships/slideLayout" Target="../slideLayouts/slideLayout158.xml"/><Relationship Id="rId12" Type="http://schemas.openxmlformats.org/officeDocument/2006/relationships/slideLayout" Target="../slideLayouts/slideLayout163.xml"/><Relationship Id="rId17" Type="http://schemas.openxmlformats.org/officeDocument/2006/relationships/slideLayout" Target="../slideLayouts/slideLayout168.xml"/><Relationship Id="rId2" Type="http://schemas.openxmlformats.org/officeDocument/2006/relationships/slideLayout" Target="../slideLayouts/slideLayout153.xml"/><Relationship Id="rId16" Type="http://schemas.openxmlformats.org/officeDocument/2006/relationships/slideLayout" Target="../slideLayouts/slideLayout167.xml"/><Relationship Id="rId1" Type="http://schemas.openxmlformats.org/officeDocument/2006/relationships/slideLayout" Target="../slideLayouts/slideLayout152.xml"/><Relationship Id="rId6" Type="http://schemas.openxmlformats.org/officeDocument/2006/relationships/slideLayout" Target="../slideLayouts/slideLayout157.xml"/><Relationship Id="rId11" Type="http://schemas.openxmlformats.org/officeDocument/2006/relationships/slideLayout" Target="../slideLayouts/slideLayout162.xml"/><Relationship Id="rId5" Type="http://schemas.openxmlformats.org/officeDocument/2006/relationships/slideLayout" Target="../slideLayouts/slideLayout156.xml"/><Relationship Id="rId15" Type="http://schemas.openxmlformats.org/officeDocument/2006/relationships/slideLayout" Target="../slideLayouts/slideLayout166.xml"/><Relationship Id="rId10" Type="http://schemas.openxmlformats.org/officeDocument/2006/relationships/slideLayout" Target="../slideLayouts/slideLayout161.xml"/><Relationship Id="rId19" Type="http://schemas.openxmlformats.org/officeDocument/2006/relationships/image" Target="../media/image14.jpg"/><Relationship Id="rId4" Type="http://schemas.openxmlformats.org/officeDocument/2006/relationships/slideLayout" Target="../slideLayouts/slideLayout155.xml"/><Relationship Id="rId9" Type="http://schemas.openxmlformats.org/officeDocument/2006/relationships/slideLayout" Target="../slideLayouts/slideLayout160.xml"/><Relationship Id="rId14" Type="http://schemas.openxmlformats.org/officeDocument/2006/relationships/slideLayout" Target="../slideLayouts/slideLayout165.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76.xml"/><Relationship Id="rId3" Type="http://schemas.openxmlformats.org/officeDocument/2006/relationships/slideLayout" Target="../slideLayouts/slideLayout171.xml"/><Relationship Id="rId7" Type="http://schemas.openxmlformats.org/officeDocument/2006/relationships/slideLayout" Target="../slideLayouts/slideLayout175.xml"/><Relationship Id="rId12" Type="http://schemas.openxmlformats.org/officeDocument/2006/relationships/theme" Target="../theme/theme14.xml"/><Relationship Id="rId2" Type="http://schemas.openxmlformats.org/officeDocument/2006/relationships/slideLayout" Target="../slideLayouts/slideLayout170.xml"/><Relationship Id="rId1" Type="http://schemas.openxmlformats.org/officeDocument/2006/relationships/slideLayout" Target="../slideLayouts/slideLayout169.xml"/><Relationship Id="rId6" Type="http://schemas.openxmlformats.org/officeDocument/2006/relationships/slideLayout" Target="../slideLayouts/slideLayout174.xml"/><Relationship Id="rId11" Type="http://schemas.openxmlformats.org/officeDocument/2006/relationships/slideLayout" Target="../slideLayouts/slideLayout179.xml"/><Relationship Id="rId5" Type="http://schemas.openxmlformats.org/officeDocument/2006/relationships/slideLayout" Target="../slideLayouts/slideLayout173.xml"/><Relationship Id="rId10" Type="http://schemas.openxmlformats.org/officeDocument/2006/relationships/slideLayout" Target="../slideLayouts/slideLayout178.xml"/><Relationship Id="rId4" Type="http://schemas.openxmlformats.org/officeDocument/2006/relationships/slideLayout" Target="../slideLayouts/slideLayout172.xml"/><Relationship Id="rId9" Type="http://schemas.openxmlformats.org/officeDocument/2006/relationships/slideLayout" Target="../slideLayouts/slideLayout177.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87.xml"/><Relationship Id="rId3" Type="http://schemas.openxmlformats.org/officeDocument/2006/relationships/slideLayout" Target="../slideLayouts/slideLayout182.xml"/><Relationship Id="rId7" Type="http://schemas.openxmlformats.org/officeDocument/2006/relationships/slideLayout" Target="../slideLayouts/slideLayout186.xml"/><Relationship Id="rId12" Type="http://schemas.openxmlformats.org/officeDocument/2006/relationships/theme" Target="../theme/theme15.xml"/><Relationship Id="rId2" Type="http://schemas.openxmlformats.org/officeDocument/2006/relationships/slideLayout" Target="../slideLayouts/slideLayout181.xml"/><Relationship Id="rId1" Type="http://schemas.openxmlformats.org/officeDocument/2006/relationships/slideLayout" Target="../slideLayouts/slideLayout180.xml"/><Relationship Id="rId6" Type="http://schemas.openxmlformats.org/officeDocument/2006/relationships/slideLayout" Target="../slideLayouts/slideLayout185.xml"/><Relationship Id="rId11" Type="http://schemas.openxmlformats.org/officeDocument/2006/relationships/slideLayout" Target="../slideLayouts/slideLayout190.xml"/><Relationship Id="rId5" Type="http://schemas.openxmlformats.org/officeDocument/2006/relationships/slideLayout" Target="../slideLayouts/slideLayout184.xml"/><Relationship Id="rId10" Type="http://schemas.openxmlformats.org/officeDocument/2006/relationships/slideLayout" Target="../slideLayouts/slideLayout189.xml"/><Relationship Id="rId4" Type="http://schemas.openxmlformats.org/officeDocument/2006/relationships/slideLayout" Target="../slideLayouts/slideLayout183.xml"/><Relationship Id="rId9" Type="http://schemas.openxmlformats.org/officeDocument/2006/relationships/slideLayout" Target="../slideLayouts/slideLayout188.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98.xml"/><Relationship Id="rId13" Type="http://schemas.openxmlformats.org/officeDocument/2006/relationships/theme" Target="../theme/theme16.xml"/><Relationship Id="rId3" Type="http://schemas.openxmlformats.org/officeDocument/2006/relationships/slideLayout" Target="../slideLayouts/slideLayout193.xml"/><Relationship Id="rId7" Type="http://schemas.openxmlformats.org/officeDocument/2006/relationships/slideLayout" Target="../slideLayouts/slideLayout197.xml"/><Relationship Id="rId12" Type="http://schemas.openxmlformats.org/officeDocument/2006/relationships/slideLayout" Target="../slideLayouts/slideLayout202.xml"/><Relationship Id="rId2" Type="http://schemas.openxmlformats.org/officeDocument/2006/relationships/slideLayout" Target="../slideLayouts/slideLayout192.xml"/><Relationship Id="rId1" Type="http://schemas.openxmlformats.org/officeDocument/2006/relationships/slideLayout" Target="../slideLayouts/slideLayout191.xml"/><Relationship Id="rId6" Type="http://schemas.openxmlformats.org/officeDocument/2006/relationships/slideLayout" Target="../slideLayouts/slideLayout196.xml"/><Relationship Id="rId11" Type="http://schemas.openxmlformats.org/officeDocument/2006/relationships/slideLayout" Target="../slideLayouts/slideLayout201.xml"/><Relationship Id="rId5" Type="http://schemas.openxmlformats.org/officeDocument/2006/relationships/slideLayout" Target="../slideLayouts/slideLayout195.xml"/><Relationship Id="rId10" Type="http://schemas.openxmlformats.org/officeDocument/2006/relationships/slideLayout" Target="../slideLayouts/slideLayout200.xml"/><Relationship Id="rId4" Type="http://schemas.openxmlformats.org/officeDocument/2006/relationships/slideLayout" Target="../slideLayouts/slideLayout194.xml"/><Relationship Id="rId9" Type="http://schemas.openxmlformats.org/officeDocument/2006/relationships/slideLayout" Target="../slideLayouts/slideLayout19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1.jpe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theme" Target="../theme/theme6.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image" Target="../media/image4.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2" Type="http://schemas.openxmlformats.org/officeDocument/2006/relationships/slideLayout" Target="../slideLayouts/slideLayout71.xml"/><Relationship Id="rId16" Type="http://schemas.openxmlformats.org/officeDocument/2006/relationships/theme" Target="../theme/theme7.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5" Type="http://schemas.openxmlformats.org/officeDocument/2006/relationships/slideLayout" Target="../slideLayouts/slideLayout8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slideLayout" Target="../slideLayouts/slideLayout97.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17" Type="http://schemas.openxmlformats.org/officeDocument/2006/relationships/theme" Target="../theme/theme8.xml"/><Relationship Id="rId2" Type="http://schemas.openxmlformats.org/officeDocument/2006/relationships/slideLayout" Target="../slideLayouts/slideLayout86.xml"/><Relationship Id="rId16" Type="http://schemas.openxmlformats.org/officeDocument/2006/relationships/slideLayout" Target="../slideLayouts/slideLayout100.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5" Type="http://schemas.openxmlformats.org/officeDocument/2006/relationships/slideLayout" Target="../slideLayouts/slideLayout99.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 Id="rId14" Type="http://schemas.openxmlformats.org/officeDocument/2006/relationships/slideLayout" Target="../slideLayouts/slideLayout9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8.xml"/><Relationship Id="rId13" Type="http://schemas.openxmlformats.org/officeDocument/2006/relationships/theme" Target="../theme/theme9.xml"/><Relationship Id="rId3" Type="http://schemas.openxmlformats.org/officeDocument/2006/relationships/slideLayout" Target="../slideLayouts/slideLayout103.xml"/><Relationship Id="rId7" Type="http://schemas.openxmlformats.org/officeDocument/2006/relationships/slideLayout" Target="../slideLayouts/slideLayout107.xml"/><Relationship Id="rId12" Type="http://schemas.openxmlformats.org/officeDocument/2006/relationships/slideLayout" Target="../slideLayouts/slideLayout112.xml"/><Relationship Id="rId2" Type="http://schemas.openxmlformats.org/officeDocument/2006/relationships/slideLayout" Target="../slideLayouts/slideLayout102.xml"/><Relationship Id="rId1" Type="http://schemas.openxmlformats.org/officeDocument/2006/relationships/slideLayout" Target="../slideLayouts/slideLayout101.xml"/><Relationship Id="rId6" Type="http://schemas.openxmlformats.org/officeDocument/2006/relationships/slideLayout" Target="../slideLayouts/slideLayout106.xml"/><Relationship Id="rId11" Type="http://schemas.openxmlformats.org/officeDocument/2006/relationships/slideLayout" Target="../slideLayouts/slideLayout111.xml"/><Relationship Id="rId5" Type="http://schemas.openxmlformats.org/officeDocument/2006/relationships/slideLayout" Target="../slideLayouts/slideLayout105.xml"/><Relationship Id="rId10" Type="http://schemas.openxmlformats.org/officeDocument/2006/relationships/slideLayout" Target="../slideLayouts/slideLayout110.xml"/><Relationship Id="rId4" Type="http://schemas.openxmlformats.org/officeDocument/2006/relationships/slideLayout" Target="../slideLayouts/slideLayout104.xml"/><Relationship Id="rId9" Type="http://schemas.openxmlformats.org/officeDocument/2006/relationships/slideLayout" Target="../slideLayouts/slideLayout10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idx="4294967295"/>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d-ID" altLang="zh-CN">
                <a:sym typeface="Calibri" panose="020F0502020204030204" pitchFamily="34" charset="0"/>
              </a:rPr>
              <a:t>Click to edit Master title style</a:t>
            </a:r>
          </a:p>
        </p:txBody>
      </p:sp>
      <p:sp>
        <p:nvSpPr>
          <p:cNvPr id="1027" name="Text Placeholder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d-ID" altLang="zh-CN">
                <a:sym typeface="Calibri" panose="020F0502020204030204" pitchFamily="34" charset="0"/>
              </a:rPr>
              <a:t>Click to edit Master text styles</a:t>
            </a:r>
          </a:p>
          <a:p>
            <a:pPr lvl="1"/>
            <a:r>
              <a:rPr lang="id-ID" altLang="zh-CN">
                <a:sym typeface="Calibri" panose="020F0502020204030204" pitchFamily="34" charset="0"/>
              </a:rPr>
              <a:t>Second level</a:t>
            </a:r>
          </a:p>
          <a:p>
            <a:pPr lvl="2"/>
            <a:r>
              <a:rPr lang="id-ID" altLang="zh-CN">
                <a:sym typeface="Calibri" panose="020F0502020204030204" pitchFamily="34" charset="0"/>
              </a:rPr>
              <a:t>Third level</a:t>
            </a:r>
          </a:p>
          <a:p>
            <a:pPr lvl="3"/>
            <a:r>
              <a:rPr lang="id-ID" altLang="zh-CN">
                <a:sym typeface="Calibri" panose="020F0502020204030204" pitchFamily="34" charset="0"/>
              </a:rPr>
              <a:t>Fourth level</a:t>
            </a:r>
          </a:p>
          <a:p>
            <a:pPr lvl="4"/>
            <a:r>
              <a:rPr lang="id-ID" altLang="zh-CN">
                <a:sym typeface="Calibri" panose="020F0502020204030204" pitchFamily="34" charset="0"/>
              </a:rPr>
              <a:t>Fifth level</a:t>
            </a:r>
          </a:p>
        </p:txBody>
      </p:sp>
      <p:sp>
        <p:nvSpPr>
          <p:cNvPr id="1028" name="Date Placeholder 3"/>
          <p:cNvSpPr>
            <a:spLocks noGrp="1" noChangeArrowheads="1"/>
          </p:cNvSpPr>
          <p:nvPr>
            <p:ph type="dt" sz="half" idx="2"/>
          </p:nvPr>
        </p:nvSpPr>
        <p:spPr bwMode="auto">
          <a:xfrm>
            <a:off x="457200" y="6356350"/>
            <a:ext cx="21336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buFont typeface="Arial" pitchFamily="34" charset="0"/>
              <a:buNone/>
              <a:defRPr sz="1200">
                <a:solidFill>
                  <a:srgbClr val="898989"/>
                </a:solidFill>
                <a:latin typeface="Arial" pitchFamily="34" charset="0"/>
                <a:sym typeface="Arial" pitchFamily="34" charset="0"/>
              </a:defRPr>
            </a:lvl1pPr>
          </a:lstStyle>
          <a:p>
            <a:pPr>
              <a:defRPr/>
            </a:pPr>
            <a:endParaRPr lang="id-ID"/>
          </a:p>
        </p:txBody>
      </p:sp>
      <p:sp>
        <p:nvSpPr>
          <p:cNvPr id="1029" name="Footer Placeholder 4"/>
          <p:cNvSpPr>
            <a:spLocks noGrp="1" noChangeArrowheads="1"/>
          </p:cNvSpPr>
          <p:nvPr>
            <p:ph type="ftr" sz="quarter" idx="3"/>
          </p:nvPr>
        </p:nvSpPr>
        <p:spPr bwMode="auto">
          <a:xfrm>
            <a:off x="3124200" y="6356350"/>
            <a:ext cx="28956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a:buFont typeface="Arial" pitchFamily="34" charset="0"/>
              <a:buNone/>
              <a:defRPr sz="1200">
                <a:solidFill>
                  <a:srgbClr val="898989"/>
                </a:solidFill>
                <a:latin typeface="Arial" pitchFamily="34" charset="0"/>
                <a:sym typeface="Arial" pitchFamily="34" charset="0"/>
              </a:defRPr>
            </a:lvl1pPr>
          </a:lstStyle>
          <a:p>
            <a:pPr>
              <a:defRPr/>
            </a:pPr>
            <a:endParaRPr lang="id-ID"/>
          </a:p>
        </p:txBody>
      </p:sp>
      <p:sp>
        <p:nvSpPr>
          <p:cNvPr id="1030" name="Slide Number Placeholder 5"/>
          <p:cNvSpPr>
            <a:spLocks noGrp="1" noChangeArrowheads="1"/>
          </p:cNvSpPr>
          <p:nvPr>
            <p:ph type="sldNum" sz="quarter" idx="4"/>
          </p:nvPr>
        </p:nvSpPr>
        <p:spPr bwMode="auto">
          <a:xfrm>
            <a:off x="6553200" y="6356350"/>
            <a:ext cx="21336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buFont typeface="Arial" panose="020B0604020202020204" pitchFamily="34" charset="0"/>
              <a:buNone/>
              <a:defRPr sz="1200">
                <a:solidFill>
                  <a:srgbClr val="898989"/>
                </a:solidFill>
              </a:defRPr>
            </a:lvl1pPr>
          </a:lstStyle>
          <a:p>
            <a:pPr>
              <a:defRPr/>
            </a:pPr>
            <a:fld id="{E0A4EB4C-1120-4A3B-904F-897425E484FF}" type="slidenum">
              <a:rPr lang="id-ID" altLang="en-US"/>
              <a:pPr>
                <a:defRPr/>
              </a:pPr>
              <a:t>‹#›</a:t>
            </a:fld>
            <a:endParaRPr lang="en-US" altLang="en-US" sz="1800"/>
          </a:p>
        </p:txBody>
      </p:sp>
    </p:spTree>
  </p:cSld>
  <p:clrMap bg1="lt1" tx1="dk1" bg2="lt2" tx2="dk2" accent1="accent1" accent2="accent2" accent3="accent3" accent4="accent4" accent5="accent5" accent6="accent6" hlink="hlink" folHlink="folHlink"/>
  <p:sldLayoutIdLst>
    <p:sldLayoutId id="2147500508" r:id="rId1"/>
    <p:sldLayoutId id="2147500509" r:id="rId2"/>
    <p:sldLayoutId id="2147500510" r:id="rId3"/>
    <p:sldLayoutId id="2147500511" r:id="rId4"/>
    <p:sldLayoutId id="2147500512" r:id="rId5"/>
    <p:sldLayoutId id="2147500513" r:id="rId6"/>
    <p:sldLayoutId id="2147500514" r:id="rId7"/>
    <p:sldLayoutId id="2147500515" r:id="rId8"/>
    <p:sldLayoutId id="2147500516" r:id="rId9"/>
    <p:sldLayoutId id="2147500517" r:id="rId10"/>
    <p:sldLayoutId id="2147500518" r:id="rId11"/>
    <p:sldLayoutId id="2147500519" r:id="rId12"/>
  </p:sldLayoutIdLst>
  <p:txStyles>
    <p:titleStyle>
      <a:lvl1pPr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algn="ctr" rtl="0" eaLnBrk="0" fontAlgn="base" hangingPunct="0">
        <a:spcBef>
          <a:spcPct val="0"/>
        </a:spcBef>
        <a:spcAft>
          <a:spcPct val="0"/>
        </a:spcAft>
        <a:defRPr sz="4400">
          <a:solidFill>
            <a:schemeClr val="tx1"/>
          </a:solidFill>
          <a:latin typeface="Calibri" pitchFamily="34" charset="0"/>
          <a:ea typeface="SimSun" pitchFamily="2" charset="-122"/>
          <a:sym typeface="Calibri" panose="020F0502020204030204" pitchFamily="34" charset="0"/>
        </a:defRPr>
      </a:lvl2pPr>
      <a:lvl3pPr algn="ctr" rtl="0" eaLnBrk="0" fontAlgn="base" hangingPunct="0">
        <a:spcBef>
          <a:spcPct val="0"/>
        </a:spcBef>
        <a:spcAft>
          <a:spcPct val="0"/>
        </a:spcAft>
        <a:defRPr sz="4400">
          <a:solidFill>
            <a:schemeClr val="tx1"/>
          </a:solidFill>
          <a:latin typeface="Calibri" pitchFamily="34" charset="0"/>
          <a:ea typeface="SimSun" pitchFamily="2" charset="-122"/>
          <a:sym typeface="Calibri" panose="020F0502020204030204" pitchFamily="34" charset="0"/>
        </a:defRPr>
      </a:lvl3pPr>
      <a:lvl4pPr algn="ctr" rtl="0" eaLnBrk="0" fontAlgn="base" hangingPunct="0">
        <a:spcBef>
          <a:spcPct val="0"/>
        </a:spcBef>
        <a:spcAft>
          <a:spcPct val="0"/>
        </a:spcAft>
        <a:defRPr sz="4400">
          <a:solidFill>
            <a:schemeClr val="tx1"/>
          </a:solidFill>
          <a:latin typeface="Calibri" pitchFamily="34" charset="0"/>
          <a:ea typeface="SimSun" pitchFamily="2" charset="-122"/>
          <a:sym typeface="Calibri" panose="020F0502020204030204" pitchFamily="34" charset="0"/>
        </a:defRPr>
      </a:lvl4pPr>
      <a:lvl5pPr algn="ctr" rtl="0" eaLnBrk="0" fontAlgn="base" hangingPunct="0">
        <a:spcBef>
          <a:spcPct val="0"/>
        </a:spcBef>
        <a:spcAft>
          <a:spcPct val="0"/>
        </a:spcAft>
        <a:defRPr sz="4400">
          <a:solidFill>
            <a:schemeClr val="tx1"/>
          </a:solidFill>
          <a:latin typeface="Calibri" pitchFamily="34" charset="0"/>
          <a:ea typeface="SimSun" pitchFamily="2" charset="-122"/>
          <a:sym typeface="Calibri" panose="020F0502020204030204" pitchFamily="34" charset="0"/>
        </a:defRPr>
      </a:lvl5pPr>
      <a:lvl6pPr marL="457200" algn="ctr" rtl="0" fontAlgn="base">
        <a:spcBef>
          <a:spcPct val="0"/>
        </a:spcBef>
        <a:spcAft>
          <a:spcPct val="0"/>
        </a:spcAft>
        <a:defRPr sz="4400">
          <a:solidFill>
            <a:schemeClr val="tx1"/>
          </a:solidFill>
          <a:latin typeface="Calibri" pitchFamily="34" charset="0"/>
          <a:ea typeface="SimSun" pitchFamily="2" charset="-122"/>
          <a:sym typeface="Calibri" pitchFamily="34" charset="0"/>
        </a:defRPr>
      </a:lvl6pPr>
      <a:lvl7pPr marL="914400" algn="ctr" rtl="0" fontAlgn="base">
        <a:spcBef>
          <a:spcPct val="0"/>
        </a:spcBef>
        <a:spcAft>
          <a:spcPct val="0"/>
        </a:spcAft>
        <a:defRPr sz="4400">
          <a:solidFill>
            <a:schemeClr val="tx1"/>
          </a:solidFill>
          <a:latin typeface="Calibri" pitchFamily="34" charset="0"/>
          <a:ea typeface="SimSun" pitchFamily="2" charset="-122"/>
          <a:sym typeface="Calibri" pitchFamily="34" charset="0"/>
        </a:defRPr>
      </a:lvl7pPr>
      <a:lvl8pPr marL="1371600" algn="ctr" rtl="0" fontAlgn="base">
        <a:spcBef>
          <a:spcPct val="0"/>
        </a:spcBef>
        <a:spcAft>
          <a:spcPct val="0"/>
        </a:spcAft>
        <a:defRPr sz="4400">
          <a:solidFill>
            <a:schemeClr val="tx1"/>
          </a:solidFill>
          <a:latin typeface="Calibri" pitchFamily="34" charset="0"/>
          <a:ea typeface="SimSun" pitchFamily="2" charset="-122"/>
          <a:sym typeface="Calibri" pitchFamily="34" charset="0"/>
        </a:defRPr>
      </a:lvl8pPr>
      <a:lvl9pPr marL="1828800" algn="ctr" rtl="0" fontAlgn="base">
        <a:spcBef>
          <a:spcPct val="0"/>
        </a:spcBef>
        <a:spcAft>
          <a:spcPct val="0"/>
        </a:spcAft>
        <a:defRPr sz="4400">
          <a:solidFill>
            <a:schemeClr val="tx1"/>
          </a:solidFill>
          <a:latin typeface="Calibri" pitchFamily="34" charset="0"/>
          <a:ea typeface="SimSun" pitchFamily="2" charset="-122"/>
          <a:sym typeface="Calibri" pitchFamily="34" charset="0"/>
        </a:defRPr>
      </a:lvl9pPr>
    </p:titleStyle>
    <p:bodyStyle>
      <a:lvl1pPr marL="342900" indent="-342900" algn="l" defTabSz="0"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defTabSz="0"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defTabSz="0"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defTabSz="0"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defTabSz="0"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defTabSz="0"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defTabSz="0"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defTabSz="0"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defTabSz="0"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95F4E4B0-A688-4900-B236-B57BAB8F869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id-ID" altLang="en-US"/>
          </a:p>
        </p:txBody>
      </p:sp>
      <p:sp>
        <p:nvSpPr>
          <p:cNvPr id="1027" name="Text Placeholder 2">
            <a:extLst>
              <a:ext uri="{FF2B5EF4-FFF2-40B4-BE49-F238E27FC236}">
                <a16:creationId xmlns="" xmlns:a16="http://schemas.microsoft.com/office/drawing/2014/main" id="{8C22AECF-5522-4CAF-A7AC-AB5AA1F46813}"/>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id-ID" altLang="en-US"/>
          </a:p>
        </p:txBody>
      </p:sp>
      <p:sp>
        <p:nvSpPr>
          <p:cNvPr id="4" name="Date Placeholder 3">
            <a:extLst>
              <a:ext uri="{FF2B5EF4-FFF2-40B4-BE49-F238E27FC236}">
                <a16:creationId xmlns="" xmlns:a16="http://schemas.microsoft.com/office/drawing/2014/main" id="{34EF134C-0B17-4499-A548-330893E64F45}"/>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ＭＳ Ｐゴシック" charset="0"/>
                <a:cs typeface="Arial" charset="0"/>
              </a:defRPr>
            </a:lvl1pPr>
          </a:lstStyle>
          <a:p>
            <a:pPr>
              <a:defRPr/>
            </a:pPr>
            <a:fld id="{B9894475-E3D6-4814-8F5C-1A85EF123698}" type="datetimeFigureOut">
              <a:rPr lang="id-ID"/>
              <a:pPr>
                <a:defRPr/>
              </a:pPr>
              <a:t>25/09/2017</a:t>
            </a:fld>
            <a:endParaRPr lang="id-ID"/>
          </a:p>
        </p:txBody>
      </p:sp>
      <p:sp>
        <p:nvSpPr>
          <p:cNvPr id="5" name="Footer Placeholder 4">
            <a:extLst>
              <a:ext uri="{FF2B5EF4-FFF2-40B4-BE49-F238E27FC236}">
                <a16:creationId xmlns="" xmlns:a16="http://schemas.microsoft.com/office/drawing/2014/main" id="{A8F481DA-DBFF-4D70-A11F-F2579F58276E}"/>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id-ID"/>
          </a:p>
        </p:txBody>
      </p:sp>
      <p:sp>
        <p:nvSpPr>
          <p:cNvPr id="6" name="Slide Number Placeholder 5">
            <a:extLst>
              <a:ext uri="{FF2B5EF4-FFF2-40B4-BE49-F238E27FC236}">
                <a16:creationId xmlns="" xmlns:a16="http://schemas.microsoft.com/office/drawing/2014/main" id="{1DDA40C3-DA88-4F6D-BAFD-A128035D0433}"/>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cs typeface="Arial" panose="020B0604020202020204" pitchFamily="34" charset="0"/>
              </a:defRPr>
            </a:lvl1pPr>
          </a:lstStyle>
          <a:p>
            <a:pPr>
              <a:defRPr/>
            </a:pPr>
            <a:fld id="{31DC8A98-4A34-46B3-8B89-BDC0B14B1A4C}" type="slidenum">
              <a:rPr lang="id-ID" altLang="en-US"/>
              <a:pPr>
                <a:defRPr/>
              </a:pPr>
              <a:t>‹#›</a:t>
            </a:fld>
            <a:endParaRPr lang="id-ID" altLang="en-US"/>
          </a:p>
        </p:txBody>
      </p:sp>
    </p:spTree>
    <p:extLst>
      <p:ext uri="{BB962C8B-B14F-4D97-AF65-F5344CB8AC3E}">
        <p14:creationId xmlns:p14="http://schemas.microsoft.com/office/powerpoint/2010/main" val="4133098765"/>
      </p:ext>
    </p:extLst>
  </p:cSld>
  <p:clrMap bg1="lt1" tx1="dk1" bg2="lt2" tx2="dk2" accent1="accent1" accent2="accent2" accent3="accent3" accent4="accent4" accent5="accent5" accent6="accent6" hlink="hlink" folHlink="folHlink"/>
  <p:sldLayoutIdLst>
    <p:sldLayoutId id="2147500821" r:id="rId1"/>
    <p:sldLayoutId id="2147500822" r:id="rId2"/>
    <p:sldLayoutId id="2147500823" r:id="rId3"/>
    <p:sldLayoutId id="2147500824" r:id="rId4"/>
    <p:sldLayoutId id="2147500825" r:id="rId5"/>
    <p:sldLayoutId id="2147500826" r:id="rId6"/>
    <p:sldLayoutId id="2147500827" r:id="rId7"/>
    <p:sldLayoutId id="2147500828" r:id="rId8"/>
    <p:sldLayoutId id="2147500829" r:id="rId9"/>
    <p:sldLayoutId id="2147500830" r:id="rId10"/>
    <p:sldLayoutId id="2147500831" r:id="rId11"/>
    <p:sldLayoutId id="2147500832" r:id="rId12"/>
    <p:sldLayoutId id="2147500833" r:id="rId13"/>
    <p:sldLayoutId id="2147500834" r:id="rId14"/>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j-cs"/>
        </a:defRPr>
      </a:lvl1pPr>
      <a:lvl2pPr algn="ctr" rtl="0" eaLnBrk="0" fontAlgn="base" hangingPunct="0">
        <a:spcBef>
          <a:spcPct val="0"/>
        </a:spcBef>
        <a:spcAft>
          <a:spcPct val="0"/>
        </a:spcAft>
        <a:defRPr sz="4400">
          <a:solidFill>
            <a:schemeClr val="tx1"/>
          </a:solidFill>
          <a:latin typeface="Calibri" pitchFamily="34" charset="0"/>
          <a:ea typeface="MS PGothic" pitchFamily="34" charset="-128"/>
        </a:defRPr>
      </a:lvl2pPr>
      <a:lvl3pPr algn="ctr" rtl="0" eaLnBrk="0" fontAlgn="base" hangingPunct="0">
        <a:spcBef>
          <a:spcPct val="0"/>
        </a:spcBef>
        <a:spcAft>
          <a:spcPct val="0"/>
        </a:spcAft>
        <a:defRPr sz="4400">
          <a:solidFill>
            <a:schemeClr val="tx1"/>
          </a:solidFill>
          <a:latin typeface="Calibri" pitchFamily="34" charset="0"/>
          <a:ea typeface="MS PGothic" pitchFamily="34" charset="-128"/>
        </a:defRPr>
      </a:lvl3pPr>
      <a:lvl4pPr algn="ctr" rtl="0" eaLnBrk="0" fontAlgn="base" hangingPunct="0">
        <a:spcBef>
          <a:spcPct val="0"/>
        </a:spcBef>
        <a:spcAft>
          <a:spcPct val="0"/>
        </a:spcAft>
        <a:defRPr sz="4400">
          <a:solidFill>
            <a:schemeClr val="tx1"/>
          </a:solidFill>
          <a:latin typeface="Calibri" pitchFamily="34" charset="0"/>
          <a:ea typeface="MS PGothic" pitchFamily="34" charset="-128"/>
        </a:defRPr>
      </a:lvl4pPr>
      <a:lvl5pPr algn="ctr" rtl="0" eaLnBrk="0" fontAlgn="base" hangingPunct="0">
        <a:spcBef>
          <a:spcPct val="0"/>
        </a:spcBef>
        <a:spcAft>
          <a:spcPct val="0"/>
        </a:spcAft>
        <a:defRPr sz="4400">
          <a:solidFill>
            <a:schemeClr val="tx1"/>
          </a:solidFill>
          <a:latin typeface="Calibri" pitchFamily="34" charset="0"/>
          <a:ea typeface="MS PGothic"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23528" y="274638"/>
            <a:ext cx="8496944" cy="922114"/>
          </a:xfrm>
          <a:prstGeom prst="rect">
            <a:avLst/>
          </a:prstGeom>
        </p:spPr>
        <p:txBody>
          <a:bodyPr vert="horz" lIns="91440" tIns="45720" rIns="91440" bIns="45720" rtlCol="0" anchor="ctr">
            <a:normAutofit/>
          </a:bodyPr>
          <a:lstStyle/>
          <a:p>
            <a:r>
              <a:rPr lang="en-US" dirty="0"/>
              <a:t>Click to edit Master title style</a:t>
            </a:r>
            <a:endParaRPr lang="id-ID" dirty="0"/>
          </a:p>
        </p:txBody>
      </p:sp>
      <p:sp>
        <p:nvSpPr>
          <p:cNvPr id="3" name="Text Placeholder 2"/>
          <p:cNvSpPr>
            <a:spLocks noGrp="1"/>
          </p:cNvSpPr>
          <p:nvPr>
            <p:ph type="body" idx="1"/>
          </p:nvPr>
        </p:nvSpPr>
        <p:spPr>
          <a:xfrm>
            <a:off x="323528" y="1412776"/>
            <a:ext cx="8496944" cy="482453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id-ID"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3C4018-5072-4B20-80D2-9E90F6503528}" type="datetime1">
              <a:rPr lang="id-ID" smtClean="0"/>
              <a:pPr/>
              <a:t>25/09/2017</a:t>
            </a:fld>
            <a:endParaRPr lang="id-ID"/>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9BA3D1-A85E-474C-9075-B3A036E47EC4}" type="slidenum">
              <a:rPr lang="id-ID" smtClean="0"/>
              <a:pPr/>
              <a:t>‹#›</a:t>
            </a:fld>
            <a:endParaRPr lang="id-ID"/>
          </a:p>
        </p:txBody>
      </p:sp>
      <p:sp>
        <p:nvSpPr>
          <p:cNvPr id="7" name="Rectangle 6"/>
          <p:cNvSpPr/>
          <p:nvPr userDrawn="1"/>
        </p:nvSpPr>
        <p:spPr>
          <a:xfrm>
            <a:off x="0" y="0"/>
            <a:ext cx="9144000" cy="260648"/>
          </a:xfrm>
          <a:prstGeom prst="rect">
            <a:avLst/>
          </a:prstGeom>
          <a:solidFill>
            <a:srgbClr val="DE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774284933"/>
      </p:ext>
    </p:extLst>
  </p:cSld>
  <p:clrMap bg1="lt1" tx1="dk1" bg2="lt2" tx2="dk2" accent1="accent1" accent2="accent2" accent3="accent3" accent4="accent4" accent5="accent5" accent6="accent6" hlink="hlink" folHlink="folHlink"/>
  <p:sldLayoutIdLst>
    <p:sldLayoutId id="2147500836" r:id="rId1"/>
    <p:sldLayoutId id="2147500837" r:id="rId2"/>
    <p:sldLayoutId id="2147500838" r:id="rId3"/>
    <p:sldLayoutId id="2147500839" r:id="rId4"/>
    <p:sldLayoutId id="2147500840" r:id="rId5"/>
    <p:sldLayoutId id="2147500841" r:id="rId6"/>
    <p:sldLayoutId id="2147500842" r:id="rId7"/>
    <p:sldLayoutId id="2147500843" r:id="rId8"/>
    <p:sldLayoutId id="2147500844" r:id="rId9"/>
    <p:sldLayoutId id="2147500845" r:id="rId10"/>
    <p:sldLayoutId id="2147500846" r:id="rId11"/>
    <p:sldLayoutId id="2147500918" r:id="rId12"/>
    <p:sldLayoutId id="2147500919" r:id="rId13"/>
  </p:sldLayoutIdLst>
  <p:hf hdr="0" ftr="0" dt="0"/>
  <p:txStyles>
    <p:titleStyle>
      <a:lvl1pPr algn="l" defTabSz="914400" rtl="0" eaLnBrk="1" latinLnBrk="0" hangingPunct="1">
        <a:spcBef>
          <a:spcPct val="0"/>
        </a:spcBef>
        <a:buNone/>
        <a:defRPr sz="24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Wingdings" pitchFamily="2" charset="2"/>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075" name="Text Placeholder 2"/>
          <p:cNvSpPr>
            <a:spLocks noGrp="1"/>
          </p:cNvSpPr>
          <p:nvPr>
            <p:ph type="body" idx="1"/>
          </p:nvPr>
        </p:nvSpPr>
        <p:spPr bwMode="auto">
          <a:xfrm>
            <a:off x="457200" y="1600200"/>
            <a:ext cx="7620000" cy="4800600"/>
          </a:xfrm>
          <a:prstGeom prst="rect">
            <a:avLst/>
          </a:prstGeom>
          <a:noFill/>
          <a:ln w="9525">
            <a:noFill/>
            <a:miter lim="800000"/>
          </a:ln>
        </p:spPr>
        <p:txBody>
          <a:bodyPr vert="horz" wrap="square" lIns="91440" tIns="45720" rIns="91440" bIns="45720" numCol="1" anchor="t" anchorCtr="0" compatLnSpc="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500"/>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500"/>
          </a:p>
        </p:txBody>
      </p:sp>
      <p:sp>
        <p:nvSpPr>
          <p:cNvPr id="6" name="Slide Number Placeholder 5"/>
          <p:cNvSpPr>
            <a:spLocks noGrp="1"/>
          </p:cNvSpPr>
          <p:nvPr>
            <p:ph type="sldNum" sz="quarter" idx="4"/>
          </p:nvPr>
        </p:nvSpPr>
        <p:spPr>
          <a:xfrm>
            <a:off x="8531226" y="5648329"/>
            <a:ext cx="549275" cy="396875"/>
          </a:xfrm>
          <a:prstGeom prst="bracketPair">
            <a:avLst>
              <a:gd name="adj" fmla="val 17949"/>
            </a:avLst>
          </a:prstGeom>
          <a:ln w="19050">
            <a:solidFill>
              <a:srgbClr val="FFFFFF"/>
            </a:solidFill>
          </a:ln>
        </p:spPr>
        <p:txBody>
          <a:bodyPr vert="horz" wrap="square" lIns="0" tIns="0" rIns="0" bIns="0" numCol="1" anchor="ctr" anchorCtr="0" compatLnSpc="1"/>
          <a:lstStyle>
            <a:lvl1pPr algn="ctr">
              <a:defRPr>
                <a:solidFill>
                  <a:srgbClr val="FFFFFF"/>
                </a:solidFill>
              </a:defRPr>
            </a:lvl1pPr>
          </a:lstStyle>
          <a:p>
            <a:pPr defTabSz="514350"/>
            <a:fld id="{2D874C5E-35EF-4033-9997-0350DD4D4B3F}" type="slidenum">
              <a:rPr lang="id-ID" altLang="en-US" smtClean="0"/>
              <a:pPr defTabSz="514350"/>
              <a:t>‹#›</a:t>
            </a:fld>
            <a:endParaRPr lang="id-ID" altLang="en-US"/>
          </a:p>
        </p:txBody>
      </p:sp>
      <p:sp>
        <p:nvSpPr>
          <p:cNvPr id="5" name="Footer Placeholder 4"/>
          <p:cNvSpPr>
            <a:spLocks noGrp="1"/>
          </p:cNvSpPr>
          <p:nvPr>
            <p:ph type="ftr" sz="quarter" idx="3"/>
          </p:nvPr>
        </p:nvSpPr>
        <p:spPr>
          <a:xfrm rot="16200000">
            <a:off x="7587458" y="4048922"/>
            <a:ext cx="2366963" cy="365125"/>
          </a:xfrm>
          <a:prstGeom prst="rect">
            <a:avLst/>
          </a:prstGeom>
        </p:spPr>
        <p:txBody>
          <a:bodyPr vert="horz" lIns="91440" tIns="45720" rIns="91440" bIns="45720" rtlCol="0" anchor="ctr"/>
          <a:lstStyle>
            <a:lvl1pPr algn="r" eaLnBrk="0" hangingPunct="0">
              <a:defRPr sz="900">
                <a:solidFill>
                  <a:schemeClr val="bg2"/>
                </a:solidFill>
                <a:cs typeface="+mn-cs"/>
              </a:defRPr>
            </a:lvl1pPr>
          </a:lstStyle>
          <a:p>
            <a:pPr defTabSz="514350">
              <a:defRPr/>
            </a:pPr>
            <a:endParaRPr lang="id-ID">
              <a:solidFill>
                <a:prstClr val="black">
                  <a:tint val="75000"/>
                </a:prstClr>
              </a:solidFill>
            </a:endParaRPr>
          </a:p>
        </p:txBody>
      </p:sp>
      <p:sp>
        <p:nvSpPr>
          <p:cNvPr id="4" name="Date Placeholder 3"/>
          <p:cNvSpPr>
            <a:spLocks noGrp="1"/>
          </p:cNvSpPr>
          <p:nvPr>
            <p:ph type="dt" sz="half" idx="2"/>
          </p:nvPr>
        </p:nvSpPr>
        <p:spPr>
          <a:xfrm rot="16200000">
            <a:off x="7551739" y="1646239"/>
            <a:ext cx="2438400" cy="365125"/>
          </a:xfrm>
          <a:prstGeom prst="rect">
            <a:avLst/>
          </a:prstGeom>
        </p:spPr>
        <p:txBody>
          <a:bodyPr vert="horz" lIns="91440" tIns="45720" rIns="91440" bIns="45720" rtlCol="0" anchor="ctr"/>
          <a:lstStyle>
            <a:lvl1pPr algn="l" eaLnBrk="0" hangingPunct="0">
              <a:defRPr sz="900">
                <a:solidFill>
                  <a:schemeClr val="bg2"/>
                </a:solidFill>
                <a:cs typeface="+mn-cs"/>
              </a:defRPr>
            </a:lvl1pPr>
          </a:lstStyle>
          <a:p>
            <a:pPr defTabSz="514350">
              <a:defRPr/>
            </a:pPr>
            <a:fld id="{17A1DD92-28F2-4838-953A-DF238AED73A3}" type="datetime1">
              <a:rPr lang="en-ID" smtClean="0">
                <a:solidFill>
                  <a:prstClr val="black">
                    <a:tint val="75000"/>
                  </a:prstClr>
                </a:solidFill>
              </a:rPr>
              <a:pPr defTabSz="514350">
                <a:defRPr/>
              </a:pPr>
              <a:t>9/25/2017</a:t>
            </a:fld>
            <a:endParaRPr lang="en-ID">
              <a:solidFill>
                <a:prstClr val="black">
                  <a:tint val="75000"/>
                </a:prstClr>
              </a:solidFill>
            </a:endParaRPr>
          </a:p>
        </p:txBody>
      </p:sp>
      <p:pic>
        <p:nvPicPr>
          <p:cNvPr id="3081" name="Picture 6"/>
          <p:cNvPicPr>
            <a:picLocks noChangeAspect="1"/>
          </p:cNvPicPr>
          <p:nvPr/>
        </p:nvPicPr>
        <p:blipFill>
          <a:blip r:embed="rId14" cstate="print"/>
          <a:srcRect l="1357" t="1889" r="1782" b="2037"/>
          <a:stretch>
            <a:fillRect/>
          </a:stretch>
        </p:blipFill>
        <p:spPr bwMode="auto">
          <a:xfrm>
            <a:off x="0" y="0"/>
            <a:ext cx="9144000" cy="6858000"/>
          </a:xfrm>
          <a:prstGeom prst="rect">
            <a:avLst/>
          </a:prstGeom>
          <a:noFill/>
          <a:ln w="9525">
            <a:noFill/>
            <a:miter lim="800000"/>
            <a:headEnd/>
            <a:tailEnd/>
          </a:ln>
        </p:spPr>
      </p:pic>
    </p:spTree>
    <p:extLst>
      <p:ext uri="{BB962C8B-B14F-4D97-AF65-F5344CB8AC3E}">
        <p14:creationId xmlns:p14="http://schemas.microsoft.com/office/powerpoint/2010/main" val="337813159"/>
      </p:ext>
    </p:extLst>
  </p:cSld>
  <p:clrMap bg1="lt1" tx1="dk1" bg2="lt2" tx2="dk2" accent1="accent1" accent2="accent2" accent3="accent3" accent4="accent4" accent5="accent5" accent6="accent6" hlink="hlink" folHlink="folHlink"/>
  <p:sldLayoutIdLst>
    <p:sldLayoutId id="2147500875" r:id="rId1"/>
    <p:sldLayoutId id="2147500876" r:id="rId2"/>
    <p:sldLayoutId id="2147500877" r:id="rId3"/>
    <p:sldLayoutId id="2147500878" r:id="rId4"/>
    <p:sldLayoutId id="2147500879" r:id="rId5"/>
    <p:sldLayoutId id="2147500880" r:id="rId6"/>
    <p:sldLayoutId id="2147500881" r:id="rId7"/>
    <p:sldLayoutId id="2147500882" r:id="rId8"/>
    <p:sldLayoutId id="2147500883" r:id="rId9"/>
    <p:sldLayoutId id="2147500884" r:id="rId10"/>
    <p:sldLayoutId id="2147500885" r:id="rId11"/>
    <p:sldLayoutId id="2147500886" r:id="rId12"/>
  </p:sldLayoutIdLst>
  <p:transition spd="slow">
    <p:randomBar dir="vert"/>
  </p:transition>
  <p:hf hdr="0" ftr="0" dt="0"/>
  <p:txStyles>
    <p:titleStyle>
      <a:lvl1pPr algn="l" rtl="0" eaLnBrk="0" fontAlgn="base" hangingPunct="0">
        <a:spcBef>
          <a:spcPct val="0"/>
        </a:spcBef>
        <a:spcAft>
          <a:spcPct val="0"/>
        </a:spcAft>
        <a:defRPr sz="3450" kern="1200" spc="-75">
          <a:solidFill>
            <a:schemeClr val="tx2"/>
          </a:solidFill>
          <a:latin typeface="+mj-lt"/>
          <a:ea typeface="+mj-ea"/>
          <a:cs typeface="+mj-cs"/>
        </a:defRPr>
      </a:lvl1pPr>
      <a:lvl2pPr algn="l" rtl="0" eaLnBrk="0" fontAlgn="base" hangingPunct="0">
        <a:spcBef>
          <a:spcPct val="0"/>
        </a:spcBef>
        <a:spcAft>
          <a:spcPct val="0"/>
        </a:spcAft>
        <a:defRPr sz="3450">
          <a:solidFill>
            <a:schemeClr val="tx2"/>
          </a:solidFill>
          <a:latin typeface="Cambria" pitchFamily="18" charset="0"/>
        </a:defRPr>
      </a:lvl2pPr>
      <a:lvl3pPr algn="l" rtl="0" eaLnBrk="0" fontAlgn="base" hangingPunct="0">
        <a:spcBef>
          <a:spcPct val="0"/>
        </a:spcBef>
        <a:spcAft>
          <a:spcPct val="0"/>
        </a:spcAft>
        <a:defRPr sz="3450">
          <a:solidFill>
            <a:schemeClr val="tx2"/>
          </a:solidFill>
          <a:latin typeface="Cambria" pitchFamily="18" charset="0"/>
        </a:defRPr>
      </a:lvl3pPr>
      <a:lvl4pPr algn="l" rtl="0" eaLnBrk="0" fontAlgn="base" hangingPunct="0">
        <a:spcBef>
          <a:spcPct val="0"/>
        </a:spcBef>
        <a:spcAft>
          <a:spcPct val="0"/>
        </a:spcAft>
        <a:defRPr sz="3450">
          <a:solidFill>
            <a:schemeClr val="tx2"/>
          </a:solidFill>
          <a:latin typeface="Cambria" pitchFamily="18" charset="0"/>
        </a:defRPr>
      </a:lvl4pPr>
      <a:lvl5pPr algn="l" rtl="0" eaLnBrk="0" fontAlgn="base" hangingPunct="0">
        <a:spcBef>
          <a:spcPct val="0"/>
        </a:spcBef>
        <a:spcAft>
          <a:spcPct val="0"/>
        </a:spcAft>
        <a:defRPr sz="3450">
          <a:solidFill>
            <a:schemeClr val="tx2"/>
          </a:solidFill>
          <a:latin typeface="Cambria" pitchFamily="18" charset="0"/>
        </a:defRPr>
      </a:lvl5pPr>
      <a:lvl6pPr marL="342900" algn="l" rtl="0" fontAlgn="base">
        <a:spcBef>
          <a:spcPct val="0"/>
        </a:spcBef>
        <a:spcAft>
          <a:spcPct val="0"/>
        </a:spcAft>
        <a:defRPr sz="3450">
          <a:solidFill>
            <a:schemeClr val="tx2"/>
          </a:solidFill>
          <a:latin typeface="Cambria" pitchFamily="18" charset="0"/>
        </a:defRPr>
      </a:lvl6pPr>
      <a:lvl7pPr marL="685800" algn="l" rtl="0" fontAlgn="base">
        <a:spcBef>
          <a:spcPct val="0"/>
        </a:spcBef>
        <a:spcAft>
          <a:spcPct val="0"/>
        </a:spcAft>
        <a:defRPr sz="3450">
          <a:solidFill>
            <a:schemeClr val="tx2"/>
          </a:solidFill>
          <a:latin typeface="Cambria" pitchFamily="18" charset="0"/>
        </a:defRPr>
      </a:lvl7pPr>
      <a:lvl8pPr marL="1028700" algn="l" rtl="0" fontAlgn="base">
        <a:spcBef>
          <a:spcPct val="0"/>
        </a:spcBef>
        <a:spcAft>
          <a:spcPct val="0"/>
        </a:spcAft>
        <a:defRPr sz="3450">
          <a:solidFill>
            <a:schemeClr val="tx2"/>
          </a:solidFill>
          <a:latin typeface="Cambria" pitchFamily="18" charset="0"/>
        </a:defRPr>
      </a:lvl8pPr>
      <a:lvl9pPr marL="1371600" algn="l" rtl="0" fontAlgn="base">
        <a:spcBef>
          <a:spcPct val="0"/>
        </a:spcBef>
        <a:spcAft>
          <a:spcPct val="0"/>
        </a:spcAft>
        <a:defRPr sz="3450">
          <a:solidFill>
            <a:schemeClr val="tx2"/>
          </a:solidFill>
          <a:latin typeface="Cambria" pitchFamily="18" charset="0"/>
        </a:defRPr>
      </a:lvl9pPr>
    </p:titleStyle>
    <p:bodyStyle>
      <a:lvl1pPr marL="257175" indent="-171450" algn="l" rtl="0" eaLnBrk="0" fontAlgn="base" hangingPunct="0">
        <a:spcBef>
          <a:spcPct val="20000"/>
        </a:spcBef>
        <a:spcAft>
          <a:spcPct val="0"/>
        </a:spcAft>
        <a:buClr>
          <a:schemeClr val="accent1"/>
        </a:buClr>
        <a:buFont typeface="Arial" pitchFamily="34" charset="0"/>
        <a:buChar char="•"/>
        <a:defRPr sz="1650" kern="1200">
          <a:solidFill>
            <a:schemeClr val="tx1"/>
          </a:solidFill>
          <a:latin typeface="+mn-lt"/>
          <a:ea typeface="+mn-ea"/>
          <a:cs typeface="+mn-cs"/>
        </a:defRPr>
      </a:lvl1pPr>
      <a:lvl2pPr marL="480060" indent="-171450" algn="l" rtl="0" eaLnBrk="0" fontAlgn="base" hangingPunct="0">
        <a:spcBef>
          <a:spcPct val="20000"/>
        </a:spcBef>
        <a:spcAft>
          <a:spcPct val="0"/>
        </a:spcAft>
        <a:buClr>
          <a:schemeClr val="accent2"/>
        </a:buClr>
        <a:buFont typeface="Arial" pitchFamily="34" charset="0"/>
        <a:buChar char="•"/>
        <a:defRPr sz="1500" kern="1200">
          <a:solidFill>
            <a:schemeClr val="tx1"/>
          </a:solidFill>
          <a:latin typeface="+mn-lt"/>
          <a:ea typeface="+mn-ea"/>
          <a:cs typeface="+mn-cs"/>
        </a:defRPr>
      </a:lvl2pPr>
      <a:lvl3pPr marL="753904" indent="-171450" algn="l" rtl="0" eaLnBrk="0" fontAlgn="base" hangingPunct="0">
        <a:spcBef>
          <a:spcPct val="20000"/>
        </a:spcBef>
        <a:spcAft>
          <a:spcPct val="0"/>
        </a:spcAft>
        <a:buClr>
          <a:srgbClr val="D2CB6C"/>
        </a:buClr>
        <a:buFont typeface="Arial" pitchFamily="34" charset="0"/>
        <a:buChar char="•"/>
        <a:defRPr sz="1800" kern="1200">
          <a:solidFill>
            <a:schemeClr val="tx1"/>
          </a:solidFill>
          <a:latin typeface="+mn-lt"/>
          <a:ea typeface="+mn-ea"/>
          <a:cs typeface="+mn-cs"/>
        </a:defRPr>
      </a:lvl3pPr>
      <a:lvl4pPr marL="959644" indent="-171450" algn="l" rtl="0" eaLnBrk="0" fontAlgn="base" hangingPunct="0">
        <a:spcBef>
          <a:spcPct val="20000"/>
        </a:spcBef>
        <a:spcAft>
          <a:spcPct val="0"/>
        </a:spcAft>
        <a:buClr>
          <a:srgbClr val="95A39D"/>
        </a:buClr>
        <a:buFont typeface="Arial" pitchFamily="34" charset="0"/>
        <a:buChar char="•"/>
        <a:defRPr sz="1200" kern="1200">
          <a:solidFill>
            <a:schemeClr val="tx1"/>
          </a:solidFill>
          <a:latin typeface="+mn-lt"/>
          <a:ea typeface="+mn-ea"/>
          <a:cs typeface="+mn-cs"/>
        </a:defRPr>
      </a:lvl4pPr>
      <a:lvl5pPr marL="1165860" indent="-171450" algn="l" rtl="0" eaLnBrk="0" fontAlgn="base" hangingPunct="0">
        <a:spcBef>
          <a:spcPct val="20000"/>
        </a:spcBef>
        <a:spcAft>
          <a:spcPct val="0"/>
        </a:spcAft>
        <a:buClr>
          <a:srgbClr val="C89F5D"/>
        </a:buClr>
        <a:buFont typeface="Arial" pitchFamily="34" charset="0"/>
        <a:buChar char="•"/>
        <a:defRPr sz="1050" kern="1200">
          <a:solidFill>
            <a:schemeClr val="tx1"/>
          </a:solidFill>
          <a:latin typeface="+mn-lt"/>
          <a:ea typeface="+mn-ea"/>
          <a:cs typeface="+mn-cs"/>
        </a:defRPr>
      </a:lvl5pPr>
      <a:lvl6pPr marL="1303020" indent="-137160" algn="l" defTabSz="685800" rtl="0" eaLnBrk="1" latinLnBrk="0" hangingPunct="1">
        <a:spcBef>
          <a:spcPct val="20000"/>
        </a:spcBef>
        <a:buClr>
          <a:schemeClr val="accent1"/>
        </a:buClr>
        <a:buFont typeface="Arial" pitchFamily="34" charset="0"/>
        <a:buChar char="•"/>
        <a:defRPr sz="1050" kern="1200" baseline="0">
          <a:solidFill>
            <a:schemeClr val="tx1"/>
          </a:solidFill>
          <a:latin typeface="+mn-lt"/>
          <a:ea typeface="+mn-ea"/>
          <a:cs typeface="+mn-cs"/>
        </a:defRPr>
      </a:lvl6pPr>
      <a:lvl7pPr marL="1440180" indent="-137160" algn="l" defTabSz="685800" rtl="0" eaLnBrk="1" latinLnBrk="0" hangingPunct="1">
        <a:spcBef>
          <a:spcPct val="20000"/>
        </a:spcBef>
        <a:buClr>
          <a:schemeClr val="accent2"/>
        </a:buClr>
        <a:buFont typeface="Arial" pitchFamily="34" charset="0"/>
        <a:buChar char="•"/>
        <a:defRPr sz="1050" kern="1200">
          <a:solidFill>
            <a:schemeClr val="tx1"/>
          </a:solidFill>
          <a:latin typeface="+mn-lt"/>
          <a:ea typeface="+mn-ea"/>
          <a:cs typeface="+mn-cs"/>
        </a:defRPr>
      </a:lvl7pPr>
      <a:lvl8pPr marL="1577340" indent="-137160" algn="l" defTabSz="685800" rtl="0" eaLnBrk="1" latinLnBrk="0" hangingPunct="1">
        <a:spcBef>
          <a:spcPct val="20000"/>
        </a:spcBef>
        <a:buClr>
          <a:schemeClr val="accent3"/>
        </a:buClr>
        <a:buFont typeface="Arial" pitchFamily="34" charset="0"/>
        <a:buChar char="•"/>
        <a:defRPr sz="1050" kern="1200">
          <a:solidFill>
            <a:schemeClr val="tx1"/>
          </a:solidFill>
          <a:latin typeface="+mn-lt"/>
          <a:ea typeface="+mn-ea"/>
          <a:cs typeface="+mn-cs"/>
        </a:defRPr>
      </a:lvl8pPr>
      <a:lvl9pPr marL="1714500" indent="-137160" algn="l" defTabSz="685800" rtl="0" eaLnBrk="1" latinLnBrk="0" hangingPunct="1">
        <a:spcBef>
          <a:spcPct val="20000"/>
        </a:spcBef>
        <a:buClr>
          <a:schemeClr val="accent4"/>
        </a:buClr>
        <a:buFont typeface="Arial" pitchFamily="34" charset="0"/>
        <a:buChar char="•"/>
        <a:defRPr sz="10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0" name="Group 9"/>
          <p:cNvGrpSpPr/>
          <p:nvPr/>
        </p:nvGrpSpPr>
        <p:grpSpPr>
          <a:xfrm>
            <a:off x="-19048" y="1"/>
            <a:ext cx="9004013"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14351" y="685801"/>
            <a:ext cx="7797662" cy="115196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14351" y="2063396"/>
            <a:ext cx="7797662" cy="3311189"/>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473562" y="5757334"/>
            <a:ext cx="2838450" cy="498470"/>
          </a:xfrm>
          <a:prstGeom prst="rect">
            <a:avLst/>
          </a:prstGeom>
        </p:spPr>
        <p:txBody>
          <a:bodyPr vert="horz" lIns="91440" tIns="45720" rIns="91440" bIns="45720" rtlCol="0" anchor="ctr"/>
          <a:lstStyle>
            <a:lvl1pPr algn="r">
              <a:defRPr sz="2400" cap="all" baseline="0">
                <a:solidFill>
                  <a:schemeClr val="accent1">
                    <a:lumMod val="50000"/>
                  </a:schemeClr>
                </a:solidFill>
              </a:defRPr>
            </a:lvl1pPr>
          </a:lstStyle>
          <a:p>
            <a:pPr defTabSz="514350">
              <a:defRPr/>
            </a:pPr>
            <a:fld id="{004387AF-EBE1-46DD-936C-77A15E7082BC}" type="datetime1">
              <a:rPr lang="en-ID" smtClean="0">
                <a:solidFill>
                  <a:prstClr val="black">
                    <a:tint val="75000"/>
                  </a:prstClr>
                </a:solidFill>
              </a:rPr>
              <a:pPr defTabSz="514350">
                <a:defRPr/>
              </a:pPr>
              <a:t>9/25/2017</a:t>
            </a:fld>
            <a:endParaRPr lang="en-ID">
              <a:solidFill>
                <a:prstClr val="black">
                  <a:tint val="75000"/>
                </a:prstClr>
              </a:solidFill>
            </a:endParaRPr>
          </a:p>
        </p:txBody>
      </p:sp>
      <p:sp>
        <p:nvSpPr>
          <p:cNvPr id="5" name="Footer Placeholder 4"/>
          <p:cNvSpPr>
            <a:spLocks noGrp="1"/>
          </p:cNvSpPr>
          <p:nvPr>
            <p:ph type="ftr" sz="quarter" idx="3"/>
          </p:nvPr>
        </p:nvSpPr>
        <p:spPr>
          <a:xfrm>
            <a:off x="514351" y="5757334"/>
            <a:ext cx="4124789" cy="498470"/>
          </a:xfrm>
          <a:prstGeom prst="rect">
            <a:avLst/>
          </a:prstGeom>
        </p:spPr>
        <p:txBody>
          <a:bodyPr vert="horz" lIns="91440" tIns="45720" rIns="91440" bIns="45720" rtlCol="0" anchor="ctr"/>
          <a:lstStyle>
            <a:lvl1pPr algn="l">
              <a:defRPr sz="2400" cap="all" baseline="0">
                <a:solidFill>
                  <a:schemeClr val="accent1">
                    <a:lumMod val="50000"/>
                  </a:schemeClr>
                </a:solidFill>
              </a:defRPr>
            </a:lvl1pPr>
          </a:lstStyle>
          <a:p>
            <a:pPr defTabSz="514350">
              <a:defRPr/>
            </a:pPr>
            <a:endParaRPr lang="id-ID">
              <a:solidFill>
                <a:prstClr val="black">
                  <a:tint val="75000"/>
                </a:prstClr>
              </a:solidFill>
            </a:endParaRPr>
          </a:p>
        </p:txBody>
      </p:sp>
      <p:sp>
        <p:nvSpPr>
          <p:cNvPr id="6" name="Slide Number Placeholder 5"/>
          <p:cNvSpPr>
            <a:spLocks noGrp="1"/>
          </p:cNvSpPr>
          <p:nvPr>
            <p:ph type="sldNum" sz="quarter" idx="4"/>
          </p:nvPr>
        </p:nvSpPr>
        <p:spPr>
          <a:xfrm>
            <a:off x="4715341" y="5757334"/>
            <a:ext cx="680390" cy="498470"/>
          </a:xfrm>
          <a:prstGeom prst="rect">
            <a:avLst/>
          </a:prstGeom>
        </p:spPr>
        <p:txBody>
          <a:bodyPr vert="horz" lIns="91440" tIns="45720" rIns="91440" bIns="45720" rtlCol="0" anchor="ctr"/>
          <a:lstStyle>
            <a:lvl1pPr algn="ctr">
              <a:defRPr sz="2400" cap="all" baseline="0">
                <a:solidFill>
                  <a:schemeClr val="accent1">
                    <a:lumMod val="50000"/>
                  </a:schemeClr>
                </a:solidFill>
              </a:defRPr>
            </a:lvl1pPr>
          </a:lstStyle>
          <a:p>
            <a:pPr defTabSz="514350"/>
            <a:fld id="{2D874C5E-35EF-4033-9997-0350DD4D4B3F}" type="slidenum">
              <a:rPr lang="id-ID" altLang="en-US" smtClean="0"/>
              <a:pPr defTabSz="514350"/>
              <a:t>‹#›</a:t>
            </a:fld>
            <a:endParaRPr lang="id-ID" altLang="en-US"/>
          </a:p>
        </p:txBody>
      </p:sp>
    </p:spTree>
    <p:extLst>
      <p:ext uri="{BB962C8B-B14F-4D97-AF65-F5344CB8AC3E}">
        <p14:creationId xmlns:p14="http://schemas.microsoft.com/office/powerpoint/2010/main" val="2294309689"/>
      </p:ext>
    </p:extLst>
  </p:cSld>
  <p:clrMap bg1="lt1" tx1="dk1" bg2="lt2" tx2="dk2" accent1="accent1" accent2="accent2" accent3="accent3" accent4="accent4" accent5="accent5" accent6="accent6" hlink="hlink" folHlink="folHlink"/>
  <p:sldLayoutIdLst>
    <p:sldLayoutId id="2147500888" r:id="rId1"/>
    <p:sldLayoutId id="2147500889" r:id="rId2"/>
    <p:sldLayoutId id="2147500890" r:id="rId3"/>
    <p:sldLayoutId id="2147500891" r:id="rId4"/>
    <p:sldLayoutId id="2147500892" r:id="rId5"/>
    <p:sldLayoutId id="2147500893" r:id="rId6"/>
    <p:sldLayoutId id="2147500894" r:id="rId7"/>
    <p:sldLayoutId id="2147500895" r:id="rId8"/>
    <p:sldLayoutId id="2147500896" r:id="rId9"/>
    <p:sldLayoutId id="2147500897" r:id="rId10"/>
    <p:sldLayoutId id="2147500898" r:id="rId11"/>
    <p:sldLayoutId id="2147500899" r:id="rId12"/>
    <p:sldLayoutId id="2147500900" r:id="rId13"/>
    <p:sldLayoutId id="2147500901" r:id="rId14"/>
    <p:sldLayoutId id="2147500902" r:id="rId15"/>
    <p:sldLayoutId id="2147500903" r:id="rId16"/>
    <p:sldLayoutId id="2147500904" r:id="rId17"/>
  </p:sldLayoutIdLst>
  <p:transition spd="slow">
    <p:randomBar dir="vert"/>
  </p:transition>
  <p:hf hdr="0" ftr="0" dt="0"/>
  <p:txStyles>
    <p:titleStyle>
      <a:lvl1pPr algn="l" defTabSz="685800" rtl="0" eaLnBrk="1" latinLnBrk="0" hangingPunct="1">
        <a:lnSpc>
          <a:spcPct val="90000"/>
        </a:lnSpc>
        <a:spcBef>
          <a:spcPct val="0"/>
        </a:spcBef>
        <a:buNone/>
        <a:defRPr sz="4050" kern="1200" cap="all" baseline="0">
          <a:solidFill>
            <a:schemeClr val="accent1"/>
          </a:solidFill>
          <a:effectLst/>
          <a:latin typeface="+mj-lt"/>
          <a:ea typeface="+mj-ea"/>
          <a:cs typeface="+mj-cs"/>
        </a:defRPr>
      </a:lvl1pPr>
    </p:titleStyle>
    <p:bodyStyle>
      <a:lvl1pPr marL="171450" indent="-171450" algn="l" defTabSz="685800" rtl="0" eaLnBrk="1" latinLnBrk="0" hangingPunct="1">
        <a:lnSpc>
          <a:spcPct val="120000"/>
        </a:lnSpc>
        <a:spcBef>
          <a:spcPts val="750"/>
        </a:spcBef>
        <a:buClr>
          <a:schemeClr val="accent1"/>
        </a:buClr>
        <a:buSzPct val="160000"/>
        <a:buFont typeface="Arial" panose="020B0604020202020204" pitchFamily="34" charset="0"/>
        <a:buChar char="•"/>
        <a:defRPr sz="1500" kern="1200" cap="all" baseline="0">
          <a:solidFill>
            <a:schemeClr val="tx1"/>
          </a:solidFill>
          <a:effectLst/>
          <a:latin typeface="+mn-lt"/>
          <a:ea typeface="+mn-ea"/>
          <a:cs typeface="+mn-cs"/>
        </a:defRPr>
      </a:lvl1pPr>
      <a:lvl2pPr marL="5143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350" kern="1200" cap="all" baseline="0">
          <a:solidFill>
            <a:schemeClr val="tx1"/>
          </a:solidFill>
          <a:effectLst/>
          <a:latin typeface="+mn-lt"/>
          <a:ea typeface="+mn-ea"/>
          <a:cs typeface="+mn-cs"/>
        </a:defRPr>
      </a:lvl2pPr>
      <a:lvl3pPr marL="8572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200" kern="1200" cap="all" baseline="0">
          <a:solidFill>
            <a:schemeClr val="tx1"/>
          </a:solidFill>
          <a:effectLst/>
          <a:latin typeface="+mn-lt"/>
          <a:ea typeface="+mn-ea"/>
          <a:cs typeface="+mn-cs"/>
        </a:defRPr>
      </a:lvl3pPr>
      <a:lvl4pPr marL="12001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4pPr>
      <a:lvl5pPr marL="15430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5pPr>
      <a:lvl6pPr marL="18859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6pPr>
      <a:lvl7pPr marL="22288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7pPr>
      <a:lvl8pPr marL="25717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8pPr>
      <a:lvl9pPr marL="29146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 xmlns:p15="http://schemas.microsoft.com/office/powerpoint/2012/main"/>
    </p:ext>
  </p:extLst>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empat Penampung Judul 1"/>
          <p:cNvSpPr>
            <a:spLocks noGrp="1" noChangeArrowheads="1"/>
          </p:cNvSpPr>
          <p:nvPr>
            <p:ph type="title"/>
          </p:nvPr>
        </p:nvSpPr>
        <p:spPr bwMode="auto">
          <a:xfrm>
            <a:off x="628651" y="365129"/>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d-ID" altLang="id-ID"/>
              <a:t>Klik untuk mengedit gaya judul Master</a:t>
            </a:r>
          </a:p>
        </p:txBody>
      </p:sp>
      <p:sp>
        <p:nvSpPr>
          <p:cNvPr id="3075" name="Tempat Penampung Teks 2"/>
          <p:cNvSpPr>
            <a:spLocks noGrp="1" noChangeArrowheads="1"/>
          </p:cNvSpPr>
          <p:nvPr>
            <p:ph type="body" idx="1"/>
          </p:nvPr>
        </p:nvSpPr>
        <p:spPr bwMode="auto">
          <a:xfrm>
            <a:off x="628651"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d-ID" altLang="id-ID"/>
              <a:t>Klik untuk mengedit gaya teks Master</a:t>
            </a:r>
          </a:p>
          <a:p>
            <a:pPr lvl="1"/>
            <a:r>
              <a:rPr lang="id-ID" altLang="id-ID"/>
              <a:t>Tingkat kedua</a:t>
            </a:r>
          </a:p>
          <a:p>
            <a:pPr lvl="2"/>
            <a:r>
              <a:rPr lang="id-ID" altLang="id-ID"/>
              <a:t>Tingkat ketiga</a:t>
            </a:r>
          </a:p>
          <a:p>
            <a:pPr lvl="3"/>
            <a:r>
              <a:rPr lang="id-ID" altLang="id-ID"/>
              <a:t>Tingkat keempat</a:t>
            </a:r>
          </a:p>
          <a:p>
            <a:pPr lvl="4"/>
            <a:r>
              <a:rPr lang="id-ID" altLang="id-ID"/>
              <a:t>Tingkat kelima</a:t>
            </a:r>
          </a:p>
        </p:txBody>
      </p:sp>
      <p:sp>
        <p:nvSpPr>
          <p:cNvPr id="4" name="Tempat Penampung Tanggal 3">
            <a:extLst/>
          </p:cNvPr>
          <p:cNvSpPr>
            <a:spLocks noGrp="1"/>
          </p:cNvSpPr>
          <p:nvPr>
            <p:ph type="dt" sz="half" idx="2"/>
          </p:nvPr>
        </p:nvSpPr>
        <p:spPr>
          <a:xfrm>
            <a:off x="628650" y="6356355"/>
            <a:ext cx="2457451" cy="365125"/>
          </a:xfrm>
          <a:prstGeom prst="rect">
            <a:avLst/>
          </a:prstGeom>
        </p:spPr>
        <p:txBody>
          <a:bodyPr vert="horz" lIns="91440" tIns="45720" rIns="91440" bIns="45720" rtlCol="0" anchor="ctr"/>
          <a:lstStyle>
            <a:lvl1pPr algn="l" eaLnBrk="1" latinLnBrk="0" hangingPunct="1">
              <a:defRPr lang="id-ID" sz="675">
                <a:solidFill>
                  <a:schemeClr val="tx1">
                    <a:tint val="75000"/>
                  </a:schemeClr>
                </a:solidFill>
              </a:defRPr>
            </a:lvl1pPr>
          </a:lstStyle>
          <a:p>
            <a:pPr defTabSz="514350">
              <a:defRPr/>
            </a:pPr>
            <a:fld id="{004387AF-EBE1-46DD-936C-77A15E7082BC}" type="datetime1">
              <a:rPr lang="en-ID" smtClean="0">
                <a:solidFill>
                  <a:prstClr val="black">
                    <a:tint val="75000"/>
                  </a:prstClr>
                </a:solidFill>
              </a:rPr>
              <a:pPr defTabSz="514350">
                <a:defRPr/>
              </a:pPr>
              <a:t>9/25/2017</a:t>
            </a:fld>
            <a:endParaRPr lang="en-ID">
              <a:solidFill>
                <a:prstClr val="black">
                  <a:tint val="75000"/>
                </a:prstClr>
              </a:solidFill>
            </a:endParaRPr>
          </a:p>
        </p:txBody>
      </p:sp>
      <p:sp>
        <p:nvSpPr>
          <p:cNvPr id="5" name="Tempat Penampung Footer 4">
            <a:extLst/>
          </p:cNvPr>
          <p:cNvSpPr>
            <a:spLocks noGrp="1"/>
          </p:cNvSpPr>
          <p:nvPr>
            <p:ph type="ftr" sz="quarter" idx="3"/>
          </p:nvPr>
        </p:nvSpPr>
        <p:spPr>
          <a:xfrm>
            <a:off x="3486151" y="6356355"/>
            <a:ext cx="2171700" cy="365125"/>
          </a:xfrm>
          <a:prstGeom prst="rect">
            <a:avLst/>
          </a:prstGeom>
        </p:spPr>
        <p:txBody>
          <a:bodyPr vert="horz" lIns="91440" tIns="45720" rIns="91440" bIns="45720" rtlCol="0" anchor="ctr"/>
          <a:lstStyle>
            <a:lvl1pPr algn="ctr" eaLnBrk="1" latinLnBrk="0" hangingPunct="1">
              <a:defRPr lang="id-ID" sz="675">
                <a:solidFill>
                  <a:schemeClr val="tx1">
                    <a:tint val="75000"/>
                  </a:schemeClr>
                </a:solidFill>
              </a:defRPr>
            </a:lvl1pPr>
          </a:lstStyle>
          <a:p>
            <a:pPr defTabSz="514350">
              <a:defRPr/>
            </a:pPr>
            <a:endParaRPr lang="en-US">
              <a:solidFill>
                <a:prstClr val="black">
                  <a:tint val="75000"/>
                </a:prstClr>
              </a:solidFill>
            </a:endParaRPr>
          </a:p>
        </p:txBody>
      </p:sp>
      <p:sp>
        <p:nvSpPr>
          <p:cNvPr id="6" name="Tempat Penampung Nomor Slide 5">
            <a:extLst/>
          </p:cNvPr>
          <p:cNvSpPr>
            <a:spLocks noGrp="1"/>
          </p:cNvSpPr>
          <p:nvPr>
            <p:ph type="sldNum" sz="quarter" idx="4"/>
          </p:nvPr>
        </p:nvSpPr>
        <p:spPr>
          <a:xfrm>
            <a:off x="6057900" y="6356355"/>
            <a:ext cx="2457451"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675">
                <a:solidFill>
                  <a:srgbClr val="898989"/>
                </a:solidFill>
              </a:defRPr>
            </a:lvl1pPr>
          </a:lstStyle>
          <a:p>
            <a:pPr defTabSz="514350"/>
            <a:fld id="{2D874C5E-35EF-4033-9997-0350DD4D4B3F}" type="slidenum">
              <a:rPr lang="id-ID" altLang="en-US" smtClean="0"/>
              <a:pPr defTabSz="514350"/>
              <a:t>‹#›</a:t>
            </a:fld>
            <a:endParaRPr lang="id-ID" altLang="en-US"/>
          </a:p>
        </p:txBody>
      </p:sp>
    </p:spTree>
    <p:extLst>
      <p:ext uri="{BB962C8B-B14F-4D97-AF65-F5344CB8AC3E}">
        <p14:creationId xmlns:p14="http://schemas.microsoft.com/office/powerpoint/2010/main" val="3122307961"/>
      </p:ext>
    </p:extLst>
  </p:cSld>
  <p:clrMap bg1="lt1" tx1="dk1" bg2="lt2" tx2="dk2" accent1="accent1" accent2="accent2" accent3="accent3" accent4="accent4" accent5="accent5" accent6="accent6" hlink="hlink" folHlink="folHlink"/>
  <p:sldLayoutIdLst>
    <p:sldLayoutId id="2147500906" r:id="rId1"/>
    <p:sldLayoutId id="2147500907" r:id="rId2"/>
    <p:sldLayoutId id="2147500908" r:id="rId3"/>
    <p:sldLayoutId id="2147500909" r:id="rId4"/>
    <p:sldLayoutId id="2147500910" r:id="rId5"/>
    <p:sldLayoutId id="2147500911" r:id="rId6"/>
    <p:sldLayoutId id="2147500912" r:id="rId7"/>
    <p:sldLayoutId id="2147500913" r:id="rId8"/>
    <p:sldLayoutId id="2147500914" r:id="rId9"/>
    <p:sldLayoutId id="2147500915" r:id="rId10"/>
    <p:sldLayoutId id="2147500916" r:id="rId11"/>
  </p:sldLayoutIdLst>
  <p:hf hdr="0" ftr="0" dt="0"/>
  <p:txStyles>
    <p:titleStyle>
      <a:lvl1pPr algn="l" rtl="0" eaLnBrk="0" fontAlgn="base" hangingPunct="0">
        <a:spcBef>
          <a:spcPct val="0"/>
        </a:spcBef>
        <a:spcAft>
          <a:spcPct val="0"/>
        </a:spcAft>
        <a:defRPr lang="id-ID" sz="2475" kern="1200">
          <a:solidFill>
            <a:schemeClr val="tx1"/>
          </a:solidFill>
          <a:latin typeface="+mj-lt"/>
          <a:ea typeface="+mj-ea"/>
          <a:cs typeface="+mj-cs"/>
        </a:defRPr>
      </a:lvl1pPr>
      <a:lvl2pPr algn="l" rtl="0" eaLnBrk="0" fontAlgn="base" hangingPunct="0">
        <a:spcBef>
          <a:spcPct val="0"/>
        </a:spcBef>
        <a:spcAft>
          <a:spcPct val="0"/>
        </a:spcAft>
        <a:defRPr sz="2475">
          <a:solidFill>
            <a:schemeClr val="tx1"/>
          </a:solidFill>
          <a:latin typeface="Segoe UI Light" panose="020B0502040204020203" pitchFamily="34" charset="0"/>
        </a:defRPr>
      </a:lvl2pPr>
      <a:lvl3pPr algn="l" rtl="0" eaLnBrk="0" fontAlgn="base" hangingPunct="0">
        <a:spcBef>
          <a:spcPct val="0"/>
        </a:spcBef>
        <a:spcAft>
          <a:spcPct val="0"/>
        </a:spcAft>
        <a:defRPr sz="2475">
          <a:solidFill>
            <a:schemeClr val="tx1"/>
          </a:solidFill>
          <a:latin typeface="Segoe UI Light" panose="020B0502040204020203" pitchFamily="34" charset="0"/>
        </a:defRPr>
      </a:lvl3pPr>
      <a:lvl4pPr algn="l" rtl="0" eaLnBrk="0" fontAlgn="base" hangingPunct="0">
        <a:spcBef>
          <a:spcPct val="0"/>
        </a:spcBef>
        <a:spcAft>
          <a:spcPct val="0"/>
        </a:spcAft>
        <a:defRPr sz="2475">
          <a:solidFill>
            <a:schemeClr val="tx1"/>
          </a:solidFill>
          <a:latin typeface="Segoe UI Light" panose="020B0502040204020203" pitchFamily="34" charset="0"/>
        </a:defRPr>
      </a:lvl4pPr>
      <a:lvl5pPr algn="l" rtl="0" eaLnBrk="0" fontAlgn="base" hangingPunct="0">
        <a:spcBef>
          <a:spcPct val="0"/>
        </a:spcBef>
        <a:spcAft>
          <a:spcPct val="0"/>
        </a:spcAft>
        <a:defRPr sz="2475">
          <a:solidFill>
            <a:schemeClr val="tx1"/>
          </a:solidFill>
          <a:latin typeface="Segoe UI Light" panose="020B0502040204020203" pitchFamily="34" charset="0"/>
        </a:defRPr>
      </a:lvl5pPr>
      <a:lvl6pPr marL="257175" algn="l" rtl="0" fontAlgn="base">
        <a:spcBef>
          <a:spcPct val="0"/>
        </a:spcBef>
        <a:spcAft>
          <a:spcPct val="0"/>
        </a:spcAft>
        <a:defRPr sz="2475">
          <a:solidFill>
            <a:schemeClr val="tx1"/>
          </a:solidFill>
          <a:latin typeface="Segoe UI Light" panose="020B0502040204020203" pitchFamily="34" charset="0"/>
        </a:defRPr>
      </a:lvl6pPr>
      <a:lvl7pPr marL="514350" algn="l" rtl="0" fontAlgn="base">
        <a:spcBef>
          <a:spcPct val="0"/>
        </a:spcBef>
        <a:spcAft>
          <a:spcPct val="0"/>
        </a:spcAft>
        <a:defRPr sz="2475">
          <a:solidFill>
            <a:schemeClr val="tx1"/>
          </a:solidFill>
          <a:latin typeface="Segoe UI Light" panose="020B0502040204020203" pitchFamily="34" charset="0"/>
        </a:defRPr>
      </a:lvl7pPr>
      <a:lvl8pPr marL="771525" algn="l" rtl="0" fontAlgn="base">
        <a:spcBef>
          <a:spcPct val="0"/>
        </a:spcBef>
        <a:spcAft>
          <a:spcPct val="0"/>
        </a:spcAft>
        <a:defRPr sz="2475">
          <a:solidFill>
            <a:schemeClr val="tx1"/>
          </a:solidFill>
          <a:latin typeface="Segoe UI Light" panose="020B0502040204020203" pitchFamily="34" charset="0"/>
        </a:defRPr>
      </a:lvl8pPr>
      <a:lvl9pPr marL="1028700" algn="l" rtl="0" fontAlgn="base">
        <a:spcBef>
          <a:spcPct val="0"/>
        </a:spcBef>
        <a:spcAft>
          <a:spcPct val="0"/>
        </a:spcAft>
        <a:defRPr sz="2475">
          <a:solidFill>
            <a:schemeClr val="tx1"/>
          </a:solidFill>
          <a:latin typeface="Segoe UI Light" panose="020B0502040204020203" pitchFamily="34" charset="0"/>
        </a:defRPr>
      </a:lvl9pPr>
    </p:titleStyle>
    <p:bodyStyle>
      <a:lvl1pPr marL="128588" indent="-128588" algn="l" rtl="0" eaLnBrk="0" fontAlgn="base" hangingPunct="0">
        <a:lnSpc>
          <a:spcPct val="90000"/>
        </a:lnSpc>
        <a:spcBef>
          <a:spcPct val="30000"/>
        </a:spcBef>
        <a:spcAft>
          <a:spcPct val="0"/>
        </a:spcAft>
        <a:buFont typeface="Arial" pitchFamily="34" charset="0"/>
        <a:buChar char="•"/>
        <a:defRPr lang="id-ID" sz="1575" kern="1200">
          <a:solidFill>
            <a:schemeClr val="tx1"/>
          </a:solidFill>
          <a:latin typeface="+mn-lt"/>
          <a:ea typeface="+mn-ea"/>
          <a:cs typeface="+mn-cs"/>
        </a:defRPr>
      </a:lvl1pPr>
      <a:lvl2pPr marL="385763" indent="-128588" algn="l" rtl="0" eaLnBrk="0" fontAlgn="base" hangingPunct="0">
        <a:lnSpc>
          <a:spcPct val="90000"/>
        </a:lnSpc>
        <a:spcBef>
          <a:spcPct val="30000"/>
        </a:spcBef>
        <a:spcAft>
          <a:spcPct val="0"/>
        </a:spcAft>
        <a:buFont typeface="Arial" pitchFamily="34" charset="0"/>
        <a:buChar char="•"/>
        <a:defRPr lang="id-ID" sz="1350" kern="1200">
          <a:solidFill>
            <a:schemeClr val="tx1"/>
          </a:solidFill>
          <a:latin typeface="+mn-lt"/>
          <a:ea typeface="+mn-ea"/>
          <a:cs typeface="+mn-cs"/>
        </a:defRPr>
      </a:lvl2pPr>
      <a:lvl3pPr marL="642938" indent="-128588" algn="l" rtl="0" eaLnBrk="0" fontAlgn="base" hangingPunct="0">
        <a:lnSpc>
          <a:spcPct val="90000"/>
        </a:lnSpc>
        <a:spcBef>
          <a:spcPct val="30000"/>
        </a:spcBef>
        <a:spcAft>
          <a:spcPct val="0"/>
        </a:spcAft>
        <a:buFont typeface="Arial" pitchFamily="34" charset="0"/>
        <a:buChar char="•"/>
        <a:defRPr lang="id-ID" sz="1125" kern="1200">
          <a:solidFill>
            <a:schemeClr val="tx1"/>
          </a:solidFill>
          <a:latin typeface="+mn-lt"/>
          <a:ea typeface="+mn-ea"/>
          <a:cs typeface="+mn-cs"/>
        </a:defRPr>
      </a:lvl3pPr>
      <a:lvl4pPr marL="900113" indent="-128588" algn="l" rtl="0" eaLnBrk="0" fontAlgn="base" hangingPunct="0">
        <a:lnSpc>
          <a:spcPct val="90000"/>
        </a:lnSpc>
        <a:spcBef>
          <a:spcPct val="30000"/>
        </a:spcBef>
        <a:spcAft>
          <a:spcPct val="0"/>
        </a:spcAft>
        <a:buFont typeface="Arial" pitchFamily="34" charset="0"/>
        <a:buChar char="•"/>
        <a:defRPr lang="id-ID" sz="1125" kern="1200">
          <a:solidFill>
            <a:schemeClr val="tx1"/>
          </a:solidFill>
          <a:latin typeface="+mn-lt"/>
          <a:ea typeface="+mn-ea"/>
          <a:cs typeface="+mn-cs"/>
        </a:defRPr>
      </a:lvl4pPr>
      <a:lvl5pPr marL="1157288" indent="-128588" algn="l" rtl="0" eaLnBrk="0" fontAlgn="base" hangingPunct="0">
        <a:lnSpc>
          <a:spcPct val="90000"/>
        </a:lnSpc>
        <a:spcBef>
          <a:spcPct val="30000"/>
        </a:spcBef>
        <a:spcAft>
          <a:spcPct val="0"/>
        </a:spcAft>
        <a:buFont typeface="Arial" pitchFamily="34" charset="0"/>
        <a:buChar char="•"/>
        <a:defRPr lang="id-ID" sz="1125" kern="1200">
          <a:solidFill>
            <a:schemeClr val="tx1"/>
          </a:solidFill>
          <a:latin typeface="+mn-lt"/>
          <a:ea typeface="+mn-ea"/>
          <a:cs typeface="+mn-cs"/>
        </a:defRPr>
      </a:lvl5pPr>
      <a:lvl6pPr marL="1414463" indent="-128588" algn="l" defTabSz="514350" rtl="0" eaLnBrk="1" latinLnBrk="0" hangingPunct="1">
        <a:lnSpc>
          <a:spcPct val="90000"/>
        </a:lnSpc>
        <a:spcBef>
          <a:spcPct val="30000"/>
        </a:spcBef>
        <a:buFont typeface="Arial" panose="020B0604020202020204" pitchFamily="34" charset="0"/>
        <a:buChar char="•"/>
        <a:defRPr lang="id-ID" sz="1013" kern="1200">
          <a:solidFill>
            <a:schemeClr val="tx1"/>
          </a:solidFill>
          <a:latin typeface="+mn-lt"/>
          <a:ea typeface="+mn-ea"/>
          <a:cs typeface="+mn-cs"/>
        </a:defRPr>
      </a:lvl6pPr>
      <a:lvl7pPr marL="1671638" indent="-128588" algn="l" defTabSz="514350" rtl="0" eaLnBrk="1" latinLnBrk="0" hangingPunct="1">
        <a:lnSpc>
          <a:spcPct val="90000"/>
        </a:lnSpc>
        <a:spcBef>
          <a:spcPct val="30000"/>
        </a:spcBef>
        <a:buFont typeface="Arial" panose="020B0604020202020204" pitchFamily="34" charset="0"/>
        <a:buChar char="•"/>
        <a:defRPr lang="id-ID" sz="1013" kern="1200">
          <a:solidFill>
            <a:schemeClr val="tx1"/>
          </a:solidFill>
          <a:latin typeface="+mn-lt"/>
          <a:ea typeface="+mn-ea"/>
          <a:cs typeface="+mn-cs"/>
        </a:defRPr>
      </a:lvl7pPr>
      <a:lvl8pPr marL="1928813" indent="-128588" algn="l" defTabSz="514350" rtl="0" eaLnBrk="1" latinLnBrk="0" hangingPunct="1">
        <a:lnSpc>
          <a:spcPct val="90000"/>
        </a:lnSpc>
        <a:spcBef>
          <a:spcPct val="30000"/>
        </a:spcBef>
        <a:buFont typeface="Arial" panose="020B0604020202020204" pitchFamily="34" charset="0"/>
        <a:buChar char="•"/>
        <a:defRPr lang="id-ID" sz="1013" kern="1200">
          <a:solidFill>
            <a:schemeClr val="tx1"/>
          </a:solidFill>
          <a:latin typeface="+mn-lt"/>
          <a:ea typeface="+mn-ea"/>
          <a:cs typeface="+mn-cs"/>
        </a:defRPr>
      </a:lvl8pPr>
      <a:lvl9pPr marL="2185988" indent="-128588" algn="l" defTabSz="514350" rtl="0" eaLnBrk="1" latinLnBrk="0" hangingPunct="1">
        <a:lnSpc>
          <a:spcPct val="90000"/>
        </a:lnSpc>
        <a:spcBef>
          <a:spcPct val="30000"/>
        </a:spcBef>
        <a:buFont typeface="Arial" panose="020B0604020202020204" pitchFamily="34" charset="0"/>
        <a:buChar char="•"/>
        <a:defRPr lang="id-ID" sz="1013" kern="1200">
          <a:solidFill>
            <a:schemeClr val="tx1"/>
          </a:solidFill>
          <a:latin typeface="+mn-lt"/>
          <a:ea typeface="+mn-ea"/>
          <a:cs typeface="+mn-cs"/>
        </a:defRPr>
      </a:lvl9pPr>
    </p:bodyStyle>
    <p:otherStyle>
      <a:defPPr>
        <a:defRPr lang="id-ID"/>
      </a:defPPr>
      <a:lvl1pPr marL="0" algn="l" defTabSz="514350" rtl="0" eaLnBrk="1" latinLnBrk="0" hangingPunct="1">
        <a:defRPr lang="id-ID" sz="1013" kern="1200">
          <a:solidFill>
            <a:schemeClr val="tx1"/>
          </a:solidFill>
          <a:latin typeface="+mn-lt"/>
          <a:ea typeface="+mn-ea"/>
          <a:cs typeface="+mn-cs"/>
        </a:defRPr>
      </a:lvl1pPr>
      <a:lvl2pPr marL="257175" algn="l" defTabSz="514350" rtl="0" eaLnBrk="1" latinLnBrk="0" hangingPunct="1">
        <a:defRPr lang="id-ID" sz="1013" kern="1200">
          <a:solidFill>
            <a:schemeClr val="tx1"/>
          </a:solidFill>
          <a:latin typeface="+mn-lt"/>
          <a:ea typeface="+mn-ea"/>
          <a:cs typeface="+mn-cs"/>
        </a:defRPr>
      </a:lvl2pPr>
      <a:lvl3pPr marL="514350" algn="l" defTabSz="514350" rtl="0" eaLnBrk="1" latinLnBrk="0" hangingPunct="1">
        <a:defRPr lang="id-ID" sz="1013" kern="1200">
          <a:solidFill>
            <a:schemeClr val="tx1"/>
          </a:solidFill>
          <a:latin typeface="+mn-lt"/>
          <a:ea typeface="+mn-ea"/>
          <a:cs typeface="+mn-cs"/>
        </a:defRPr>
      </a:lvl3pPr>
      <a:lvl4pPr marL="771525" algn="l" defTabSz="514350" rtl="0" eaLnBrk="1" latinLnBrk="0" hangingPunct="1">
        <a:defRPr lang="id-ID" sz="1013" kern="1200">
          <a:solidFill>
            <a:schemeClr val="tx1"/>
          </a:solidFill>
          <a:latin typeface="+mn-lt"/>
          <a:ea typeface="+mn-ea"/>
          <a:cs typeface="+mn-cs"/>
        </a:defRPr>
      </a:lvl4pPr>
      <a:lvl5pPr marL="1028700" algn="l" defTabSz="514350" rtl="0" eaLnBrk="1" latinLnBrk="0" hangingPunct="1">
        <a:defRPr lang="id-ID" sz="1013" kern="1200">
          <a:solidFill>
            <a:schemeClr val="tx1"/>
          </a:solidFill>
          <a:latin typeface="+mn-lt"/>
          <a:ea typeface="+mn-ea"/>
          <a:cs typeface="+mn-cs"/>
        </a:defRPr>
      </a:lvl5pPr>
      <a:lvl6pPr marL="1285875" algn="l" defTabSz="514350" rtl="0" eaLnBrk="1" latinLnBrk="0" hangingPunct="1">
        <a:defRPr lang="id-ID" sz="1013" kern="1200">
          <a:solidFill>
            <a:schemeClr val="tx1"/>
          </a:solidFill>
          <a:latin typeface="+mn-lt"/>
          <a:ea typeface="+mn-ea"/>
          <a:cs typeface="+mn-cs"/>
        </a:defRPr>
      </a:lvl6pPr>
      <a:lvl7pPr marL="1543050" algn="l" defTabSz="514350" rtl="0" eaLnBrk="1" latinLnBrk="0" hangingPunct="1">
        <a:defRPr lang="id-ID" sz="1013" kern="1200">
          <a:solidFill>
            <a:schemeClr val="tx1"/>
          </a:solidFill>
          <a:latin typeface="+mn-lt"/>
          <a:ea typeface="+mn-ea"/>
          <a:cs typeface="+mn-cs"/>
        </a:defRPr>
      </a:lvl7pPr>
      <a:lvl8pPr marL="1800225" algn="l" defTabSz="514350" rtl="0" eaLnBrk="1" latinLnBrk="0" hangingPunct="1">
        <a:defRPr lang="id-ID" sz="1013" kern="1200">
          <a:solidFill>
            <a:schemeClr val="tx1"/>
          </a:solidFill>
          <a:latin typeface="+mn-lt"/>
          <a:ea typeface="+mn-ea"/>
          <a:cs typeface="+mn-cs"/>
        </a:defRPr>
      </a:lvl8pPr>
      <a:lvl9pPr marL="2057400" algn="l" defTabSz="514350" rtl="0" eaLnBrk="1" latinLnBrk="0" hangingPunct="1">
        <a:defRPr lang="id-ID" sz="1013"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1"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7522" tIns="53762" rIns="107522" bIns="53762" numCol="1" anchor="ctr" anchorCtr="0" compatLnSpc="1">
            <a:prstTxWarp prst="textNoShape">
              <a:avLst/>
            </a:prstTxWarp>
          </a:bodyPr>
          <a:lstStyle/>
          <a:p>
            <a:pPr lvl="0"/>
            <a:r>
              <a:rPr lang="en-US" altLang="id-ID"/>
              <a:t>Click to edit Master title style</a:t>
            </a:r>
            <a:endParaRPr lang="id-ID" altLang="id-ID"/>
          </a:p>
        </p:txBody>
      </p:sp>
      <p:sp>
        <p:nvSpPr>
          <p:cNvPr id="2051" name="Text Placeholder 2"/>
          <p:cNvSpPr>
            <a:spLocks noGrp="1"/>
          </p:cNvSpPr>
          <p:nvPr>
            <p:ph type="body" idx="1"/>
          </p:nvPr>
        </p:nvSpPr>
        <p:spPr bwMode="auto">
          <a:xfrm>
            <a:off x="457201" y="1600201"/>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7522" tIns="53762" rIns="107522" bIns="53762" numCol="1" anchor="t" anchorCtr="0" compatLnSpc="1">
            <a:prstTxWarp prst="textNoShape">
              <a:avLst/>
            </a:prstTxWarp>
          </a:bodyPr>
          <a:lstStyle/>
          <a:p>
            <a:pPr lvl="0"/>
            <a:r>
              <a:rPr lang="en-US" altLang="id-ID"/>
              <a:t>Click to edit Master text styles</a:t>
            </a:r>
          </a:p>
          <a:p>
            <a:pPr lvl="1"/>
            <a:r>
              <a:rPr lang="en-US" altLang="id-ID"/>
              <a:t>Second level</a:t>
            </a:r>
          </a:p>
          <a:p>
            <a:pPr lvl="2"/>
            <a:r>
              <a:rPr lang="en-US" altLang="id-ID"/>
              <a:t>Third level</a:t>
            </a:r>
          </a:p>
          <a:p>
            <a:pPr lvl="3"/>
            <a:r>
              <a:rPr lang="en-US" altLang="id-ID"/>
              <a:t>Fourth level</a:t>
            </a:r>
          </a:p>
          <a:p>
            <a:pPr lvl="4"/>
            <a:r>
              <a:rPr lang="en-US" altLang="id-ID"/>
              <a:t>Fifth level</a:t>
            </a:r>
            <a:endParaRPr lang="id-ID" altLang="id-ID"/>
          </a:p>
        </p:txBody>
      </p:sp>
      <p:sp>
        <p:nvSpPr>
          <p:cNvPr id="4" name="Date Placeholder 3"/>
          <p:cNvSpPr>
            <a:spLocks noGrp="1"/>
          </p:cNvSpPr>
          <p:nvPr>
            <p:ph type="dt" sz="half" idx="2"/>
          </p:nvPr>
        </p:nvSpPr>
        <p:spPr>
          <a:xfrm>
            <a:off x="457201" y="6356352"/>
            <a:ext cx="2133600" cy="365125"/>
          </a:xfrm>
          <a:prstGeom prst="rect">
            <a:avLst/>
          </a:prstGeom>
        </p:spPr>
        <p:txBody>
          <a:bodyPr vert="horz" lIns="107522" tIns="53762" rIns="107522" bIns="53762" rtlCol="0" anchor="ctr"/>
          <a:lstStyle>
            <a:lvl1pPr algn="l" eaLnBrk="1" hangingPunct="1">
              <a:defRPr sz="1000">
                <a:solidFill>
                  <a:schemeClr val="tx1">
                    <a:tint val="75000"/>
                  </a:schemeClr>
                </a:solidFill>
                <a:latin typeface="Arial" charset="0"/>
                <a:cs typeface="Arial" charset="0"/>
              </a:defRPr>
            </a:lvl1pPr>
          </a:lstStyle>
          <a:p>
            <a:pPr fontAlgn="base">
              <a:spcBef>
                <a:spcPct val="0"/>
              </a:spcBef>
              <a:spcAft>
                <a:spcPct val="0"/>
              </a:spcAft>
              <a:defRPr/>
            </a:pPr>
            <a:endParaRPr lang="en-US">
              <a:solidFill>
                <a:prstClr val="black">
                  <a:tint val="75000"/>
                </a:prstClr>
              </a:solidFill>
            </a:endParaRPr>
          </a:p>
        </p:txBody>
      </p:sp>
      <p:sp>
        <p:nvSpPr>
          <p:cNvPr id="5" name="Footer Placeholder 4"/>
          <p:cNvSpPr>
            <a:spLocks noGrp="1"/>
          </p:cNvSpPr>
          <p:nvPr>
            <p:ph type="ftr" sz="quarter" idx="3"/>
          </p:nvPr>
        </p:nvSpPr>
        <p:spPr>
          <a:xfrm>
            <a:off x="3124201" y="6356352"/>
            <a:ext cx="2895600" cy="365125"/>
          </a:xfrm>
          <a:prstGeom prst="rect">
            <a:avLst/>
          </a:prstGeom>
        </p:spPr>
        <p:txBody>
          <a:bodyPr vert="horz" lIns="107522" tIns="53762" rIns="107522" bIns="53762" rtlCol="0" anchor="ctr"/>
          <a:lstStyle>
            <a:lvl1pPr algn="ctr" eaLnBrk="1" hangingPunct="1">
              <a:defRPr sz="1000">
                <a:solidFill>
                  <a:schemeClr val="tx1">
                    <a:tint val="75000"/>
                  </a:schemeClr>
                </a:solidFill>
                <a:latin typeface="Arial" charset="0"/>
                <a:cs typeface="Arial" charset="0"/>
              </a:defRPr>
            </a:lvl1pPr>
          </a:lstStyle>
          <a:p>
            <a:pPr fontAlgn="base">
              <a:spcBef>
                <a:spcPct val="0"/>
              </a:spcBef>
              <a:spcAft>
                <a:spcPct val="0"/>
              </a:spcAft>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1" y="6356352"/>
            <a:ext cx="2133600" cy="365125"/>
          </a:xfrm>
          <a:prstGeom prst="rect">
            <a:avLst/>
          </a:prstGeom>
        </p:spPr>
        <p:txBody>
          <a:bodyPr vert="horz" wrap="square" lIns="107522" tIns="53762" rIns="107522" bIns="53762" numCol="1" anchor="ctr" anchorCtr="0" compatLnSpc="1">
            <a:prstTxWarp prst="textNoShape">
              <a:avLst/>
            </a:prstTxWarp>
          </a:bodyPr>
          <a:lstStyle>
            <a:lvl1pPr algn="r" eaLnBrk="1" hangingPunct="1">
              <a:defRPr sz="1000">
                <a:solidFill>
                  <a:srgbClr val="898989"/>
                </a:solidFill>
              </a:defRPr>
            </a:lvl1pPr>
          </a:lstStyle>
          <a:p>
            <a:pPr fontAlgn="base">
              <a:spcBef>
                <a:spcPct val="0"/>
              </a:spcBef>
              <a:spcAft>
                <a:spcPct val="0"/>
              </a:spcAft>
              <a:defRPr/>
            </a:pPr>
            <a:fld id="{43B4720B-0B8B-4718-99F0-F8A4F70107C9}" type="slidenum">
              <a:rPr lang="en-US" altLang="en-US">
                <a:latin typeface="Arial" panose="020B0604020202020204" pitchFamily="34" charset="0"/>
                <a:cs typeface="Arial" panose="020B0604020202020204" pitchFamily="34" charset="0"/>
              </a:rPr>
              <a:pPr fontAlgn="base">
                <a:spcBef>
                  <a:spcPct val="0"/>
                </a:spcBef>
                <a:spcAft>
                  <a:spcPct val="0"/>
                </a:spcAft>
                <a:defRPr/>
              </a:pPr>
              <a:t>‹#›</a:t>
            </a:fld>
            <a:endParaRPr lang="en-US" alt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17433498"/>
      </p:ext>
    </p:extLst>
  </p:cSld>
  <p:clrMap bg1="lt1" tx1="dk1" bg2="lt2" tx2="dk2" accent1="accent1" accent2="accent2" accent3="accent3" accent4="accent4" accent5="accent5" accent6="accent6" hlink="hlink" folHlink="folHlink"/>
  <p:sldLayoutIdLst>
    <p:sldLayoutId id="2147500922" r:id="rId1"/>
    <p:sldLayoutId id="2147500923" r:id="rId2"/>
    <p:sldLayoutId id="2147500924" r:id="rId3"/>
    <p:sldLayoutId id="2147500925" r:id="rId4"/>
    <p:sldLayoutId id="2147500926" r:id="rId5"/>
    <p:sldLayoutId id="2147500927" r:id="rId6"/>
    <p:sldLayoutId id="2147500928" r:id="rId7"/>
    <p:sldLayoutId id="2147500929" r:id="rId8"/>
    <p:sldLayoutId id="2147500930" r:id="rId9"/>
    <p:sldLayoutId id="2147500931" r:id="rId10"/>
    <p:sldLayoutId id="2147500932" r:id="rId11"/>
  </p:sldLayoutIdLst>
  <p:transition/>
  <p:hf hdr="0" ftr="0" dt="0"/>
  <p:txStyles>
    <p:titleStyle>
      <a:lvl1pPr algn="ctr" rtl="0" eaLnBrk="0" fontAlgn="base" hangingPunct="0">
        <a:spcBef>
          <a:spcPct val="0"/>
        </a:spcBef>
        <a:spcAft>
          <a:spcPct val="0"/>
        </a:spcAft>
        <a:defRPr sz="3714" kern="1200">
          <a:solidFill>
            <a:schemeClr val="tx1"/>
          </a:solidFill>
          <a:latin typeface="+mj-lt"/>
          <a:ea typeface="+mj-ea"/>
          <a:cs typeface="+mj-cs"/>
        </a:defRPr>
      </a:lvl1pPr>
      <a:lvl2pPr algn="ctr" rtl="0" eaLnBrk="0" fontAlgn="base" hangingPunct="0">
        <a:spcBef>
          <a:spcPct val="0"/>
        </a:spcBef>
        <a:spcAft>
          <a:spcPct val="0"/>
        </a:spcAft>
        <a:defRPr sz="3714">
          <a:solidFill>
            <a:schemeClr val="tx1"/>
          </a:solidFill>
          <a:latin typeface="Calibri" pitchFamily="34" charset="0"/>
        </a:defRPr>
      </a:lvl2pPr>
      <a:lvl3pPr algn="ctr" rtl="0" eaLnBrk="0" fontAlgn="base" hangingPunct="0">
        <a:spcBef>
          <a:spcPct val="0"/>
        </a:spcBef>
        <a:spcAft>
          <a:spcPct val="0"/>
        </a:spcAft>
        <a:defRPr sz="3714">
          <a:solidFill>
            <a:schemeClr val="tx1"/>
          </a:solidFill>
          <a:latin typeface="Calibri" pitchFamily="34" charset="0"/>
        </a:defRPr>
      </a:lvl3pPr>
      <a:lvl4pPr algn="ctr" rtl="0" eaLnBrk="0" fontAlgn="base" hangingPunct="0">
        <a:spcBef>
          <a:spcPct val="0"/>
        </a:spcBef>
        <a:spcAft>
          <a:spcPct val="0"/>
        </a:spcAft>
        <a:defRPr sz="3714">
          <a:solidFill>
            <a:schemeClr val="tx1"/>
          </a:solidFill>
          <a:latin typeface="Calibri" pitchFamily="34" charset="0"/>
        </a:defRPr>
      </a:lvl4pPr>
      <a:lvl5pPr algn="ctr" rtl="0" eaLnBrk="0" fontAlgn="base" hangingPunct="0">
        <a:spcBef>
          <a:spcPct val="0"/>
        </a:spcBef>
        <a:spcAft>
          <a:spcPct val="0"/>
        </a:spcAft>
        <a:defRPr sz="3714">
          <a:solidFill>
            <a:schemeClr val="tx1"/>
          </a:solidFill>
          <a:latin typeface="Calibri" pitchFamily="34" charset="0"/>
        </a:defRPr>
      </a:lvl5pPr>
      <a:lvl6pPr marL="384016" algn="ctr" rtl="0" fontAlgn="base">
        <a:spcBef>
          <a:spcPct val="0"/>
        </a:spcBef>
        <a:spcAft>
          <a:spcPct val="0"/>
        </a:spcAft>
        <a:defRPr sz="3714">
          <a:solidFill>
            <a:schemeClr val="tx1"/>
          </a:solidFill>
          <a:latin typeface="Calibri" pitchFamily="34" charset="0"/>
        </a:defRPr>
      </a:lvl6pPr>
      <a:lvl7pPr marL="768033" algn="ctr" rtl="0" fontAlgn="base">
        <a:spcBef>
          <a:spcPct val="0"/>
        </a:spcBef>
        <a:spcAft>
          <a:spcPct val="0"/>
        </a:spcAft>
        <a:defRPr sz="3714">
          <a:solidFill>
            <a:schemeClr val="tx1"/>
          </a:solidFill>
          <a:latin typeface="Calibri" pitchFamily="34" charset="0"/>
        </a:defRPr>
      </a:lvl7pPr>
      <a:lvl8pPr marL="1152050" algn="ctr" rtl="0" fontAlgn="base">
        <a:spcBef>
          <a:spcPct val="0"/>
        </a:spcBef>
        <a:spcAft>
          <a:spcPct val="0"/>
        </a:spcAft>
        <a:defRPr sz="3714">
          <a:solidFill>
            <a:schemeClr val="tx1"/>
          </a:solidFill>
          <a:latin typeface="Calibri" pitchFamily="34" charset="0"/>
        </a:defRPr>
      </a:lvl8pPr>
      <a:lvl9pPr marL="1536067" algn="ctr" rtl="0" fontAlgn="base">
        <a:spcBef>
          <a:spcPct val="0"/>
        </a:spcBef>
        <a:spcAft>
          <a:spcPct val="0"/>
        </a:spcAft>
        <a:defRPr sz="3714">
          <a:solidFill>
            <a:schemeClr val="tx1"/>
          </a:solidFill>
          <a:latin typeface="Calibri" pitchFamily="34" charset="0"/>
        </a:defRPr>
      </a:lvl9pPr>
    </p:titleStyle>
    <p:bodyStyle>
      <a:lvl1pPr marL="288012" indent="-288012" algn="l" rtl="0" eaLnBrk="0" fontAlgn="base" hangingPunct="0">
        <a:spcBef>
          <a:spcPct val="20000"/>
        </a:spcBef>
        <a:spcAft>
          <a:spcPct val="0"/>
        </a:spcAft>
        <a:buFont typeface="Arial" panose="020B0604020202020204" pitchFamily="34" charset="0"/>
        <a:buChar char="•"/>
        <a:defRPr sz="2714" kern="1200">
          <a:solidFill>
            <a:schemeClr val="tx1"/>
          </a:solidFill>
          <a:latin typeface="+mn-lt"/>
          <a:ea typeface="+mn-ea"/>
          <a:cs typeface="+mn-cs"/>
        </a:defRPr>
      </a:lvl1pPr>
      <a:lvl2pPr marL="624027" indent="-240011" algn="l" rtl="0" eaLnBrk="0" fontAlgn="base" hangingPunct="0">
        <a:spcBef>
          <a:spcPct val="20000"/>
        </a:spcBef>
        <a:spcAft>
          <a:spcPct val="0"/>
        </a:spcAft>
        <a:buFont typeface="Arial" panose="020B0604020202020204" pitchFamily="34" charset="0"/>
        <a:buChar char="–"/>
        <a:defRPr sz="2357" kern="1200">
          <a:solidFill>
            <a:schemeClr val="tx1"/>
          </a:solidFill>
          <a:latin typeface="+mn-lt"/>
          <a:ea typeface="+mn-ea"/>
          <a:cs typeface="+mn-cs"/>
        </a:defRPr>
      </a:lvl2pPr>
      <a:lvl3pPr marL="960041" indent="-192009"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344058" indent="-192009" algn="l" rtl="0" eaLnBrk="0" fontAlgn="base" hangingPunct="0">
        <a:spcBef>
          <a:spcPct val="20000"/>
        </a:spcBef>
        <a:spcAft>
          <a:spcPct val="0"/>
        </a:spcAft>
        <a:buFont typeface="Arial" panose="020B0604020202020204" pitchFamily="34" charset="0"/>
        <a:buChar char="–"/>
        <a:defRPr sz="1714" kern="1200">
          <a:solidFill>
            <a:schemeClr val="tx1"/>
          </a:solidFill>
          <a:latin typeface="+mn-lt"/>
          <a:ea typeface="+mn-ea"/>
          <a:cs typeface="+mn-cs"/>
        </a:defRPr>
      </a:lvl4pPr>
      <a:lvl5pPr marL="1728075" indent="-192009" algn="l" rtl="0" eaLnBrk="0" fontAlgn="base" hangingPunct="0">
        <a:spcBef>
          <a:spcPct val="20000"/>
        </a:spcBef>
        <a:spcAft>
          <a:spcPct val="0"/>
        </a:spcAft>
        <a:buFont typeface="Arial" panose="020B0604020202020204" pitchFamily="34" charset="0"/>
        <a:buChar char="»"/>
        <a:defRPr sz="1714" kern="1200">
          <a:solidFill>
            <a:schemeClr val="tx1"/>
          </a:solidFill>
          <a:latin typeface="+mn-lt"/>
          <a:ea typeface="+mn-ea"/>
          <a:cs typeface="+mn-cs"/>
        </a:defRPr>
      </a:lvl5pPr>
      <a:lvl6pPr marL="2112092" indent="-192009" algn="l" defTabSz="768033" rtl="0" eaLnBrk="1" latinLnBrk="0" hangingPunct="1">
        <a:spcBef>
          <a:spcPct val="20000"/>
        </a:spcBef>
        <a:buFont typeface="Arial" panose="020B0604020202020204" pitchFamily="34" charset="0"/>
        <a:buChar char="•"/>
        <a:defRPr sz="1714" kern="1200">
          <a:solidFill>
            <a:schemeClr val="tx1"/>
          </a:solidFill>
          <a:latin typeface="+mn-lt"/>
          <a:ea typeface="+mn-ea"/>
          <a:cs typeface="+mn-cs"/>
        </a:defRPr>
      </a:lvl6pPr>
      <a:lvl7pPr marL="2496108" indent="-192009" algn="l" defTabSz="768033" rtl="0" eaLnBrk="1" latinLnBrk="0" hangingPunct="1">
        <a:spcBef>
          <a:spcPct val="20000"/>
        </a:spcBef>
        <a:buFont typeface="Arial" panose="020B0604020202020204" pitchFamily="34" charset="0"/>
        <a:buChar char="•"/>
        <a:defRPr sz="1714" kern="1200">
          <a:solidFill>
            <a:schemeClr val="tx1"/>
          </a:solidFill>
          <a:latin typeface="+mn-lt"/>
          <a:ea typeface="+mn-ea"/>
          <a:cs typeface="+mn-cs"/>
        </a:defRPr>
      </a:lvl7pPr>
      <a:lvl8pPr marL="2880125" indent="-192009" algn="l" defTabSz="768033" rtl="0" eaLnBrk="1" latinLnBrk="0" hangingPunct="1">
        <a:spcBef>
          <a:spcPct val="20000"/>
        </a:spcBef>
        <a:buFont typeface="Arial" panose="020B0604020202020204" pitchFamily="34" charset="0"/>
        <a:buChar char="•"/>
        <a:defRPr sz="1714" kern="1200">
          <a:solidFill>
            <a:schemeClr val="tx1"/>
          </a:solidFill>
          <a:latin typeface="+mn-lt"/>
          <a:ea typeface="+mn-ea"/>
          <a:cs typeface="+mn-cs"/>
        </a:defRPr>
      </a:lvl8pPr>
      <a:lvl9pPr marL="3264142" indent="-192009" algn="l" defTabSz="768033" rtl="0" eaLnBrk="1" latinLnBrk="0" hangingPunct="1">
        <a:spcBef>
          <a:spcPct val="20000"/>
        </a:spcBef>
        <a:buFont typeface="Arial" panose="020B0604020202020204" pitchFamily="34" charset="0"/>
        <a:buChar char="•"/>
        <a:defRPr sz="1714" kern="1200">
          <a:solidFill>
            <a:schemeClr val="tx1"/>
          </a:solidFill>
          <a:latin typeface="+mn-lt"/>
          <a:ea typeface="+mn-ea"/>
          <a:cs typeface="+mn-cs"/>
        </a:defRPr>
      </a:lvl9pPr>
    </p:bodyStyle>
    <p:otherStyle>
      <a:defPPr>
        <a:defRPr lang="id-ID"/>
      </a:defPPr>
      <a:lvl1pPr marL="0" algn="l" defTabSz="768033" rtl="0" eaLnBrk="1" latinLnBrk="0" hangingPunct="1">
        <a:defRPr sz="1500" kern="1200">
          <a:solidFill>
            <a:schemeClr val="tx1"/>
          </a:solidFill>
          <a:latin typeface="+mn-lt"/>
          <a:ea typeface="+mn-ea"/>
          <a:cs typeface="+mn-cs"/>
        </a:defRPr>
      </a:lvl1pPr>
      <a:lvl2pPr marL="384016" algn="l" defTabSz="768033" rtl="0" eaLnBrk="1" latinLnBrk="0" hangingPunct="1">
        <a:defRPr sz="1500" kern="1200">
          <a:solidFill>
            <a:schemeClr val="tx1"/>
          </a:solidFill>
          <a:latin typeface="+mn-lt"/>
          <a:ea typeface="+mn-ea"/>
          <a:cs typeface="+mn-cs"/>
        </a:defRPr>
      </a:lvl2pPr>
      <a:lvl3pPr marL="768033" algn="l" defTabSz="768033" rtl="0" eaLnBrk="1" latinLnBrk="0" hangingPunct="1">
        <a:defRPr sz="1500" kern="1200">
          <a:solidFill>
            <a:schemeClr val="tx1"/>
          </a:solidFill>
          <a:latin typeface="+mn-lt"/>
          <a:ea typeface="+mn-ea"/>
          <a:cs typeface="+mn-cs"/>
        </a:defRPr>
      </a:lvl3pPr>
      <a:lvl4pPr marL="1152050" algn="l" defTabSz="768033" rtl="0" eaLnBrk="1" latinLnBrk="0" hangingPunct="1">
        <a:defRPr sz="1500" kern="1200">
          <a:solidFill>
            <a:schemeClr val="tx1"/>
          </a:solidFill>
          <a:latin typeface="+mn-lt"/>
          <a:ea typeface="+mn-ea"/>
          <a:cs typeface="+mn-cs"/>
        </a:defRPr>
      </a:lvl4pPr>
      <a:lvl5pPr marL="1536067" algn="l" defTabSz="768033" rtl="0" eaLnBrk="1" latinLnBrk="0" hangingPunct="1">
        <a:defRPr sz="1500" kern="1200">
          <a:solidFill>
            <a:schemeClr val="tx1"/>
          </a:solidFill>
          <a:latin typeface="+mn-lt"/>
          <a:ea typeface="+mn-ea"/>
          <a:cs typeface="+mn-cs"/>
        </a:defRPr>
      </a:lvl5pPr>
      <a:lvl6pPr marL="1920083" algn="l" defTabSz="768033" rtl="0" eaLnBrk="1" latinLnBrk="0" hangingPunct="1">
        <a:defRPr sz="1500" kern="1200">
          <a:solidFill>
            <a:schemeClr val="tx1"/>
          </a:solidFill>
          <a:latin typeface="+mn-lt"/>
          <a:ea typeface="+mn-ea"/>
          <a:cs typeface="+mn-cs"/>
        </a:defRPr>
      </a:lvl6pPr>
      <a:lvl7pPr marL="2304100" algn="l" defTabSz="768033" rtl="0" eaLnBrk="1" latinLnBrk="0" hangingPunct="1">
        <a:defRPr sz="1500" kern="1200">
          <a:solidFill>
            <a:schemeClr val="tx1"/>
          </a:solidFill>
          <a:latin typeface="+mn-lt"/>
          <a:ea typeface="+mn-ea"/>
          <a:cs typeface="+mn-cs"/>
        </a:defRPr>
      </a:lvl7pPr>
      <a:lvl8pPr marL="2688117" algn="l" defTabSz="768033" rtl="0" eaLnBrk="1" latinLnBrk="0" hangingPunct="1">
        <a:defRPr sz="1500" kern="1200">
          <a:solidFill>
            <a:schemeClr val="tx1"/>
          </a:solidFill>
          <a:latin typeface="+mn-lt"/>
          <a:ea typeface="+mn-ea"/>
          <a:cs typeface="+mn-cs"/>
        </a:defRPr>
      </a:lvl8pPr>
      <a:lvl9pPr marL="3072134" algn="l" defTabSz="768033" rtl="0" eaLnBrk="1" latinLnBrk="0" hangingPunct="1">
        <a:defRPr sz="15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38" tIns="45719" rIns="91438" bIns="45719"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628650" y="1825625"/>
            <a:ext cx="7886700" cy="4351339"/>
          </a:xfrm>
          <a:prstGeom prst="rect">
            <a:avLst/>
          </a:prstGeom>
        </p:spPr>
        <p:txBody>
          <a:bodyPr vert="horz" lIns="91438" tIns="45719" rIns="91438" bIns="45719"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628650" y="6356352"/>
            <a:ext cx="2057400" cy="365125"/>
          </a:xfrm>
          <a:prstGeom prst="rect">
            <a:avLst/>
          </a:prstGeom>
        </p:spPr>
        <p:txBody>
          <a:bodyPr vert="horz" lIns="91438" tIns="45719" rIns="91438" bIns="45719" rtlCol="0" anchor="ctr"/>
          <a:lstStyle>
            <a:lvl1pPr algn="l">
              <a:defRPr sz="900">
                <a:solidFill>
                  <a:schemeClr val="tx1">
                    <a:tint val="75000"/>
                  </a:schemeClr>
                </a:solidFill>
              </a:defRPr>
            </a:lvl1pPr>
          </a:lstStyle>
          <a:p>
            <a:fld id="{AF577607-3302-4D39-A19D-33FF492B8AB2}" type="datetimeFigureOut">
              <a:rPr lang="en-AU" smtClean="0"/>
              <a:t>25/09/2017</a:t>
            </a:fld>
            <a:endParaRPr lang="en-AU"/>
          </a:p>
        </p:txBody>
      </p:sp>
      <p:sp>
        <p:nvSpPr>
          <p:cNvPr id="5" name="Footer Placeholder 4"/>
          <p:cNvSpPr>
            <a:spLocks noGrp="1"/>
          </p:cNvSpPr>
          <p:nvPr>
            <p:ph type="ftr" sz="quarter" idx="3"/>
          </p:nvPr>
        </p:nvSpPr>
        <p:spPr>
          <a:xfrm>
            <a:off x="3028950" y="6356352"/>
            <a:ext cx="3086100" cy="365125"/>
          </a:xfrm>
          <a:prstGeom prst="rect">
            <a:avLst/>
          </a:prstGeom>
        </p:spPr>
        <p:txBody>
          <a:bodyPr vert="horz" lIns="91438" tIns="45719" rIns="91438" bIns="45719" rtlCol="0" anchor="ctr"/>
          <a:lstStyle>
            <a:lvl1pPr algn="ctr">
              <a:defRPr sz="9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457950" y="6356352"/>
            <a:ext cx="2057400" cy="365125"/>
          </a:xfrm>
          <a:prstGeom prst="rect">
            <a:avLst/>
          </a:prstGeom>
        </p:spPr>
        <p:txBody>
          <a:bodyPr vert="horz" lIns="91438" tIns="45719" rIns="91438" bIns="45719" rtlCol="0" anchor="ctr"/>
          <a:lstStyle>
            <a:lvl1pPr algn="r">
              <a:defRPr sz="900">
                <a:solidFill>
                  <a:schemeClr val="tx1">
                    <a:tint val="75000"/>
                  </a:schemeClr>
                </a:solidFill>
              </a:defRPr>
            </a:lvl1pPr>
          </a:lstStyle>
          <a:p>
            <a:fld id="{83A476BB-E010-47B3-9AB3-74B5FA5CDB20}" type="slidenum">
              <a:rPr lang="en-AU" smtClean="0"/>
              <a:t>‹#›</a:t>
            </a:fld>
            <a:endParaRPr lang="en-AU"/>
          </a:p>
        </p:txBody>
      </p:sp>
    </p:spTree>
    <p:extLst>
      <p:ext uri="{BB962C8B-B14F-4D97-AF65-F5344CB8AC3E}">
        <p14:creationId xmlns:p14="http://schemas.microsoft.com/office/powerpoint/2010/main" val="306891277"/>
      </p:ext>
    </p:extLst>
  </p:cSld>
  <p:clrMap bg1="lt1" tx1="dk1" bg2="lt2" tx2="dk2" accent1="accent1" accent2="accent2" accent3="accent3" accent4="accent4" accent5="accent5" accent6="accent6" hlink="hlink" folHlink="folHlink"/>
  <p:sldLayoutIdLst>
    <p:sldLayoutId id="2147500934" r:id="rId1"/>
    <p:sldLayoutId id="2147500935" r:id="rId2"/>
    <p:sldLayoutId id="2147500936" r:id="rId3"/>
    <p:sldLayoutId id="2147500937" r:id="rId4"/>
    <p:sldLayoutId id="2147500938" r:id="rId5"/>
    <p:sldLayoutId id="2147500939" r:id="rId6"/>
    <p:sldLayoutId id="2147500940" r:id="rId7"/>
    <p:sldLayoutId id="2147500941" r:id="rId8"/>
    <p:sldLayoutId id="2147500942" r:id="rId9"/>
    <p:sldLayoutId id="2147500943" r:id="rId10"/>
    <p:sldLayoutId id="2147500944" r:id="rId11"/>
    <p:sldLayoutId id="2147500948" r:id="rId12"/>
  </p:sldLayoutIdLst>
  <p:txStyles>
    <p:titleStyle>
      <a:lvl1pPr algn="l" defTabSz="685783"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46" indent="-171446" algn="l" defTabSz="685783"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37" indent="-171446" algn="l" defTabSz="685783"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28"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20" indent="-171446" algn="l" defTabSz="685783"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9pPr>
    </p:bodyStyle>
    <p:otherStyle>
      <a:defPPr>
        <a:defRPr lang="en-US"/>
      </a:defPPr>
      <a:lvl1pPr marL="0" algn="l" defTabSz="685783" rtl="0" eaLnBrk="1" latinLnBrk="0" hangingPunct="1">
        <a:defRPr sz="1425" kern="1200">
          <a:solidFill>
            <a:schemeClr val="tx1"/>
          </a:solidFill>
          <a:latin typeface="+mn-lt"/>
          <a:ea typeface="+mn-ea"/>
          <a:cs typeface="+mn-cs"/>
        </a:defRPr>
      </a:lvl1pPr>
      <a:lvl2pPr marL="342892" algn="l" defTabSz="685783" rtl="0" eaLnBrk="1" latinLnBrk="0" hangingPunct="1">
        <a:defRPr sz="1425" kern="1200">
          <a:solidFill>
            <a:schemeClr val="tx1"/>
          </a:solidFill>
          <a:latin typeface="+mn-lt"/>
          <a:ea typeface="+mn-ea"/>
          <a:cs typeface="+mn-cs"/>
        </a:defRPr>
      </a:lvl2pPr>
      <a:lvl3pPr marL="685783" algn="l" defTabSz="685783" rtl="0" eaLnBrk="1" latinLnBrk="0" hangingPunct="1">
        <a:defRPr sz="1425" kern="1200">
          <a:solidFill>
            <a:schemeClr val="tx1"/>
          </a:solidFill>
          <a:latin typeface="+mn-lt"/>
          <a:ea typeface="+mn-ea"/>
          <a:cs typeface="+mn-cs"/>
        </a:defRPr>
      </a:lvl3pPr>
      <a:lvl4pPr marL="1028675" algn="l" defTabSz="685783" rtl="0" eaLnBrk="1" latinLnBrk="0" hangingPunct="1">
        <a:defRPr sz="1425" kern="1200">
          <a:solidFill>
            <a:schemeClr val="tx1"/>
          </a:solidFill>
          <a:latin typeface="+mn-lt"/>
          <a:ea typeface="+mn-ea"/>
          <a:cs typeface="+mn-cs"/>
        </a:defRPr>
      </a:lvl4pPr>
      <a:lvl5pPr marL="1371566" algn="l" defTabSz="685783" rtl="0" eaLnBrk="1" latinLnBrk="0" hangingPunct="1">
        <a:defRPr sz="1425" kern="1200">
          <a:solidFill>
            <a:schemeClr val="tx1"/>
          </a:solidFill>
          <a:latin typeface="+mn-lt"/>
          <a:ea typeface="+mn-ea"/>
          <a:cs typeface="+mn-cs"/>
        </a:defRPr>
      </a:lvl5pPr>
      <a:lvl6pPr marL="1714457" algn="l" defTabSz="685783" rtl="0" eaLnBrk="1" latinLnBrk="0" hangingPunct="1">
        <a:defRPr sz="1425" kern="1200">
          <a:solidFill>
            <a:schemeClr val="tx1"/>
          </a:solidFill>
          <a:latin typeface="+mn-lt"/>
          <a:ea typeface="+mn-ea"/>
          <a:cs typeface="+mn-cs"/>
        </a:defRPr>
      </a:lvl6pPr>
      <a:lvl7pPr marL="2057348" algn="l" defTabSz="685783" rtl="0" eaLnBrk="1" latinLnBrk="0" hangingPunct="1">
        <a:defRPr sz="1425" kern="1200">
          <a:solidFill>
            <a:schemeClr val="tx1"/>
          </a:solidFill>
          <a:latin typeface="+mn-lt"/>
          <a:ea typeface="+mn-ea"/>
          <a:cs typeface="+mn-cs"/>
        </a:defRPr>
      </a:lvl7pPr>
      <a:lvl8pPr marL="2400240" algn="l" defTabSz="685783" rtl="0" eaLnBrk="1" latinLnBrk="0" hangingPunct="1">
        <a:defRPr sz="1425" kern="1200">
          <a:solidFill>
            <a:schemeClr val="tx1"/>
          </a:solidFill>
          <a:latin typeface="+mn-lt"/>
          <a:ea typeface="+mn-ea"/>
          <a:cs typeface="+mn-cs"/>
        </a:defRPr>
      </a:lvl8pPr>
      <a:lvl9pPr marL="2743132" algn="l" defTabSz="685783" rtl="0" eaLnBrk="1" latinLnBrk="0" hangingPunct="1">
        <a:defRPr sz="142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5123"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ea typeface="+mn-ea"/>
                <a:cs typeface="+mn-cs"/>
              </a:defRPr>
            </a:lvl1pPr>
          </a:lstStyle>
          <a:p>
            <a:pPr>
              <a:defRPr/>
            </a:pPr>
            <a:fld id="{0070C8A5-BE6B-464E-A718-8D9A4EF6F396}" type="datetimeFigureOut">
              <a:rPr lang="en-US"/>
              <a:pPr>
                <a:defRPr/>
              </a:pPr>
              <a:t>9/25/2017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cs typeface="Arial" panose="020B0604020202020204" pitchFamily="34" charset="0"/>
              </a:defRPr>
            </a:lvl1pPr>
          </a:lstStyle>
          <a:p>
            <a:pPr>
              <a:defRPr/>
            </a:pPr>
            <a:fld id="{5C2EBC77-9B48-469A-BC20-6CCDC9C915DE}"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500556" r:id="rId1"/>
    <p:sldLayoutId id="2147500557" r:id="rId2"/>
    <p:sldLayoutId id="2147500558" r:id="rId3"/>
    <p:sldLayoutId id="2147500559" r:id="rId4"/>
    <p:sldLayoutId id="2147500560" r:id="rId5"/>
    <p:sldLayoutId id="2147500561" r:id="rId6"/>
    <p:sldLayoutId id="2147500562" r:id="rId7"/>
    <p:sldLayoutId id="2147500563" r:id="rId8"/>
    <p:sldLayoutId id="2147500564" r:id="rId9"/>
    <p:sldLayoutId id="2147500565" r:id="rId10"/>
    <p:sldLayoutId id="2147500566" r:id="rId11"/>
    <p:sldLayoutId id="2147500567" r:id="rId12"/>
  </p:sldLayoutIdLst>
  <p:txStyles>
    <p:titleStyle>
      <a:lvl1pPr algn="ctr" rtl="0" eaLnBrk="0" fontAlgn="base" hangingPunct="0">
        <a:spcBef>
          <a:spcPct val="0"/>
        </a:spcBef>
        <a:spcAft>
          <a:spcPct val="0"/>
        </a:spcAft>
        <a:defRPr sz="4400" kern="1200">
          <a:solidFill>
            <a:schemeClr val="tx1"/>
          </a:solidFill>
          <a:latin typeface="+mj-lt"/>
          <a:ea typeface="SimSun" panose="02010600030101010101" pitchFamily="2" charset="-122"/>
          <a:cs typeface="+mj-cs"/>
        </a:defRPr>
      </a:lvl1pPr>
      <a:lvl2pPr algn="ctr" rtl="0" eaLnBrk="0" fontAlgn="base" hangingPunct="0">
        <a:spcBef>
          <a:spcPct val="0"/>
        </a:spcBef>
        <a:spcAft>
          <a:spcPct val="0"/>
        </a:spcAft>
        <a:defRPr sz="4400">
          <a:solidFill>
            <a:schemeClr val="tx1"/>
          </a:solidFill>
          <a:latin typeface="Calibri" pitchFamily="34" charset="0"/>
          <a:ea typeface="SimSun" panose="02010600030101010101" pitchFamily="2" charset="-122"/>
        </a:defRPr>
      </a:lvl2pPr>
      <a:lvl3pPr algn="ctr" rtl="0" eaLnBrk="0" fontAlgn="base" hangingPunct="0">
        <a:spcBef>
          <a:spcPct val="0"/>
        </a:spcBef>
        <a:spcAft>
          <a:spcPct val="0"/>
        </a:spcAft>
        <a:defRPr sz="4400">
          <a:solidFill>
            <a:schemeClr val="tx1"/>
          </a:solidFill>
          <a:latin typeface="Calibri" pitchFamily="34" charset="0"/>
          <a:ea typeface="SimSun" panose="02010600030101010101" pitchFamily="2" charset="-122"/>
        </a:defRPr>
      </a:lvl3pPr>
      <a:lvl4pPr algn="ctr" rtl="0" eaLnBrk="0" fontAlgn="base" hangingPunct="0">
        <a:spcBef>
          <a:spcPct val="0"/>
        </a:spcBef>
        <a:spcAft>
          <a:spcPct val="0"/>
        </a:spcAft>
        <a:defRPr sz="4400">
          <a:solidFill>
            <a:schemeClr val="tx1"/>
          </a:solidFill>
          <a:latin typeface="Calibri" pitchFamily="34" charset="0"/>
          <a:ea typeface="SimSun" panose="02010600030101010101" pitchFamily="2" charset="-122"/>
        </a:defRPr>
      </a:lvl4pPr>
      <a:lvl5pPr algn="ctr" rtl="0" eaLnBrk="0" fontAlgn="base" hangingPunct="0">
        <a:spcBef>
          <a:spcPct val="0"/>
        </a:spcBef>
        <a:spcAft>
          <a:spcPct val="0"/>
        </a:spcAft>
        <a:defRPr sz="4400">
          <a:solidFill>
            <a:schemeClr val="tx1"/>
          </a:solidFill>
          <a:latin typeface="Calibri" pitchFamily="34" charset="0"/>
          <a:ea typeface="SimSun" panose="02010600030101010101" pitchFamily="2" charset="-122"/>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SimSun"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SimSun"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SimSun"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SimSun"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SimSun" panose="02010600030101010101"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419100" y="1031875"/>
            <a:ext cx="81819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Click to edit Master title style</a:t>
            </a:r>
            <a:endParaRPr lang="de-DE" altLang="en-US"/>
          </a:p>
        </p:txBody>
      </p:sp>
      <p:sp>
        <p:nvSpPr>
          <p:cNvPr id="7171" name="Rectangle 3"/>
          <p:cNvSpPr>
            <a:spLocks noGrp="1" noChangeArrowheads="1"/>
          </p:cNvSpPr>
          <p:nvPr>
            <p:ph type="body" idx="1"/>
          </p:nvPr>
        </p:nvSpPr>
        <p:spPr bwMode="auto">
          <a:xfrm>
            <a:off x="423863" y="1755775"/>
            <a:ext cx="8177212"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000" tIns="90000" rIns="72000" bIns="9000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44485" name="Rectangle 5"/>
          <p:cNvSpPr>
            <a:spLocks noGrp="1" noChangeArrowheads="1"/>
          </p:cNvSpPr>
          <p:nvPr>
            <p:ph type="ftr" sz="quarter" idx="3"/>
          </p:nvPr>
        </p:nvSpPr>
        <p:spPr bwMode="auto">
          <a:xfrm>
            <a:off x="200025" y="6437313"/>
            <a:ext cx="3048000" cy="2476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solidFill>
                  <a:schemeClr val="bg1"/>
                </a:solidFill>
                <a:latin typeface="Arial" charset="0"/>
              </a:defRPr>
            </a:lvl1pPr>
          </a:lstStyle>
          <a:p>
            <a:pPr>
              <a:defRPr/>
            </a:pPr>
            <a:endParaRPr lang="en-US"/>
          </a:p>
        </p:txBody>
      </p:sp>
      <p:sp>
        <p:nvSpPr>
          <p:cNvPr id="7173" name="AutoShape 14"/>
          <p:cNvSpPr>
            <a:spLocks noChangeArrowheads="1"/>
          </p:cNvSpPr>
          <p:nvPr/>
        </p:nvSpPr>
        <p:spPr bwMode="auto">
          <a:xfrm rot="10800000">
            <a:off x="5354638" y="6230938"/>
            <a:ext cx="927100" cy="514350"/>
          </a:xfrm>
          <a:prstGeom prst="leftArrow">
            <a:avLst>
              <a:gd name="adj1" fmla="val 51620"/>
              <a:gd name="adj2" fmla="val 51229"/>
            </a:avLst>
          </a:prstGeom>
          <a:gradFill rotWithShape="1">
            <a:gsLst>
              <a:gs pos="0">
                <a:srgbClr val="B7B7B7"/>
              </a:gs>
              <a:gs pos="100000">
                <a:srgbClr val="DCDCDC">
                  <a:alpha val="1999"/>
                </a:srgbClr>
              </a:gs>
            </a:gsLst>
            <a:lin ang="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rot="10800000" wrap="none" anchor="ctr"/>
          <a:lstStyle>
            <a:lvl1pPr>
              <a:defRPr sz="2000">
                <a:solidFill>
                  <a:schemeClr val="tx1"/>
                </a:solidFill>
                <a:latin typeface="Arial" panose="020B0604020202020204" pitchFamily="34" charset="0"/>
                <a:ea typeface="SimSun" panose="02010600030101010101" pitchFamily="2" charset="-122"/>
                <a:sym typeface="Arial" panose="020B0604020202020204" pitchFamily="34" charset="0"/>
              </a:defRPr>
            </a:lvl1pPr>
            <a:lvl2pPr marL="742950" indent="-285750">
              <a:defRPr sz="2000">
                <a:solidFill>
                  <a:schemeClr val="tx1"/>
                </a:solidFill>
                <a:latin typeface="Arial" panose="020B0604020202020204" pitchFamily="34" charset="0"/>
                <a:ea typeface="SimSun" panose="02010600030101010101" pitchFamily="2" charset="-122"/>
                <a:sym typeface="Arial" panose="020B0604020202020204" pitchFamily="34" charset="0"/>
              </a:defRPr>
            </a:lvl2pPr>
            <a:lvl3pPr marL="1143000" indent="-228600">
              <a:defRPr sz="2000">
                <a:solidFill>
                  <a:schemeClr val="tx1"/>
                </a:solidFill>
                <a:latin typeface="Arial" panose="020B0604020202020204" pitchFamily="34" charset="0"/>
                <a:ea typeface="SimSun" panose="02010600030101010101" pitchFamily="2" charset="-122"/>
                <a:sym typeface="Arial" panose="020B0604020202020204" pitchFamily="34" charset="0"/>
              </a:defRPr>
            </a:lvl3pPr>
            <a:lvl4pPr marL="1600200" indent="-228600">
              <a:defRPr sz="2000">
                <a:solidFill>
                  <a:schemeClr val="tx1"/>
                </a:solidFill>
                <a:latin typeface="Arial" panose="020B0604020202020204" pitchFamily="34" charset="0"/>
                <a:ea typeface="SimSun" panose="02010600030101010101" pitchFamily="2" charset="-122"/>
                <a:sym typeface="Arial" panose="020B0604020202020204" pitchFamily="34" charset="0"/>
              </a:defRPr>
            </a:lvl4pPr>
            <a:lvl5pPr marL="2057400" indent="-228600">
              <a:defRPr sz="2000">
                <a:solidFill>
                  <a:schemeClr val="tx1"/>
                </a:solidFill>
                <a:latin typeface="Arial" panose="020B0604020202020204" pitchFamily="34" charset="0"/>
                <a:ea typeface="SimSun" panose="02010600030101010101" pitchFamily="2" charset="-122"/>
                <a:sym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SimSun" panose="02010600030101010101" pitchFamily="2" charset="-122"/>
                <a:sym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SimSun" panose="02010600030101010101" pitchFamily="2" charset="-122"/>
                <a:sym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SimSun" panose="02010600030101010101" pitchFamily="2" charset="-122"/>
                <a:sym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SimSun" panose="02010600030101010101" pitchFamily="2" charset="-122"/>
                <a:sym typeface="Arial" panose="020B0604020202020204" pitchFamily="34" charset="0"/>
              </a:defRPr>
            </a:lvl9pPr>
          </a:lstStyle>
          <a:p>
            <a:pPr algn="ctr">
              <a:defRPr/>
            </a:pPr>
            <a:r>
              <a:rPr lang="de-DE" altLang="en-US" sz="1400">
                <a:solidFill>
                  <a:schemeClr val="bg1"/>
                </a:solidFill>
              </a:rPr>
              <a:t>Your Logo</a:t>
            </a:r>
          </a:p>
        </p:txBody>
      </p:sp>
      <p:pic>
        <p:nvPicPr>
          <p:cNvPr id="7174" name="Picture 17" descr="PP small"/>
          <p:cNvPicPr>
            <a:picLocks noChangeAspect="1" noChangeArrowheads="1"/>
          </p:cNvPicPr>
          <p:nvPr/>
        </p:nvPicPr>
        <p:blipFill>
          <a:blip r:embed="rId14">
            <a:extLst>
              <a:ext uri="{28A0092B-C50C-407E-A947-70E740481C1C}">
                <a14:useLocalDpi xmlns:a14="http://schemas.microsoft.com/office/drawing/2010/main" val="0"/>
              </a:ext>
            </a:extLst>
          </a:blip>
          <a:srcRect b="34532"/>
          <a:stretch>
            <a:fillRect/>
          </a:stretch>
        </p:blipFill>
        <p:spPr bwMode="auto">
          <a:xfrm>
            <a:off x="6499225" y="6324600"/>
            <a:ext cx="2419350"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500568" r:id="rId1"/>
    <p:sldLayoutId id="2147500395" r:id="rId2"/>
    <p:sldLayoutId id="2147500396" r:id="rId3"/>
    <p:sldLayoutId id="2147500397" r:id="rId4"/>
    <p:sldLayoutId id="2147500398" r:id="rId5"/>
    <p:sldLayoutId id="2147500399" r:id="rId6"/>
    <p:sldLayoutId id="2147500400" r:id="rId7"/>
    <p:sldLayoutId id="2147500401" r:id="rId8"/>
    <p:sldLayoutId id="2147500402" r:id="rId9"/>
    <p:sldLayoutId id="2147500403" r:id="rId10"/>
    <p:sldLayoutId id="2147500404" r:id="rId11"/>
  </p:sldLayoutIdLst>
  <p:transition spd="med">
    <p:wipe dir="r"/>
  </p:transition>
  <p:txStyles>
    <p:titleStyle>
      <a:lvl1pPr algn="l" rtl="0" eaLnBrk="0" fontAlgn="base" hangingPunct="0">
        <a:spcBef>
          <a:spcPct val="0"/>
        </a:spcBef>
        <a:spcAft>
          <a:spcPct val="0"/>
        </a:spcAft>
        <a:defRPr sz="2800" b="1">
          <a:solidFill>
            <a:schemeClr val="tx1"/>
          </a:solidFill>
          <a:latin typeface="+mj-lt"/>
          <a:ea typeface="+mj-ea"/>
          <a:cs typeface="+mj-cs"/>
        </a:defRPr>
      </a:lvl1pPr>
      <a:lvl2pPr algn="l" rtl="0" eaLnBrk="0" fontAlgn="base" hangingPunct="0">
        <a:spcBef>
          <a:spcPct val="0"/>
        </a:spcBef>
        <a:spcAft>
          <a:spcPct val="0"/>
        </a:spcAft>
        <a:defRPr sz="2800" b="1">
          <a:solidFill>
            <a:schemeClr val="tx1"/>
          </a:solidFill>
          <a:latin typeface="Arial" charset="0"/>
        </a:defRPr>
      </a:lvl2pPr>
      <a:lvl3pPr algn="l" rtl="0" eaLnBrk="0" fontAlgn="base" hangingPunct="0">
        <a:spcBef>
          <a:spcPct val="0"/>
        </a:spcBef>
        <a:spcAft>
          <a:spcPct val="0"/>
        </a:spcAft>
        <a:defRPr sz="2800" b="1">
          <a:solidFill>
            <a:schemeClr val="tx1"/>
          </a:solidFill>
          <a:latin typeface="Arial" charset="0"/>
        </a:defRPr>
      </a:lvl3pPr>
      <a:lvl4pPr algn="l" rtl="0" eaLnBrk="0" fontAlgn="base" hangingPunct="0">
        <a:spcBef>
          <a:spcPct val="0"/>
        </a:spcBef>
        <a:spcAft>
          <a:spcPct val="0"/>
        </a:spcAft>
        <a:defRPr sz="2800" b="1">
          <a:solidFill>
            <a:schemeClr val="tx1"/>
          </a:solidFill>
          <a:latin typeface="Arial" charset="0"/>
        </a:defRPr>
      </a:lvl4pPr>
      <a:lvl5pPr algn="l" rtl="0" eaLnBrk="0" fontAlgn="base" hangingPunct="0">
        <a:spcBef>
          <a:spcPct val="0"/>
        </a:spcBef>
        <a:spcAft>
          <a:spcPct val="0"/>
        </a:spcAft>
        <a:defRPr sz="2800" b="1">
          <a:solidFill>
            <a:schemeClr val="tx1"/>
          </a:solidFill>
          <a:latin typeface="Arial" charset="0"/>
        </a:defRPr>
      </a:lvl5pPr>
      <a:lvl6pPr marL="457200" algn="l" rtl="0" eaLnBrk="1" fontAlgn="base" hangingPunct="1">
        <a:spcBef>
          <a:spcPct val="0"/>
        </a:spcBef>
        <a:spcAft>
          <a:spcPct val="0"/>
        </a:spcAft>
        <a:defRPr sz="2800" b="1">
          <a:solidFill>
            <a:schemeClr val="tx1"/>
          </a:solidFill>
          <a:latin typeface="Arial" charset="0"/>
        </a:defRPr>
      </a:lvl6pPr>
      <a:lvl7pPr marL="914400" algn="l" rtl="0" eaLnBrk="1" fontAlgn="base" hangingPunct="1">
        <a:spcBef>
          <a:spcPct val="0"/>
        </a:spcBef>
        <a:spcAft>
          <a:spcPct val="0"/>
        </a:spcAft>
        <a:defRPr sz="2800" b="1">
          <a:solidFill>
            <a:schemeClr val="tx1"/>
          </a:solidFill>
          <a:latin typeface="Arial" charset="0"/>
        </a:defRPr>
      </a:lvl7pPr>
      <a:lvl8pPr marL="1371600" algn="l" rtl="0" eaLnBrk="1" fontAlgn="base" hangingPunct="1">
        <a:spcBef>
          <a:spcPct val="0"/>
        </a:spcBef>
        <a:spcAft>
          <a:spcPct val="0"/>
        </a:spcAft>
        <a:defRPr sz="2800" b="1">
          <a:solidFill>
            <a:schemeClr val="tx1"/>
          </a:solidFill>
          <a:latin typeface="Arial" charset="0"/>
        </a:defRPr>
      </a:lvl8pPr>
      <a:lvl9pPr marL="1828800" algn="l" rtl="0" eaLnBrk="1" fontAlgn="base" hangingPunct="1">
        <a:spcBef>
          <a:spcPct val="0"/>
        </a:spcBef>
        <a:spcAft>
          <a:spcPct val="0"/>
        </a:spcAft>
        <a:defRPr sz="2800" b="1">
          <a:solidFill>
            <a:schemeClr val="tx1"/>
          </a:solidFill>
          <a:latin typeface="Arial" charset="0"/>
        </a:defRPr>
      </a:lvl9pPr>
    </p:titleStyle>
    <p:bodyStyle>
      <a:lvl1pPr marL="347663" indent="-347663" algn="l" defTabSz="801688" rtl="0" eaLnBrk="0" fontAlgn="base" hangingPunct="0">
        <a:spcBef>
          <a:spcPct val="75000"/>
        </a:spcBef>
        <a:spcAft>
          <a:spcPct val="0"/>
        </a:spcAft>
        <a:buClr>
          <a:schemeClr val="hlink"/>
        </a:buClr>
        <a:buSzPct val="90000"/>
        <a:buFont typeface="Wingdings" panose="05000000000000000000" pitchFamily="2" charset="2"/>
        <a:buChar char="p"/>
        <a:defRPr sz="3200">
          <a:solidFill>
            <a:schemeClr val="tx1"/>
          </a:solidFill>
          <a:latin typeface="+mn-lt"/>
          <a:ea typeface="+mn-ea"/>
          <a:cs typeface="+mn-cs"/>
        </a:defRPr>
      </a:lvl1pPr>
      <a:lvl2pPr marL="365125" indent="333375" algn="l" defTabSz="801688" rtl="0" eaLnBrk="0" fontAlgn="base" hangingPunct="0">
        <a:spcBef>
          <a:spcPct val="75000"/>
        </a:spcBef>
        <a:spcAft>
          <a:spcPct val="0"/>
        </a:spcAft>
        <a:buClr>
          <a:schemeClr val="hlink"/>
        </a:buClr>
        <a:buSzPct val="90000"/>
        <a:buFont typeface="Wingdings" panose="05000000000000000000" pitchFamily="2" charset="2"/>
        <a:buChar char="p"/>
        <a:defRPr sz="2800">
          <a:solidFill>
            <a:schemeClr val="tx1"/>
          </a:solidFill>
          <a:latin typeface="+mn-lt"/>
        </a:defRPr>
      </a:lvl2pPr>
      <a:lvl3pPr marL="1149350" indent="-433388" algn="l" defTabSz="801688" rtl="0" eaLnBrk="0" fontAlgn="base" hangingPunct="0">
        <a:spcBef>
          <a:spcPct val="75000"/>
        </a:spcBef>
        <a:spcAft>
          <a:spcPct val="0"/>
        </a:spcAft>
        <a:buClr>
          <a:schemeClr val="hlink"/>
        </a:buClr>
        <a:buSzPct val="90000"/>
        <a:buFont typeface="Wingdings" panose="05000000000000000000" pitchFamily="2" charset="2"/>
        <a:buChar char="p"/>
        <a:defRPr sz="2400">
          <a:solidFill>
            <a:schemeClr val="tx1"/>
          </a:solidFill>
          <a:latin typeface="+mn-lt"/>
        </a:defRPr>
      </a:lvl3pPr>
      <a:lvl4pPr marL="1530350" indent="-363538" algn="l" defTabSz="801688" rtl="0" eaLnBrk="0" fontAlgn="base" hangingPunct="0">
        <a:spcBef>
          <a:spcPct val="75000"/>
        </a:spcBef>
        <a:spcAft>
          <a:spcPct val="0"/>
        </a:spcAft>
        <a:buClr>
          <a:schemeClr val="hlink"/>
        </a:buClr>
        <a:buSzPct val="90000"/>
        <a:buFont typeface="Wingdings" panose="05000000000000000000" pitchFamily="2" charset="2"/>
        <a:buChar char="–"/>
        <a:defRPr sz="2000">
          <a:solidFill>
            <a:schemeClr val="tx1"/>
          </a:solidFill>
          <a:latin typeface="+mn-lt"/>
        </a:defRPr>
      </a:lvl4pPr>
      <a:lvl5pPr marL="1887538" indent="-58738" algn="l" defTabSz="801688" rtl="0" eaLnBrk="0" fontAlgn="base" hangingPunct="0">
        <a:spcBef>
          <a:spcPct val="75000"/>
        </a:spcBef>
        <a:spcAft>
          <a:spcPct val="0"/>
        </a:spcAft>
        <a:buClr>
          <a:schemeClr val="hlink"/>
        </a:buClr>
        <a:buSzPct val="90000"/>
        <a:buFont typeface="Wingdings" panose="05000000000000000000" pitchFamily="2" charset="2"/>
        <a:buChar char="»"/>
        <a:defRPr sz="2000">
          <a:solidFill>
            <a:schemeClr val="tx1"/>
          </a:solidFill>
          <a:latin typeface="+mn-lt"/>
        </a:defRPr>
      </a:lvl5pPr>
      <a:lvl6pPr marL="2344738" algn="l" defTabSz="801688" rtl="0" eaLnBrk="1" fontAlgn="base" hangingPunct="1">
        <a:spcBef>
          <a:spcPct val="75000"/>
        </a:spcBef>
        <a:spcAft>
          <a:spcPct val="0"/>
        </a:spcAft>
        <a:buClr>
          <a:schemeClr val="hlink"/>
        </a:buClr>
        <a:buSzPct val="90000"/>
        <a:buFont typeface="Wingdings" pitchFamily="2" charset="2"/>
        <a:defRPr>
          <a:solidFill>
            <a:schemeClr val="tx1"/>
          </a:solidFill>
          <a:latin typeface="+mn-lt"/>
        </a:defRPr>
      </a:lvl6pPr>
      <a:lvl7pPr marL="2801938" algn="l" defTabSz="801688" rtl="0" eaLnBrk="1" fontAlgn="base" hangingPunct="1">
        <a:spcBef>
          <a:spcPct val="75000"/>
        </a:spcBef>
        <a:spcAft>
          <a:spcPct val="0"/>
        </a:spcAft>
        <a:buClr>
          <a:schemeClr val="hlink"/>
        </a:buClr>
        <a:buSzPct val="90000"/>
        <a:buFont typeface="Wingdings" pitchFamily="2" charset="2"/>
        <a:defRPr>
          <a:solidFill>
            <a:schemeClr val="tx1"/>
          </a:solidFill>
          <a:latin typeface="+mn-lt"/>
        </a:defRPr>
      </a:lvl7pPr>
      <a:lvl8pPr marL="3259138" algn="l" defTabSz="801688" rtl="0" eaLnBrk="1" fontAlgn="base" hangingPunct="1">
        <a:spcBef>
          <a:spcPct val="75000"/>
        </a:spcBef>
        <a:spcAft>
          <a:spcPct val="0"/>
        </a:spcAft>
        <a:buClr>
          <a:schemeClr val="hlink"/>
        </a:buClr>
        <a:buSzPct val="90000"/>
        <a:buFont typeface="Wingdings" pitchFamily="2" charset="2"/>
        <a:defRPr>
          <a:solidFill>
            <a:schemeClr val="tx1"/>
          </a:solidFill>
          <a:latin typeface="+mn-lt"/>
        </a:defRPr>
      </a:lvl8pPr>
      <a:lvl9pPr marL="3716338" algn="l" defTabSz="801688" rtl="0" eaLnBrk="1" fontAlgn="base" hangingPunct="1">
        <a:spcBef>
          <a:spcPct val="75000"/>
        </a:spcBef>
        <a:spcAft>
          <a:spcPct val="0"/>
        </a:spcAft>
        <a:buClr>
          <a:schemeClr val="hlink"/>
        </a:buClr>
        <a:buSzPct val="90000"/>
        <a:buFont typeface="Wingdings" pitchFamily="2" charset="2"/>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id-ID" altLang="en-US"/>
          </a:p>
        </p:txBody>
      </p:sp>
      <p:sp>
        <p:nvSpPr>
          <p:cNvPr id="1229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id-ID" alt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167516DF-C6F9-4C3B-B8FD-D62E38196DC5}" type="datetimeFigureOut">
              <a:rPr lang="id-ID"/>
              <a:pPr>
                <a:defRPr/>
              </a:pPr>
              <a:t>25/09/2017</a:t>
            </a:fld>
            <a:endParaRPr lang="id-ID"/>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id-ID"/>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61CC615C-6CB4-4A38-8524-ED4F4A2D6BC5}" type="slidenum">
              <a:rPr lang="id-ID"/>
              <a:pPr>
                <a:defRPr/>
              </a:pPr>
              <a:t>‹#›</a:t>
            </a:fld>
            <a:endParaRPr lang="id-ID"/>
          </a:p>
        </p:txBody>
      </p:sp>
    </p:spTree>
    <p:extLst>
      <p:ext uri="{BB962C8B-B14F-4D97-AF65-F5344CB8AC3E}">
        <p14:creationId xmlns:p14="http://schemas.microsoft.com/office/powerpoint/2010/main" val="2874828021"/>
      </p:ext>
    </p:extLst>
  </p:cSld>
  <p:clrMap bg1="lt1" tx1="dk1" bg2="lt2" tx2="dk2" accent1="accent1" accent2="accent2" accent3="accent3" accent4="accent4" accent5="accent5" accent6="accent6" hlink="hlink" folHlink="folHlink"/>
  <p:sldLayoutIdLst>
    <p:sldLayoutId id="2147500633" r:id="rId1"/>
    <p:sldLayoutId id="2147500634" r:id="rId2"/>
    <p:sldLayoutId id="2147500635" r:id="rId3"/>
    <p:sldLayoutId id="2147500636" r:id="rId4"/>
    <p:sldLayoutId id="2147500637" r:id="rId5"/>
    <p:sldLayoutId id="2147500638" r:id="rId6"/>
    <p:sldLayoutId id="2147500639" r:id="rId7"/>
    <p:sldLayoutId id="2147500640" r:id="rId8"/>
    <p:sldLayoutId id="2147500641" r:id="rId9"/>
    <p:sldLayoutId id="2147500642" r:id="rId10"/>
    <p:sldLayoutId id="2147500643" r:id="rId11"/>
  </p:sldLayoutIdLst>
  <p:txStyles>
    <p:titleStyle>
      <a:lvl1pPr algn="ctr" rtl="0" eaLnBrk="0" fontAlgn="base" hangingPunct="0">
        <a:spcBef>
          <a:spcPct val="0"/>
        </a:spcBef>
        <a:spcAft>
          <a:spcPct val="0"/>
        </a:spcAft>
        <a:defRPr sz="4400" kern="1200">
          <a:solidFill>
            <a:schemeClr val="tx1"/>
          </a:solidFill>
          <a:latin typeface="+mj-lt"/>
          <a:ea typeface="SimSun" panose="02010600030101010101" pitchFamily="2" charset="-122"/>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SimSun"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SimSun"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SimSun"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SimSun"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SimSun"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SimSun"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SimSun"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SimSun"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SimSun"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SimSun"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SimSun"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SimSun"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SimSun" panose="02010600030101010101"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741321-F10A-45FF-AFD2-F6D6B9A58A5B}" type="datetimeFigureOut">
              <a:rPr lang="en-US" smtClean="0"/>
              <a:t>9/25/2017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CFBF6F-9B83-4A94-B387-C78528C173B9}" type="slidenum">
              <a:rPr lang="en-US" smtClean="0"/>
              <a:t>‹#›</a:t>
            </a:fld>
            <a:endParaRPr lang="en-US"/>
          </a:p>
        </p:txBody>
      </p:sp>
    </p:spTree>
    <p:extLst>
      <p:ext uri="{BB962C8B-B14F-4D97-AF65-F5344CB8AC3E}">
        <p14:creationId xmlns:p14="http://schemas.microsoft.com/office/powerpoint/2010/main" val="3836990368"/>
      </p:ext>
    </p:extLst>
  </p:cSld>
  <p:clrMap bg1="lt1" tx1="dk1" bg2="lt2" tx2="dk2" accent1="accent1" accent2="accent2" accent3="accent3" accent4="accent4" accent5="accent5" accent6="accent6" hlink="hlink" folHlink="folHlink"/>
  <p:sldLayoutIdLst>
    <p:sldLayoutId id="2147500645" r:id="rId1"/>
    <p:sldLayoutId id="2147500646" r:id="rId2"/>
    <p:sldLayoutId id="2147500647" r:id="rId3"/>
    <p:sldLayoutId id="2147500648" r:id="rId4"/>
    <p:sldLayoutId id="2147500649" r:id="rId5"/>
    <p:sldLayoutId id="2147500650" r:id="rId6"/>
    <p:sldLayoutId id="2147500651" r:id="rId7"/>
    <p:sldLayoutId id="2147500652" r:id="rId8"/>
    <p:sldLayoutId id="2147500653" r:id="rId9"/>
    <p:sldLayoutId id="2147500654" r:id="rId10"/>
    <p:sldLayoutId id="214750065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alphaModFix amt="13000"/>
            <a:lum/>
          </a:blip>
          <a:srcRect/>
          <a:stretch>
            <a:fillRect l="8000" t="-2000" r="8000" b="-2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2AE219EC-19CE-4AD1-AA43-9645DD9E1895}" type="slidenum">
              <a:rPr lang="en-US" smtClean="0">
                <a:solidFill>
                  <a:prstClr val="black">
                    <a:tint val="75000"/>
                  </a:prstClr>
                </a:solidFill>
              </a:rPr>
              <a:pPr defTabSz="914400"/>
              <a:t>‹#›</a:t>
            </a:fld>
            <a:endParaRPr lang="en-US" dirty="0">
              <a:solidFill>
                <a:prstClr val="black">
                  <a:tint val="75000"/>
                </a:prstClr>
              </a:solidFill>
            </a:endParaRPr>
          </a:p>
        </p:txBody>
      </p:sp>
    </p:spTree>
    <p:extLst>
      <p:ext uri="{BB962C8B-B14F-4D97-AF65-F5344CB8AC3E}">
        <p14:creationId xmlns:p14="http://schemas.microsoft.com/office/powerpoint/2010/main" val="730312680"/>
      </p:ext>
    </p:extLst>
  </p:cSld>
  <p:clrMap bg1="lt1" tx1="dk1" bg2="lt2" tx2="dk2" accent1="accent1" accent2="accent2" accent3="accent3" accent4="accent4" accent5="accent5" accent6="accent6" hlink="hlink" folHlink="folHlink"/>
  <p:sldLayoutIdLst>
    <p:sldLayoutId id="2147500671" r:id="rId1"/>
    <p:sldLayoutId id="2147500672" r:id="rId2"/>
    <p:sldLayoutId id="2147500673" r:id="rId3"/>
    <p:sldLayoutId id="2147500674" r:id="rId4"/>
    <p:sldLayoutId id="2147500675" r:id="rId5"/>
    <p:sldLayoutId id="2147500676" r:id="rId6"/>
    <p:sldLayoutId id="2147500677" r:id="rId7"/>
    <p:sldLayoutId id="2147500678" r:id="rId8"/>
    <p:sldLayoutId id="2147500679" r:id="rId9"/>
    <p:sldLayoutId id="2147500680" r:id="rId10"/>
    <p:sldLayoutId id="2147500681" r:id="rId11"/>
    <p:sldLayoutId id="2147500682" r:id="rId1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741321-F10A-45FF-AFD2-F6D6B9A58A5B}" type="datetimeFigureOut">
              <a:rPr lang="en-US" smtClean="0"/>
              <a:pPr/>
              <a:t>9/25/2017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CFBF6F-9B83-4A94-B387-C78528C173B9}" type="slidenum">
              <a:rPr lang="en-US" smtClean="0"/>
              <a:pPr/>
              <a:t>‹#›</a:t>
            </a:fld>
            <a:endParaRPr lang="en-US"/>
          </a:p>
        </p:txBody>
      </p:sp>
    </p:spTree>
    <p:extLst>
      <p:ext uri="{BB962C8B-B14F-4D97-AF65-F5344CB8AC3E}">
        <p14:creationId xmlns:p14="http://schemas.microsoft.com/office/powerpoint/2010/main" val="949012705"/>
      </p:ext>
    </p:extLst>
  </p:cSld>
  <p:clrMap bg1="lt1" tx1="dk1" bg2="lt2" tx2="dk2" accent1="accent1" accent2="accent2" accent3="accent3" accent4="accent4" accent5="accent5" accent6="accent6" hlink="hlink" folHlink="folHlink"/>
  <p:sldLayoutIdLst>
    <p:sldLayoutId id="2147500695" r:id="rId1"/>
    <p:sldLayoutId id="2147500696" r:id="rId2"/>
    <p:sldLayoutId id="2147500697" r:id="rId3"/>
    <p:sldLayoutId id="2147500698" r:id="rId4"/>
    <p:sldLayoutId id="2147500699" r:id="rId5"/>
    <p:sldLayoutId id="2147500700" r:id="rId6"/>
    <p:sldLayoutId id="2147500701" r:id="rId7"/>
    <p:sldLayoutId id="2147500702" r:id="rId8"/>
    <p:sldLayoutId id="2147500703" r:id="rId9"/>
    <p:sldLayoutId id="2147500704" r:id="rId10"/>
    <p:sldLayoutId id="2147500705" r:id="rId11"/>
    <p:sldLayoutId id="2147500706" r:id="rId12"/>
    <p:sldLayoutId id="2147500707" r:id="rId13"/>
    <p:sldLayoutId id="2147500708" r:id="rId14"/>
    <p:sldLayoutId id="2147500709"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p:nvPr/>
        </p:nvSpPr>
        <p:spPr>
          <a:xfrm>
            <a:off x="182880" y="182880"/>
            <a:ext cx="8778240" cy="649224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57250" y="609600"/>
            <a:ext cx="7406640" cy="135636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57251" y="2057400"/>
            <a:ext cx="7404653" cy="40386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7247" y="6223829"/>
            <a:ext cx="1746806" cy="365125"/>
          </a:xfrm>
          <a:prstGeom prst="rect">
            <a:avLst/>
          </a:prstGeom>
        </p:spPr>
        <p:txBody>
          <a:bodyPr vert="horz" lIns="91440" tIns="45720" rIns="91440" bIns="45720" rtlCol="0" anchor="ctr"/>
          <a:lstStyle>
            <a:lvl1pPr algn="l">
              <a:defRPr sz="1000">
                <a:solidFill>
                  <a:schemeClr val="accent1"/>
                </a:solidFill>
              </a:defRPr>
            </a:lvl1pPr>
          </a:lstStyle>
          <a:p>
            <a:fld id="{34A43A2E-6632-4F9D-8728-2CF59ACBBE60}" type="datetimeFigureOut">
              <a:rPr lang="en-US" dirty="0"/>
              <a:t>9/25/2017</a:t>
            </a:fld>
            <a:endParaRPr lang="en-US" dirty="0"/>
          </a:p>
        </p:txBody>
      </p:sp>
      <p:sp>
        <p:nvSpPr>
          <p:cNvPr id="5" name="Footer Placeholder 4"/>
          <p:cNvSpPr>
            <a:spLocks noGrp="1"/>
          </p:cNvSpPr>
          <p:nvPr>
            <p:ph type="ftr" sz="quarter" idx="3"/>
          </p:nvPr>
        </p:nvSpPr>
        <p:spPr>
          <a:xfrm>
            <a:off x="2961861" y="6223829"/>
            <a:ext cx="3538331" cy="365125"/>
          </a:xfrm>
          <a:prstGeom prst="rect">
            <a:avLst/>
          </a:prstGeom>
        </p:spPr>
        <p:txBody>
          <a:bodyPr vert="horz" lIns="91440" tIns="45720" rIns="91440" bIns="45720" rtlCol="0" anchor="ctr"/>
          <a:lstStyle>
            <a:lvl1pPr algn="ctr">
              <a:defRPr sz="1000">
                <a:solidFill>
                  <a:schemeClr val="accent1"/>
                </a:solidFill>
              </a:defRPr>
            </a:lvl1pPr>
          </a:lstStyle>
          <a:p>
            <a:endParaRPr lang="en-US" dirty="0"/>
          </a:p>
        </p:txBody>
      </p:sp>
      <p:sp>
        <p:nvSpPr>
          <p:cNvPr id="6" name="Slide Number Placeholder 5"/>
          <p:cNvSpPr>
            <a:spLocks noGrp="1"/>
          </p:cNvSpPr>
          <p:nvPr>
            <p:ph type="sldNum" sz="quarter" idx="4"/>
          </p:nvPr>
        </p:nvSpPr>
        <p:spPr>
          <a:xfrm>
            <a:off x="6997148" y="6223829"/>
            <a:ext cx="1279663" cy="365125"/>
          </a:xfrm>
          <a:prstGeom prst="rect">
            <a:avLst/>
          </a:prstGeom>
        </p:spPr>
        <p:txBody>
          <a:bodyPr vert="horz" lIns="91440" tIns="45720" rIns="91440" bIns="45720" rtlCol="0" anchor="ctr"/>
          <a:lstStyle>
            <a:lvl1pPr algn="r">
              <a:defRPr sz="1000">
                <a:solidFill>
                  <a:schemeClr val="accent1"/>
                </a:solidFill>
              </a:defRPr>
            </a:lvl1pPr>
          </a:lstStyle>
          <a:p>
            <a:fld id="{4FAB73BC-B049-4115-A692-8D63A059BFB8}" type="slidenum">
              <a:rPr lang="en-US" dirty="0"/>
              <a:pPr/>
              <a:t>‹#›</a:t>
            </a:fld>
            <a:endParaRPr lang="en-US" dirty="0"/>
          </a:p>
        </p:txBody>
      </p:sp>
    </p:spTree>
    <p:extLst>
      <p:ext uri="{BB962C8B-B14F-4D97-AF65-F5344CB8AC3E}">
        <p14:creationId xmlns:p14="http://schemas.microsoft.com/office/powerpoint/2010/main" val="627462673"/>
      </p:ext>
    </p:extLst>
  </p:cSld>
  <p:clrMap bg1="lt1" tx1="dk1" bg2="lt2" tx2="dk2" accent1="accent1" accent2="accent2" accent3="accent3" accent4="accent4" accent5="accent5" accent6="accent6" hlink="hlink" folHlink="folHlink"/>
  <p:sldLayoutIdLst>
    <p:sldLayoutId id="2147500711" r:id="rId1"/>
    <p:sldLayoutId id="2147500712" r:id="rId2"/>
    <p:sldLayoutId id="2147500713" r:id="rId3"/>
    <p:sldLayoutId id="2147500714" r:id="rId4"/>
    <p:sldLayoutId id="2147500715" r:id="rId5"/>
    <p:sldLayoutId id="2147500716" r:id="rId6"/>
    <p:sldLayoutId id="2147500717" r:id="rId7"/>
    <p:sldLayoutId id="2147500718" r:id="rId8"/>
    <p:sldLayoutId id="2147500719" r:id="rId9"/>
    <p:sldLayoutId id="2147500720" r:id="rId10"/>
    <p:sldLayoutId id="2147500721" r:id="rId11"/>
    <p:sldLayoutId id="2147500722" r:id="rId12"/>
    <p:sldLayoutId id="2147500725" r:id="rId13"/>
    <p:sldLayoutId id="2147500726" r:id="rId14"/>
    <p:sldLayoutId id="2147500727" r:id="rId15"/>
    <p:sldLayoutId id="2147500729" r:id="rId16"/>
  </p:sldLayoutIdLst>
  <p:txStyles>
    <p:titleStyle>
      <a:lvl1pPr algn="l" defTabSz="685800" rtl="0" eaLnBrk="1" latinLnBrk="0" hangingPunct="1">
        <a:lnSpc>
          <a:spcPct val="90000"/>
        </a:lnSpc>
        <a:spcBef>
          <a:spcPct val="0"/>
        </a:spcBef>
        <a:buNone/>
        <a:defRPr sz="4000" kern="1200">
          <a:solidFill>
            <a:schemeClr val="accent1"/>
          </a:solidFill>
          <a:latin typeface="+mj-lt"/>
          <a:ea typeface="+mj-ea"/>
          <a:cs typeface="+mj-cs"/>
        </a:defRPr>
      </a:lvl1pPr>
    </p:titleStyle>
    <p:bodyStyle>
      <a:lvl1pPr marL="171450" indent="-137160" algn="l" defTabSz="685800" rtl="0" eaLnBrk="1" latinLnBrk="0" hangingPunct="1">
        <a:lnSpc>
          <a:spcPct val="90000"/>
        </a:lnSpc>
        <a:spcBef>
          <a:spcPts val="1000"/>
        </a:spcBef>
        <a:buClr>
          <a:schemeClr val="accent1"/>
        </a:buClr>
        <a:buSzPct val="80000"/>
        <a:buFont typeface="Corbel" pitchFamily="34" charset="0"/>
        <a:buChar char="•"/>
        <a:defRPr sz="2000" kern="1200">
          <a:solidFill>
            <a:schemeClr val="accent1"/>
          </a:solidFill>
          <a:latin typeface="+mn-lt"/>
          <a:ea typeface="+mn-ea"/>
          <a:cs typeface="+mn-cs"/>
        </a:defRPr>
      </a:lvl1pPr>
      <a:lvl2pPr marL="34290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800" kern="1200">
          <a:solidFill>
            <a:schemeClr val="accent1"/>
          </a:solidFill>
          <a:latin typeface="+mn-lt"/>
          <a:ea typeface="+mn-ea"/>
          <a:cs typeface="+mn-cs"/>
        </a:defRPr>
      </a:lvl2pPr>
      <a:lvl3pPr marL="54864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600" kern="1200">
          <a:solidFill>
            <a:schemeClr val="accent1"/>
          </a:solidFill>
          <a:latin typeface="+mn-lt"/>
          <a:ea typeface="+mn-ea"/>
          <a:cs typeface="+mn-cs"/>
        </a:defRPr>
      </a:lvl3pPr>
      <a:lvl4pPr marL="75438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4pPr>
      <a:lvl5pPr marL="92012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5pPr>
      <a:lvl6pPr marL="11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6pPr>
      <a:lvl7pPr marL="13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7pPr>
      <a:lvl8pPr marL="15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8pPr>
      <a:lvl9pPr marL="17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1" y="365128"/>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1"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fld id="{75741321-F10A-45FF-AFD2-F6D6B9A58A5B}" type="datetimeFigureOut">
              <a:rPr lang="en-US" smtClean="0"/>
              <a:pPr/>
              <a:t>9/25/2017</a:t>
            </a:fld>
            <a:endParaRPr lang="en-US"/>
          </a:p>
        </p:txBody>
      </p:sp>
      <p:sp>
        <p:nvSpPr>
          <p:cNvPr id="5" name="Footer Placeholder 4"/>
          <p:cNvSpPr>
            <a:spLocks noGrp="1"/>
          </p:cNvSpPr>
          <p:nvPr>
            <p:ph type="ftr" sz="quarter" idx="3"/>
          </p:nvPr>
        </p:nvSpPr>
        <p:spPr>
          <a:xfrm>
            <a:off x="3028951" y="6356353"/>
            <a:ext cx="3086100"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1108">
                <a:solidFill>
                  <a:schemeClr val="tx1">
                    <a:tint val="75000"/>
                  </a:schemeClr>
                </a:solidFill>
              </a:defRPr>
            </a:lvl1pPr>
          </a:lstStyle>
          <a:p>
            <a:fld id="{A5CFBF6F-9B83-4A94-B387-C78528C173B9}" type="slidenum">
              <a:rPr lang="en-US" smtClean="0"/>
              <a:pPr/>
              <a:t>‹#›</a:t>
            </a:fld>
            <a:endParaRPr lang="en-US"/>
          </a:p>
        </p:txBody>
      </p:sp>
    </p:spTree>
    <p:extLst>
      <p:ext uri="{BB962C8B-B14F-4D97-AF65-F5344CB8AC3E}">
        <p14:creationId xmlns:p14="http://schemas.microsoft.com/office/powerpoint/2010/main" val="4232164309"/>
      </p:ext>
    </p:extLst>
  </p:cSld>
  <p:clrMap bg1="lt1" tx1="dk1" bg2="lt2" tx2="dk2" accent1="accent1" accent2="accent2" accent3="accent3" accent4="accent4" accent5="accent5" accent6="accent6" hlink="hlink" folHlink="folHlink"/>
  <p:sldLayoutIdLst>
    <p:sldLayoutId id="2147500767" r:id="rId1"/>
    <p:sldLayoutId id="2147500768" r:id="rId2"/>
    <p:sldLayoutId id="2147500769" r:id="rId3"/>
    <p:sldLayoutId id="2147500770" r:id="rId4"/>
    <p:sldLayoutId id="2147500771" r:id="rId5"/>
    <p:sldLayoutId id="2147500772" r:id="rId6"/>
    <p:sldLayoutId id="2147500773" r:id="rId7"/>
    <p:sldLayoutId id="2147500774" r:id="rId8"/>
    <p:sldLayoutId id="2147500775" r:id="rId9"/>
    <p:sldLayoutId id="2147500776" r:id="rId10"/>
    <p:sldLayoutId id="2147500777" r:id="rId11"/>
    <p:sldLayoutId id="2147500778" r:id="rId12"/>
  </p:sldLayoutIdLst>
  <p:txStyles>
    <p:titleStyle>
      <a:lvl1pPr algn="l" defTabSz="844083" rtl="0" eaLnBrk="1" latinLnBrk="0" hangingPunct="1">
        <a:lnSpc>
          <a:spcPct val="90000"/>
        </a:lnSpc>
        <a:spcBef>
          <a:spcPct val="0"/>
        </a:spcBef>
        <a:buNone/>
        <a:defRPr sz="4062" kern="1200">
          <a:solidFill>
            <a:schemeClr val="tx1"/>
          </a:solidFill>
          <a:latin typeface="+mj-lt"/>
          <a:ea typeface="+mj-ea"/>
          <a:cs typeface="+mj-cs"/>
        </a:defRPr>
      </a:lvl1pPr>
    </p:titleStyle>
    <p:bodyStyle>
      <a:lvl1pPr marL="211021" indent="-211021" algn="l" defTabSz="844083" rtl="0" eaLnBrk="1" latinLnBrk="0" hangingPunct="1">
        <a:lnSpc>
          <a:spcPct val="90000"/>
        </a:lnSpc>
        <a:spcBef>
          <a:spcPts val="923"/>
        </a:spcBef>
        <a:buFont typeface="Arial" panose="020B0604020202020204" pitchFamily="34" charset="0"/>
        <a:buChar char="•"/>
        <a:defRPr sz="2585" kern="1200">
          <a:solidFill>
            <a:schemeClr val="tx1"/>
          </a:solidFill>
          <a:latin typeface="+mn-lt"/>
          <a:ea typeface="+mn-ea"/>
          <a:cs typeface="+mn-cs"/>
        </a:defRPr>
      </a:lvl1pPr>
      <a:lvl2pPr marL="633062" indent="-211021" algn="l" defTabSz="844083" rtl="0" eaLnBrk="1" latinLnBrk="0" hangingPunct="1">
        <a:lnSpc>
          <a:spcPct val="90000"/>
        </a:lnSpc>
        <a:spcBef>
          <a:spcPts val="462"/>
        </a:spcBef>
        <a:buFont typeface="Arial" panose="020B0604020202020204" pitchFamily="34" charset="0"/>
        <a:buChar char="•"/>
        <a:defRPr sz="2215" kern="1200">
          <a:solidFill>
            <a:schemeClr val="tx1"/>
          </a:solidFill>
          <a:latin typeface="+mn-lt"/>
          <a:ea typeface="+mn-ea"/>
          <a:cs typeface="+mn-cs"/>
        </a:defRPr>
      </a:lvl2pPr>
      <a:lvl3pPr marL="1055103" indent="-211021" algn="l" defTabSz="844083" rtl="0" eaLnBrk="1" latinLnBrk="0" hangingPunct="1">
        <a:lnSpc>
          <a:spcPct val="90000"/>
        </a:lnSpc>
        <a:spcBef>
          <a:spcPts val="462"/>
        </a:spcBef>
        <a:buFont typeface="Arial" panose="020B0604020202020204" pitchFamily="34" charset="0"/>
        <a:buChar char="•"/>
        <a:defRPr sz="1846" kern="1200">
          <a:solidFill>
            <a:schemeClr val="tx1"/>
          </a:solidFill>
          <a:latin typeface="+mn-lt"/>
          <a:ea typeface="+mn-ea"/>
          <a:cs typeface="+mn-cs"/>
        </a:defRPr>
      </a:lvl3pPr>
      <a:lvl4pPr marL="1477145" indent="-211021" algn="l" defTabSz="844083" rtl="0" eaLnBrk="1" latinLnBrk="0" hangingPunct="1">
        <a:lnSpc>
          <a:spcPct val="90000"/>
        </a:lnSpc>
        <a:spcBef>
          <a:spcPts val="462"/>
        </a:spcBef>
        <a:buFont typeface="Arial" panose="020B0604020202020204" pitchFamily="34" charset="0"/>
        <a:buChar char="•"/>
        <a:defRPr sz="1662" kern="1200">
          <a:solidFill>
            <a:schemeClr val="tx1"/>
          </a:solidFill>
          <a:latin typeface="+mn-lt"/>
          <a:ea typeface="+mn-ea"/>
          <a:cs typeface="+mn-cs"/>
        </a:defRPr>
      </a:lvl4pPr>
      <a:lvl5pPr marL="1899186" indent="-211021" algn="l" defTabSz="844083" rtl="0" eaLnBrk="1" latinLnBrk="0" hangingPunct="1">
        <a:lnSpc>
          <a:spcPct val="90000"/>
        </a:lnSpc>
        <a:spcBef>
          <a:spcPts val="462"/>
        </a:spcBef>
        <a:buFont typeface="Arial" panose="020B0604020202020204" pitchFamily="34" charset="0"/>
        <a:buChar char="•"/>
        <a:defRPr sz="1662" kern="1200">
          <a:solidFill>
            <a:schemeClr val="tx1"/>
          </a:solidFill>
          <a:latin typeface="+mn-lt"/>
          <a:ea typeface="+mn-ea"/>
          <a:cs typeface="+mn-cs"/>
        </a:defRPr>
      </a:lvl5pPr>
      <a:lvl6pPr marL="2321227" indent="-211021" algn="l" defTabSz="844083" rtl="0" eaLnBrk="1" latinLnBrk="0" hangingPunct="1">
        <a:lnSpc>
          <a:spcPct val="90000"/>
        </a:lnSpc>
        <a:spcBef>
          <a:spcPts val="462"/>
        </a:spcBef>
        <a:buFont typeface="Arial" panose="020B0604020202020204" pitchFamily="34" charset="0"/>
        <a:buChar char="•"/>
        <a:defRPr sz="1662" kern="1200">
          <a:solidFill>
            <a:schemeClr val="tx1"/>
          </a:solidFill>
          <a:latin typeface="+mn-lt"/>
          <a:ea typeface="+mn-ea"/>
          <a:cs typeface="+mn-cs"/>
        </a:defRPr>
      </a:lvl6pPr>
      <a:lvl7pPr marL="2743269" indent="-211021" algn="l" defTabSz="844083" rtl="0" eaLnBrk="1" latinLnBrk="0" hangingPunct="1">
        <a:lnSpc>
          <a:spcPct val="90000"/>
        </a:lnSpc>
        <a:spcBef>
          <a:spcPts val="462"/>
        </a:spcBef>
        <a:buFont typeface="Arial" panose="020B0604020202020204" pitchFamily="34" charset="0"/>
        <a:buChar char="•"/>
        <a:defRPr sz="1662" kern="1200">
          <a:solidFill>
            <a:schemeClr val="tx1"/>
          </a:solidFill>
          <a:latin typeface="+mn-lt"/>
          <a:ea typeface="+mn-ea"/>
          <a:cs typeface="+mn-cs"/>
        </a:defRPr>
      </a:lvl7pPr>
      <a:lvl8pPr marL="3165310" indent="-211021" algn="l" defTabSz="844083" rtl="0" eaLnBrk="1" latinLnBrk="0" hangingPunct="1">
        <a:lnSpc>
          <a:spcPct val="90000"/>
        </a:lnSpc>
        <a:spcBef>
          <a:spcPts val="462"/>
        </a:spcBef>
        <a:buFont typeface="Arial" panose="020B0604020202020204" pitchFamily="34" charset="0"/>
        <a:buChar char="•"/>
        <a:defRPr sz="1662" kern="1200">
          <a:solidFill>
            <a:schemeClr val="tx1"/>
          </a:solidFill>
          <a:latin typeface="+mn-lt"/>
          <a:ea typeface="+mn-ea"/>
          <a:cs typeface="+mn-cs"/>
        </a:defRPr>
      </a:lvl8pPr>
      <a:lvl9pPr marL="3587351" indent="-211021" algn="l" defTabSz="844083" rtl="0" eaLnBrk="1" latinLnBrk="0" hangingPunct="1">
        <a:lnSpc>
          <a:spcPct val="90000"/>
        </a:lnSpc>
        <a:spcBef>
          <a:spcPts val="462"/>
        </a:spcBef>
        <a:buFont typeface="Arial" panose="020B0604020202020204" pitchFamily="34" charset="0"/>
        <a:buChar char="•"/>
        <a:defRPr sz="1662" kern="1200">
          <a:solidFill>
            <a:schemeClr val="tx1"/>
          </a:solidFill>
          <a:latin typeface="+mn-lt"/>
          <a:ea typeface="+mn-ea"/>
          <a:cs typeface="+mn-cs"/>
        </a:defRPr>
      </a:lvl9pPr>
    </p:bodyStyle>
    <p:otherStyle>
      <a:defPPr>
        <a:defRPr lang="en-US"/>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10.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chart" Target="../charts/chart1.xml"/><Relationship Id="rId1" Type="http://schemas.openxmlformats.org/officeDocument/2006/relationships/slideLayout" Target="../slideLayouts/slideLayout186.xml"/><Relationship Id="rId6" Type="http://schemas.openxmlformats.org/officeDocument/2006/relationships/image" Target="../media/image39.emf"/><Relationship Id="rId5" Type="http://schemas.openxmlformats.org/officeDocument/2006/relationships/image" Target="../media/image38.emf"/><Relationship Id="rId4" Type="http://schemas.openxmlformats.org/officeDocument/2006/relationships/image" Target="../media/image37.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12.xml.rels><?xml version="1.0" encoding="UTF-8" standalone="yes" ?><Relationships xmlns="http://schemas.openxmlformats.org/package/2006/relationships"><Relationship Id="rId8" Target="../media/image40.png" Type="http://schemas.openxmlformats.org/officeDocument/2006/relationships/image"/><Relationship Id="rId3" Target="../media/image41.jpeg" Type="http://schemas.openxmlformats.org/officeDocument/2006/relationships/image"/><Relationship Id="rId7" Target="../embeddings/oleObject1.bin" Type="http://schemas.openxmlformats.org/officeDocument/2006/relationships/oleObject"/><Relationship Id="rId2" Target="../slideLayouts/slideLayout128.xml" Type="http://schemas.openxmlformats.org/officeDocument/2006/relationships/slideLayout"/><Relationship Id="rId1" Target="../drawings/vmlDrawing1.vml" Type="http://schemas.openxmlformats.org/officeDocument/2006/relationships/vmlDrawing"/><Relationship Id="rId6" Target="../media/image44.jpeg" Type="http://schemas.openxmlformats.org/officeDocument/2006/relationships/image"/><Relationship Id="rId5" Target="../media/image43.jpeg" Type="http://schemas.openxmlformats.org/officeDocument/2006/relationships/image"/><Relationship Id="rId4" Target="../media/image42.jpeg" Type="http://schemas.openxmlformats.org/officeDocument/2006/relationships/image"/><Relationship Id="rId9" Target="../media/image45.jpeg" Type="http://schemas.openxmlformats.org/officeDocument/2006/relationships/image"/></Relationships>
</file>

<file path=ppt/slides/_rels/slide1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48.jpeg"/><Relationship Id="rId4" Type="http://schemas.openxmlformats.org/officeDocument/2006/relationships/image" Target="../media/image47.png"/></Relationships>
</file>

<file path=ppt/slides/_rels/slide1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xml"/><Relationship Id="rId1" Type="http://schemas.openxmlformats.org/officeDocument/2006/relationships/slideLayout" Target="../slideLayouts/slideLayout102.xml"/><Relationship Id="rId5" Type="http://schemas.openxmlformats.org/officeDocument/2006/relationships/image" Target="../media/image26.png"/><Relationship Id="rId4" Type="http://schemas.openxmlformats.org/officeDocument/2006/relationships/image" Target="../media/image5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8.xml"/></Relationships>
</file>

<file path=ppt/slides/_rels/slide1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25.xml"/></Relationships>
</file>

<file path=ppt/slides/_rels/slide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6.jpeg"/><Relationship Id="rId2" Type="http://schemas.openxmlformats.org/officeDocument/2006/relationships/image" Target="../media/image30.jpeg"/><Relationship Id="rId1" Type="http://schemas.openxmlformats.org/officeDocument/2006/relationships/slideLayout" Target="../slideLayouts/slideLayout36.xml"/><Relationship Id="rId6" Type="http://schemas.openxmlformats.org/officeDocument/2006/relationships/image" Target="../media/image55.png"/><Relationship Id="rId5" Type="http://schemas.openxmlformats.org/officeDocument/2006/relationships/image" Target="../media/image54.jpeg"/><Relationship Id="rId4" Type="http://schemas.openxmlformats.org/officeDocument/2006/relationships/image" Target="../media/image53.jpeg"/></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2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8.xml"/><Relationship Id="rId1" Type="http://schemas.openxmlformats.org/officeDocument/2006/relationships/slideLayout" Target="../slideLayouts/slideLayout14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3.xml"/></Relationships>
</file>

<file path=ppt/slides/_rels/slide27.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70.xml"/></Relationships>
</file>

<file path=ppt/slides/_rels/slide2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9.xml"/><Relationship Id="rId1" Type="http://schemas.openxmlformats.org/officeDocument/2006/relationships/slideLayout" Target="../slideLayouts/slideLayout63.xml"/></Relationships>
</file>

<file path=ppt/slides/_rels/slide29.xml.rels><?xml version="1.0" encoding="UTF-8" standalone="yes" ?><Relationships xmlns="http://schemas.openxmlformats.org/package/2006/relationships"><Relationship Id="rId8" Target="../media/image64.jpeg" Type="http://schemas.openxmlformats.org/officeDocument/2006/relationships/image"/><Relationship Id="rId13" Target="../media/image68.jpeg" Type="http://schemas.openxmlformats.org/officeDocument/2006/relationships/image"/><Relationship Id="rId3" Target="../media/image60.jpeg" Type="http://schemas.openxmlformats.org/officeDocument/2006/relationships/image"/><Relationship Id="rId7" Target="../media/hdphoto1.wdp" Type="http://schemas.microsoft.com/office/2007/relationships/hdphoto"/><Relationship Id="rId12" Target="../media/image67.jpeg" Type="http://schemas.openxmlformats.org/officeDocument/2006/relationships/image"/><Relationship Id="rId2" Target="../notesSlides/notesSlide10.xml" Type="http://schemas.openxmlformats.org/officeDocument/2006/relationships/notesSlide"/><Relationship Id="rId1" Target="../slideLayouts/slideLayout59.xml" Type="http://schemas.openxmlformats.org/officeDocument/2006/relationships/slideLayout"/><Relationship Id="rId6" Target="../media/image63.jpeg" Type="http://schemas.openxmlformats.org/officeDocument/2006/relationships/image"/><Relationship Id="rId11" Target="../media/image66.jpeg" Type="http://schemas.openxmlformats.org/officeDocument/2006/relationships/image"/><Relationship Id="rId5" Target="../media/image62.png" Type="http://schemas.openxmlformats.org/officeDocument/2006/relationships/image"/><Relationship Id="rId15" Target="../media/hdphoto3.wdp" Type="http://schemas.microsoft.com/office/2007/relationships/hdphoto"/><Relationship Id="rId10" Target="../media/image65.jpeg" Type="http://schemas.openxmlformats.org/officeDocument/2006/relationships/image"/><Relationship Id="rId4" Target="../media/image61.png" Type="http://schemas.openxmlformats.org/officeDocument/2006/relationships/image"/><Relationship Id="rId9" Target="../media/hdphoto2.wdp" Type="http://schemas.microsoft.com/office/2007/relationships/hdphoto"/><Relationship Id="rId14" Target="../media/image69.jpeg" Type="http://schemas.openxmlformats.org/officeDocument/2006/relationships/image"/></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6.xml"/></Relationships>
</file>

<file path=ppt/slides/_rels/slide30.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12.xml"/><Relationship Id="rId4" Type="http://schemas.openxmlformats.org/officeDocument/2006/relationships/image" Target="../media/image72.jpeg"/></Relationships>
</file>

<file path=ppt/slides/_rels/slide3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slideLayout" Target="../slideLayouts/slideLayout12.xml"/><Relationship Id="rId1" Type="http://schemas.openxmlformats.org/officeDocument/2006/relationships/vmlDrawing" Target="../drawings/vmlDrawing2.vml"/><Relationship Id="rId6" Type="http://schemas.openxmlformats.org/officeDocument/2006/relationships/image" Target="../media/image79.png"/><Relationship Id="rId5" Type="http://schemas.openxmlformats.org/officeDocument/2006/relationships/image" Target="../media/image77.wmf"/><Relationship Id="rId4" Type="http://schemas.openxmlformats.org/officeDocument/2006/relationships/oleObject" Target="../embeddings/oleObject2.bin"/></Relationships>
</file>

<file path=ppt/slides/_rels/slide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xml"/><Relationship Id="rId1" Type="http://schemas.openxmlformats.org/officeDocument/2006/relationships/slideLayout" Target="../slideLayouts/slideLayout1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25.xml"/></Relationships>
</file>

<file path=ppt/slides/_rels/slide7.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33.jpe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8" Target="../diagrams/colors1.xml" Type="http://schemas.openxmlformats.org/officeDocument/2006/relationships/diagramColors"/><Relationship Id="rId3" Target="../media/image34.png" Type="http://schemas.openxmlformats.org/officeDocument/2006/relationships/image"/><Relationship Id="rId7" Target="../diagrams/quickStyle1.xml" Type="http://schemas.openxmlformats.org/officeDocument/2006/relationships/diagramQuickStyle"/><Relationship Id="rId2" Target="../notesSlides/notesSlide4.xml" Type="http://schemas.openxmlformats.org/officeDocument/2006/relationships/notesSlide"/><Relationship Id="rId1" Target="../slideLayouts/slideLayout14.xml" Type="http://schemas.openxmlformats.org/officeDocument/2006/relationships/slideLayout"/><Relationship Id="rId6" Target="../diagrams/layout1.xml" Type="http://schemas.openxmlformats.org/officeDocument/2006/relationships/diagramLayout"/><Relationship Id="rId5" Target="../diagrams/data1.xml" Type="http://schemas.openxmlformats.org/officeDocument/2006/relationships/diagramData"/><Relationship Id="rId4" Target="../media/image35.jpeg" Type="http://schemas.openxmlformats.org/officeDocument/2006/relationships/image"/><Relationship Id="rId9" Target="../diagrams/drawing1.xml" Type="http://schemas.microsoft.com/office/2007/relationships/diagramDrawi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7" y="-16196"/>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123907" name="AutoShape 2" descr="http://gambardanfoto.com/wp-content/uploads/2013/11/gambar-garuda-522x555.jpg"/>
          <p:cNvSpPr>
            <a:spLocks noChangeAspect="1" noChangeArrowheads="1"/>
          </p:cNvSpPr>
          <p:nvPr/>
        </p:nvSpPr>
        <p:spPr bwMode="auto">
          <a:xfrm>
            <a:off x="495300" y="-142875"/>
            <a:ext cx="280988"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id-ID" altLang="en-US" sz="1800">
              <a:solidFill>
                <a:srgbClr val="000000"/>
              </a:solidFill>
              <a:sym typeface="Arial" panose="020B0604020202020204" pitchFamily="34" charset="0"/>
            </a:endParaRPr>
          </a:p>
        </p:txBody>
      </p:sp>
      <p:sp>
        <p:nvSpPr>
          <p:cNvPr id="3076" name="Rectangle 7"/>
          <p:cNvSpPr>
            <a:spLocks noChangeArrowheads="1"/>
          </p:cNvSpPr>
          <p:nvPr/>
        </p:nvSpPr>
        <p:spPr bwMode="auto">
          <a:xfrm>
            <a:off x="304800" y="3486150"/>
            <a:ext cx="8640763" cy="2114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924" tIns="40962" rIns="81924" bIns="40962">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9pPr>
          </a:lstStyle>
          <a:p>
            <a:pPr algn="ctr">
              <a:spcBef>
                <a:spcPct val="0"/>
              </a:spcBef>
              <a:buFont typeface="Arial" panose="020B0604020202020204" pitchFamily="34" charset="0"/>
              <a:buNone/>
            </a:pPr>
            <a:r>
              <a:rPr lang="en-US" altLang="en-US" sz="4400" b="1" dirty="0">
                <a:solidFill>
                  <a:srgbClr val="000000"/>
                </a:solidFill>
                <a:latin typeface="Algerian" panose="04020705040A02060702" pitchFamily="82" charset="0"/>
                <a:sym typeface="Times New Roman" panose="02020603050405020304" pitchFamily="18" charset="0"/>
              </a:rPr>
              <a:t>PENGARAHAN </a:t>
            </a:r>
          </a:p>
          <a:p>
            <a:pPr algn="ctr">
              <a:spcBef>
                <a:spcPct val="0"/>
              </a:spcBef>
              <a:buFont typeface="Arial" panose="020B0604020202020204" pitchFamily="34" charset="0"/>
              <a:buNone/>
            </a:pPr>
            <a:r>
              <a:rPr lang="en-US" altLang="en-US" sz="4400" b="1" dirty="0">
                <a:solidFill>
                  <a:srgbClr val="000000"/>
                </a:solidFill>
                <a:latin typeface="Algerian" panose="04020705040A02060702" pitchFamily="82" charset="0"/>
                <a:sym typeface="Times New Roman" panose="02020603050405020304" pitchFamily="18" charset="0"/>
              </a:rPr>
              <a:t>KEPADA FORKOPIMDA,</a:t>
            </a:r>
          </a:p>
          <a:p>
            <a:pPr algn="ctr">
              <a:spcBef>
                <a:spcPct val="0"/>
              </a:spcBef>
              <a:buFont typeface="Arial" panose="020B0604020202020204" pitchFamily="34" charset="0"/>
              <a:buNone/>
            </a:pPr>
            <a:r>
              <a:rPr lang="en-US" altLang="en-US" sz="4400" b="1" dirty="0">
                <a:solidFill>
                  <a:srgbClr val="000000"/>
                </a:solidFill>
                <a:latin typeface="Algerian" panose="04020705040A02060702" pitchFamily="82" charset="0"/>
                <a:sym typeface="Times New Roman" panose="02020603050405020304" pitchFamily="18" charset="0"/>
              </a:rPr>
              <a:t>DPRD &amp; BUPATI/WALIKOTA</a:t>
            </a:r>
            <a:endParaRPr lang="id-ID" altLang="en-US" sz="4400" b="1" dirty="0">
              <a:solidFill>
                <a:srgbClr val="000000"/>
              </a:solidFill>
              <a:latin typeface="Algerian" panose="04020705040A02060702" pitchFamily="82" charset="0"/>
              <a:sym typeface="Times New Roman" panose="02020603050405020304" pitchFamily="18" charset="0"/>
            </a:endParaRPr>
          </a:p>
        </p:txBody>
      </p:sp>
      <p:sp>
        <p:nvSpPr>
          <p:cNvPr id="123909" name="TextBox 7"/>
          <p:cNvSpPr>
            <a:spLocks noChangeArrowheads="1"/>
          </p:cNvSpPr>
          <p:nvPr/>
        </p:nvSpPr>
        <p:spPr bwMode="auto">
          <a:xfrm>
            <a:off x="2039938" y="2235200"/>
            <a:ext cx="50641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id-ID" altLang="zh-CN" sz="1600" b="1">
                <a:solidFill>
                  <a:srgbClr val="000000"/>
                </a:solidFill>
                <a:sym typeface="Arial" panose="020B0604020202020204" pitchFamily="34" charset="0"/>
              </a:rPr>
              <a:t>MENTERI DALAM NEGERI</a:t>
            </a:r>
          </a:p>
          <a:p>
            <a:pPr algn="ctr" eaLnBrk="1" hangingPunct="1">
              <a:spcBef>
                <a:spcPct val="0"/>
              </a:spcBef>
              <a:buFont typeface="Arial" panose="020B0604020202020204" pitchFamily="34" charset="0"/>
              <a:buNone/>
            </a:pPr>
            <a:r>
              <a:rPr lang="id-ID" altLang="zh-CN" sz="1600" b="1">
                <a:solidFill>
                  <a:srgbClr val="000000"/>
                </a:solidFill>
                <a:sym typeface="Arial" panose="020B0604020202020204" pitchFamily="34" charset="0"/>
              </a:rPr>
              <a:t>REPUBLIK INDONESIA</a:t>
            </a:r>
          </a:p>
          <a:p>
            <a:pPr algn="ctr" eaLnBrk="1" hangingPunct="1">
              <a:spcBef>
                <a:spcPct val="0"/>
              </a:spcBef>
              <a:buFont typeface="Arial" panose="020B0604020202020204" pitchFamily="34" charset="0"/>
              <a:buNone/>
            </a:pPr>
            <a:endParaRPr lang="id-ID" altLang="zh-CN" sz="1600" b="1">
              <a:solidFill>
                <a:srgbClr val="000000"/>
              </a:solidFill>
              <a:sym typeface="Arial" panose="020B0604020202020204" pitchFamily="34" charset="0"/>
            </a:endParaRPr>
          </a:p>
        </p:txBody>
      </p:sp>
      <p:grpSp>
        <p:nvGrpSpPr>
          <p:cNvPr id="123910" name="Group 1"/>
          <p:cNvGrpSpPr>
            <a:grpSpLocks noChangeAspect="1"/>
          </p:cNvGrpSpPr>
          <p:nvPr/>
        </p:nvGrpSpPr>
        <p:grpSpPr bwMode="auto">
          <a:xfrm>
            <a:off x="3348038" y="533400"/>
            <a:ext cx="2447925" cy="1824038"/>
            <a:chOff x="0" y="0"/>
            <a:chExt cx="2066925" cy="1341437"/>
          </a:xfrm>
        </p:grpSpPr>
        <p:pic>
          <p:nvPicPr>
            <p:cNvPr id="123911"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066925"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12391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9" y="178158"/>
              <a:ext cx="2062456" cy="1123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p:cBhvr>
                                        <p:cTn id="7" dur="1000"/>
                                        <p:tgtEl>
                                          <p:spTgt spid="3076"/>
                                        </p:tgtEl>
                                      </p:cBhvr>
                                    </p:animEffect>
                                    <p:anim calcmode="lin" valueType="num">
                                      <p:cBhvr>
                                        <p:cTn id="8" dur="1000" fill="hold"/>
                                        <p:tgtEl>
                                          <p:spTgt spid="3076"/>
                                        </p:tgtEl>
                                        <p:attrNameLst>
                                          <p:attrName>ppt_x</p:attrName>
                                        </p:attrNameLst>
                                      </p:cBhvr>
                                      <p:tavLst>
                                        <p:tav tm="0">
                                          <p:val>
                                            <p:strVal val="#ppt_x"/>
                                          </p:val>
                                        </p:tav>
                                        <p:tav tm="100000">
                                          <p:val>
                                            <p:strVal val="#ppt_x"/>
                                          </p:val>
                                        </p:tav>
                                      </p:tavLst>
                                    </p:anim>
                                    <p:anim calcmode="lin" valueType="num">
                                      <p:cBhvr>
                                        <p:cTn id="9" dur="1000" fill="hold"/>
                                        <p:tgtEl>
                                          <p:spTgt spid="30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44097" y="259123"/>
            <a:ext cx="8524234" cy="553998"/>
          </a:xfrm>
          <a:prstGeom prst="rect">
            <a:avLst/>
          </a:prstGeom>
        </p:spPr>
        <p:txBody>
          <a:bodyPr wrap="square">
            <a:spAutoFit/>
          </a:bodyPr>
          <a:lstStyle/>
          <a:p>
            <a:pPr algn="ctr" defTabSz="768033" eaLnBrk="1" fontAlgn="auto" hangingPunct="1">
              <a:spcBef>
                <a:spcPts val="0"/>
              </a:spcBef>
              <a:spcAft>
                <a:spcPts val="0"/>
              </a:spcAft>
            </a:pPr>
            <a:r>
              <a:rPr lang="en-US" sz="1000" b="1" dirty="0">
                <a:solidFill>
                  <a:prstClr val="black"/>
                </a:solidFill>
                <a:latin typeface="Arial"/>
                <a:ea typeface="+mn-ea"/>
                <a:cs typeface="Arial"/>
              </a:rPr>
              <a:t>LAPORAN PERKEMBANGAN</a:t>
            </a:r>
          </a:p>
          <a:p>
            <a:pPr algn="ctr" defTabSz="768033" eaLnBrk="1" fontAlgn="auto" hangingPunct="1">
              <a:spcBef>
                <a:spcPts val="0"/>
              </a:spcBef>
              <a:spcAft>
                <a:spcPts val="0"/>
              </a:spcAft>
            </a:pPr>
            <a:r>
              <a:rPr lang="en-US" sz="1000" b="1" dirty="0">
                <a:solidFill>
                  <a:prstClr val="black"/>
                </a:solidFill>
                <a:latin typeface="Arial"/>
                <a:ea typeface="+mn-ea"/>
                <a:cs typeface="Arial"/>
              </a:rPr>
              <a:t>KEPALA DAERAH/WAKIL KEPALA DAERAH YANG TERSANGKUT MASALAH HUKUM DARI TAHUN 2004 S/D 2017</a:t>
            </a:r>
          </a:p>
          <a:p>
            <a:pPr algn="ctr" defTabSz="768033" eaLnBrk="1" fontAlgn="auto" hangingPunct="1">
              <a:spcBef>
                <a:spcPts val="0"/>
              </a:spcBef>
              <a:spcAft>
                <a:spcPts val="0"/>
              </a:spcAft>
            </a:pPr>
            <a:r>
              <a:rPr lang="en-US" sz="1000" b="1" dirty="0">
                <a:solidFill>
                  <a:prstClr val="black"/>
                </a:solidFill>
                <a:latin typeface="Arial"/>
                <a:ea typeface="+mn-ea"/>
                <a:cs typeface="Arial"/>
              </a:rPr>
              <a:t>UNTUK KONDISI PER- 23 SEPTEMBER 2017 </a:t>
            </a:r>
            <a:endParaRPr lang="en-US" sz="1000" dirty="0">
              <a:solidFill>
                <a:prstClr val="black"/>
              </a:solidFill>
              <a:latin typeface="Arial"/>
              <a:ea typeface="+mn-ea"/>
              <a:cs typeface="Arial"/>
            </a:endParaRPr>
          </a:p>
        </p:txBody>
      </p:sp>
      <p:graphicFrame>
        <p:nvGraphicFramePr>
          <p:cNvPr id="11" name="Chart 10"/>
          <p:cNvGraphicFramePr/>
          <p:nvPr>
            <p:extLst/>
          </p:nvPr>
        </p:nvGraphicFramePr>
        <p:xfrm>
          <a:off x="3338835" y="2771546"/>
          <a:ext cx="3981404" cy="2015670"/>
        </p:xfrm>
        <a:graphic>
          <a:graphicData uri="http://schemas.openxmlformats.org/drawingml/2006/chart">
            <c:chart xmlns:c="http://schemas.openxmlformats.org/drawingml/2006/chart" xmlns:r="http://schemas.openxmlformats.org/officeDocument/2006/relationships" r:id="rId2"/>
          </a:graphicData>
        </a:graphic>
      </p:graphicFrame>
      <p:pic>
        <p:nvPicPr>
          <p:cNvPr id="13" name="Picture 12"/>
          <p:cNvPicPr>
            <a:picLocks noChangeAspect="1"/>
          </p:cNvPicPr>
          <p:nvPr/>
        </p:nvPicPr>
        <p:blipFill>
          <a:blip r:embed="rId3"/>
          <a:stretch>
            <a:fillRect/>
          </a:stretch>
        </p:blipFill>
        <p:spPr>
          <a:xfrm>
            <a:off x="213427" y="884871"/>
            <a:ext cx="4548656" cy="1886857"/>
          </a:xfrm>
          <a:prstGeom prst="rect">
            <a:avLst/>
          </a:prstGeom>
          <a:ln>
            <a:solidFill>
              <a:srgbClr val="000000"/>
            </a:solidFill>
          </a:ln>
        </p:spPr>
      </p:pic>
      <p:sp>
        <p:nvSpPr>
          <p:cNvPr id="14" name="TextBox 13"/>
          <p:cNvSpPr txBox="1"/>
          <p:nvPr/>
        </p:nvSpPr>
        <p:spPr>
          <a:xfrm>
            <a:off x="226766" y="893724"/>
            <a:ext cx="4535316" cy="356123"/>
          </a:xfrm>
          <a:prstGeom prst="rect">
            <a:avLst/>
          </a:prstGeom>
          <a:solidFill>
            <a:schemeClr val="tx2">
              <a:lumMod val="20000"/>
              <a:lumOff val="80000"/>
            </a:schemeClr>
          </a:solidFill>
        </p:spPr>
        <p:txBody>
          <a:bodyPr wrap="square" rtlCol="0">
            <a:spAutoFit/>
          </a:bodyPr>
          <a:lstStyle/>
          <a:p>
            <a:pPr algn="ctr" defTabSz="768033" eaLnBrk="1" fontAlgn="auto" hangingPunct="1">
              <a:spcBef>
                <a:spcPts val="0"/>
              </a:spcBef>
              <a:spcAft>
                <a:spcPts val="0"/>
              </a:spcAft>
            </a:pPr>
            <a:r>
              <a:rPr lang="en-US" sz="857" b="1" dirty="0">
                <a:solidFill>
                  <a:prstClr val="black"/>
                </a:solidFill>
                <a:latin typeface="Calibri"/>
                <a:ea typeface="+mn-ea"/>
              </a:rPr>
              <a:t>RINCIAN  390 KASUS KDH/WKDH PADA 34 PROVINSI SE INDONESIA</a:t>
            </a:r>
          </a:p>
          <a:p>
            <a:pPr algn="ctr" defTabSz="768033" eaLnBrk="1" fontAlgn="auto" hangingPunct="1">
              <a:spcBef>
                <a:spcPts val="0"/>
              </a:spcBef>
              <a:spcAft>
                <a:spcPts val="0"/>
              </a:spcAft>
            </a:pPr>
            <a:r>
              <a:rPr lang="en-US" sz="857" b="1" dirty="0">
                <a:solidFill>
                  <a:prstClr val="black"/>
                </a:solidFill>
                <a:latin typeface="Calibri"/>
                <a:ea typeface="+mn-ea"/>
              </a:rPr>
              <a:t>TAHUN 2004 S/D SEPTEMBER 2017</a:t>
            </a:r>
          </a:p>
        </p:txBody>
      </p:sp>
      <p:sp>
        <p:nvSpPr>
          <p:cNvPr id="21" name="TextBox 20"/>
          <p:cNvSpPr txBox="1"/>
          <p:nvPr/>
        </p:nvSpPr>
        <p:spPr>
          <a:xfrm>
            <a:off x="213427" y="2787887"/>
            <a:ext cx="3108026" cy="356123"/>
          </a:xfrm>
          <a:prstGeom prst="rect">
            <a:avLst/>
          </a:prstGeom>
          <a:solidFill>
            <a:srgbClr val="C6D9F1"/>
          </a:solidFill>
          <a:ln>
            <a:solidFill>
              <a:srgbClr val="000000"/>
            </a:solidFill>
          </a:ln>
        </p:spPr>
        <p:txBody>
          <a:bodyPr wrap="square" rtlCol="0">
            <a:spAutoFit/>
          </a:bodyPr>
          <a:lstStyle/>
          <a:p>
            <a:pPr defTabSz="768033" eaLnBrk="1" fontAlgn="auto" hangingPunct="1">
              <a:spcBef>
                <a:spcPts val="0"/>
              </a:spcBef>
              <a:spcAft>
                <a:spcPts val="0"/>
              </a:spcAft>
            </a:pPr>
            <a:r>
              <a:rPr lang="en-US" sz="857" dirty="0">
                <a:solidFill>
                  <a:prstClr val="black"/>
                </a:solidFill>
                <a:latin typeface="Calibri"/>
                <a:ea typeface="+mn-ea"/>
              </a:rPr>
              <a:t>TERTINGGI : 44 KASUS DI PROVINSI JAWA TIMUR</a:t>
            </a:r>
          </a:p>
          <a:p>
            <a:pPr defTabSz="768033" eaLnBrk="1" fontAlgn="auto" hangingPunct="1">
              <a:spcBef>
                <a:spcPts val="0"/>
              </a:spcBef>
              <a:spcAft>
                <a:spcPts val="0"/>
              </a:spcAft>
            </a:pPr>
            <a:r>
              <a:rPr lang="en-US" sz="857" dirty="0">
                <a:solidFill>
                  <a:prstClr val="black"/>
                </a:solidFill>
                <a:latin typeface="Calibri"/>
                <a:ea typeface="+mn-ea"/>
              </a:rPr>
              <a:t>TERENDAH :  2 KASUS DI PROVINSI KALIMANTAN UTARA</a:t>
            </a:r>
          </a:p>
        </p:txBody>
      </p:sp>
      <p:pic>
        <p:nvPicPr>
          <p:cNvPr id="23" name="Picture 22"/>
          <p:cNvPicPr>
            <a:picLocks noChangeAspect="1"/>
          </p:cNvPicPr>
          <p:nvPr/>
        </p:nvPicPr>
        <p:blipFill>
          <a:blip r:embed="rId4"/>
          <a:stretch>
            <a:fillRect/>
          </a:stretch>
        </p:blipFill>
        <p:spPr>
          <a:xfrm>
            <a:off x="4828780" y="860581"/>
            <a:ext cx="4081784" cy="1913887"/>
          </a:xfrm>
          <a:prstGeom prst="rect">
            <a:avLst/>
          </a:prstGeom>
          <a:ln>
            <a:solidFill>
              <a:srgbClr val="000000"/>
            </a:solidFill>
          </a:ln>
        </p:spPr>
      </p:pic>
      <p:sp>
        <p:nvSpPr>
          <p:cNvPr id="25" name="TextBox 24"/>
          <p:cNvSpPr txBox="1"/>
          <p:nvPr/>
        </p:nvSpPr>
        <p:spPr>
          <a:xfrm>
            <a:off x="7345145" y="2783276"/>
            <a:ext cx="1558861" cy="1147494"/>
          </a:xfrm>
          <a:prstGeom prst="rect">
            <a:avLst/>
          </a:prstGeom>
          <a:solidFill>
            <a:srgbClr val="FFFF00"/>
          </a:solidFill>
          <a:ln w="28575" cmpd="sng">
            <a:solidFill>
              <a:srgbClr val="000000"/>
            </a:solidFill>
          </a:ln>
        </p:spPr>
        <p:txBody>
          <a:bodyPr wrap="square" rtlCol="0">
            <a:spAutoFit/>
          </a:bodyPr>
          <a:lstStyle/>
          <a:p>
            <a:pPr marL="122467" indent="-122467" defTabSz="768033" eaLnBrk="1" fontAlgn="auto" hangingPunct="1">
              <a:spcBef>
                <a:spcPts val="0"/>
              </a:spcBef>
              <a:spcAft>
                <a:spcPts val="0"/>
              </a:spcAft>
              <a:buFont typeface="Wingdings" charset="2"/>
              <a:buChar char="ü"/>
            </a:pPr>
            <a:r>
              <a:rPr lang="en-US" sz="857" dirty="0">
                <a:solidFill>
                  <a:prstClr val="black"/>
                </a:solidFill>
                <a:latin typeface="Calibri"/>
                <a:ea typeface="+mn-ea"/>
              </a:rPr>
              <a:t>BNN                  :     1 KASUS</a:t>
            </a:r>
          </a:p>
          <a:p>
            <a:pPr marL="122467" indent="-122467" defTabSz="768033" eaLnBrk="1" fontAlgn="auto" hangingPunct="1">
              <a:spcBef>
                <a:spcPts val="0"/>
              </a:spcBef>
              <a:spcAft>
                <a:spcPts val="0"/>
              </a:spcAft>
              <a:buFont typeface="Wingdings" charset="2"/>
              <a:buChar char="ü"/>
            </a:pPr>
            <a:r>
              <a:rPr lang="en-US" sz="857" dirty="0">
                <a:solidFill>
                  <a:prstClr val="black"/>
                </a:solidFill>
                <a:latin typeface="Calibri"/>
                <a:ea typeface="+mn-ea"/>
              </a:rPr>
              <a:t>KEJAKSAAN     : 183 KASUS</a:t>
            </a:r>
          </a:p>
          <a:p>
            <a:pPr marL="122467" indent="-122467" defTabSz="768033" eaLnBrk="1" fontAlgn="auto" hangingPunct="1">
              <a:spcBef>
                <a:spcPts val="0"/>
              </a:spcBef>
              <a:spcAft>
                <a:spcPts val="0"/>
              </a:spcAft>
              <a:buFont typeface="Wingdings" charset="2"/>
              <a:buChar char="ü"/>
            </a:pPr>
            <a:r>
              <a:rPr lang="en-US" sz="857" dirty="0">
                <a:solidFill>
                  <a:prstClr val="black"/>
                </a:solidFill>
                <a:latin typeface="Calibri"/>
                <a:ea typeface="+mn-ea"/>
              </a:rPr>
              <a:t>KPK                   :   74 KASUS</a:t>
            </a:r>
          </a:p>
          <a:p>
            <a:pPr marL="122467" indent="-122467" defTabSz="768033" eaLnBrk="1" fontAlgn="auto" hangingPunct="1">
              <a:spcBef>
                <a:spcPts val="0"/>
              </a:spcBef>
              <a:spcAft>
                <a:spcPts val="0"/>
              </a:spcAft>
              <a:buFont typeface="Wingdings" charset="2"/>
              <a:buChar char="ü"/>
            </a:pPr>
            <a:r>
              <a:rPr lang="en-US" sz="857" dirty="0">
                <a:solidFill>
                  <a:prstClr val="black"/>
                </a:solidFill>
                <a:latin typeface="Calibri"/>
                <a:ea typeface="+mn-ea"/>
              </a:rPr>
              <a:t>MABES POLRI :   78 KASUS</a:t>
            </a:r>
          </a:p>
          <a:p>
            <a:pPr marL="122467" indent="-122467" defTabSz="768033" eaLnBrk="1" fontAlgn="auto" hangingPunct="1">
              <a:spcBef>
                <a:spcPts val="0"/>
              </a:spcBef>
              <a:spcAft>
                <a:spcPts val="0"/>
              </a:spcAft>
              <a:buFont typeface="Wingdings" charset="2"/>
              <a:buChar char="ü"/>
            </a:pPr>
            <a:r>
              <a:rPr lang="en-US" sz="857" dirty="0">
                <a:solidFill>
                  <a:prstClr val="black"/>
                </a:solidFill>
                <a:latin typeface="Calibri"/>
                <a:ea typeface="+mn-ea"/>
              </a:rPr>
              <a:t>POLDA              :  40 KASUS</a:t>
            </a:r>
          </a:p>
          <a:p>
            <a:pPr marL="122467" indent="-122467" defTabSz="768033" eaLnBrk="1" fontAlgn="auto" hangingPunct="1">
              <a:spcBef>
                <a:spcPts val="0"/>
              </a:spcBef>
              <a:spcAft>
                <a:spcPts val="0"/>
              </a:spcAft>
              <a:buFont typeface="Wingdings" charset="2"/>
              <a:buChar char="ü"/>
            </a:pPr>
            <a:r>
              <a:rPr lang="en-US" sz="857" dirty="0">
                <a:solidFill>
                  <a:prstClr val="black"/>
                </a:solidFill>
                <a:latin typeface="Calibri"/>
                <a:ea typeface="+mn-ea"/>
              </a:rPr>
              <a:t>POLRES             :  11 KASUS</a:t>
            </a:r>
          </a:p>
          <a:p>
            <a:pPr marL="122467" indent="-122467" defTabSz="768033" eaLnBrk="1" fontAlgn="auto" hangingPunct="1">
              <a:spcBef>
                <a:spcPts val="0"/>
              </a:spcBef>
              <a:spcAft>
                <a:spcPts val="0"/>
              </a:spcAft>
              <a:buFont typeface="Wingdings" charset="2"/>
              <a:buChar char="ü"/>
            </a:pPr>
            <a:r>
              <a:rPr lang="en-US" sz="857" dirty="0">
                <a:solidFill>
                  <a:prstClr val="black"/>
                </a:solidFill>
                <a:latin typeface="Calibri"/>
                <a:ea typeface="+mn-ea"/>
              </a:rPr>
              <a:t>MABES AD       :    2 KASUS</a:t>
            </a:r>
          </a:p>
          <a:p>
            <a:pPr marL="122467" indent="-122467" defTabSz="768033" eaLnBrk="1" fontAlgn="auto" hangingPunct="1">
              <a:spcBef>
                <a:spcPts val="0"/>
              </a:spcBef>
              <a:spcAft>
                <a:spcPts val="0"/>
              </a:spcAft>
              <a:buFont typeface="Wingdings" charset="2"/>
              <a:buChar char="ü"/>
            </a:pPr>
            <a:endParaRPr lang="en-US" sz="857" dirty="0">
              <a:solidFill>
                <a:prstClr val="black"/>
              </a:solidFill>
              <a:latin typeface="Calibri"/>
              <a:ea typeface="+mn-ea"/>
            </a:endParaRPr>
          </a:p>
        </p:txBody>
      </p:sp>
      <p:pic>
        <p:nvPicPr>
          <p:cNvPr id="27" name="Picture 26"/>
          <p:cNvPicPr>
            <a:picLocks noChangeAspect="1"/>
          </p:cNvPicPr>
          <p:nvPr/>
        </p:nvPicPr>
        <p:blipFill>
          <a:blip r:embed="rId5"/>
          <a:stretch>
            <a:fillRect/>
          </a:stretch>
        </p:blipFill>
        <p:spPr>
          <a:xfrm>
            <a:off x="216644" y="4787581"/>
            <a:ext cx="4570571" cy="1927909"/>
          </a:xfrm>
          <a:prstGeom prst="rect">
            <a:avLst/>
          </a:prstGeom>
          <a:solidFill>
            <a:schemeClr val="bg1">
              <a:lumMod val="75000"/>
            </a:schemeClr>
          </a:solidFill>
          <a:ln>
            <a:solidFill>
              <a:srgbClr val="000000"/>
            </a:solidFill>
          </a:ln>
        </p:spPr>
      </p:pic>
      <p:sp>
        <p:nvSpPr>
          <p:cNvPr id="29" name="TextBox 28"/>
          <p:cNvSpPr txBox="1"/>
          <p:nvPr/>
        </p:nvSpPr>
        <p:spPr>
          <a:xfrm>
            <a:off x="210580" y="4454560"/>
            <a:ext cx="3126292" cy="356123"/>
          </a:xfrm>
          <a:prstGeom prst="rect">
            <a:avLst/>
          </a:prstGeom>
          <a:solidFill>
            <a:srgbClr val="FF0000"/>
          </a:solidFill>
        </p:spPr>
        <p:txBody>
          <a:bodyPr wrap="square" rtlCol="0">
            <a:spAutoFit/>
          </a:bodyPr>
          <a:lstStyle/>
          <a:p>
            <a:pPr algn="ctr" defTabSz="768033" eaLnBrk="1" fontAlgn="auto" hangingPunct="1">
              <a:spcBef>
                <a:spcPts val="0"/>
              </a:spcBef>
              <a:spcAft>
                <a:spcPts val="0"/>
              </a:spcAft>
            </a:pPr>
            <a:r>
              <a:rPr lang="en-US" sz="857" dirty="0">
                <a:solidFill>
                  <a:prstClr val="white"/>
                </a:solidFill>
                <a:latin typeface="Calibri"/>
                <a:ea typeface="+mn-ea"/>
              </a:rPr>
              <a:t>GAMBARAN 390 KASUS HUKUM KDH/WKDH</a:t>
            </a:r>
          </a:p>
          <a:p>
            <a:pPr algn="ctr" defTabSz="768033" eaLnBrk="1" fontAlgn="auto" hangingPunct="1">
              <a:spcBef>
                <a:spcPts val="0"/>
              </a:spcBef>
              <a:spcAft>
                <a:spcPts val="0"/>
              </a:spcAft>
            </a:pPr>
            <a:r>
              <a:rPr lang="en-US" sz="857" dirty="0">
                <a:solidFill>
                  <a:prstClr val="white"/>
                </a:solidFill>
                <a:latin typeface="Calibri"/>
                <a:ea typeface="+mn-ea"/>
              </a:rPr>
              <a:t> BERDASARKAN JENIS KASUS HUKUMNYA</a:t>
            </a:r>
          </a:p>
        </p:txBody>
      </p:sp>
      <p:pic>
        <p:nvPicPr>
          <p:cNvPr id="30" name="Picture 29"/>
          <p:cNvPicPr>
            <a:picLocks noChangeAspect="1"/>
          </p:cNvPicPr>
          <p:nvPr/>
        </p:nvPicPr>
        <p:blipFill>
          <a:blip r:embed="rId6"/>
          <a:stretch>
            <a:fillRect/>
          </a:stretch>
        </p:blipFill>
        <p:spPr>
          <a:xfrm>
            <a:off x="4875720" y="4786628"/>
            <a:ext cx="4033402" cy="1925176"/>
          </a:xfrm>
          <a:prstGeom prst="rect">
            <a:avLst/>
          </a:prstGeom>
          <a:ln>
            <a:solidFill>
              <a:srgbClr val="000000"/>
            </a:solidFill>
          </a:ln>
        </p:spPr>
      </p:pic>
      <p:sp>
        <p:nvSpPr>
          <p:cNvPr id="101" name="TextBox 100"/>
          <p:cNvSpPr txBox="1"/>
          <p:nvPr/>
        </p:nvSpPr>
        <p:spPr>
          <a:xfrm>
            <a:off x="5794499" y="4466225"/>
            <a:ext cx="3126292" cy="356123"/>
          </a:xfrm>
          <a:prstGeom prst="rect">
            <a:avLst/>
          </a:prstGeom>
          <a:solidFill>
            <a:srgbClr val="FF0000"/>
          </a:solidFill>
        </p:spPr>
        <p:txBody>
          <a:bodyPr wrap="square" rtlCol="0">
            <a:spAutoFit/>
          </a:bodyPr>
          <a:lstStyle/>
          <a:p>
            <a:pPr algn="ctr" defTabSz="768033" eaLnBrk="1" fontAlgn="auto" hangingPunct="1">
              <a:spcBef>
                <a:spcPts val="0"/>
              </a:spcBef>
              <a:spcAft>
                <a:spcPts val="0"/>
              </a:spcAft>
            </a:pPr>
            <a:r>
              <a:rPr lang="en-US" sz="857" dirty="0">
                <a:solidFill>
                  <a:prstClr val="white"/>
                </a:solidFill>
                <a:latin typeface="Calibri"/>
                <a:ea typeface="+mn-ea"/>
              </a:rPr>
              <a:t>GAMBARAN 390 KASUS HUKUM KDH/WKDH </a:t>
            </a:r>
          </a:p>
          <a:p>
            <a:pPr algn="ctr" defTabSz="768033" eaLnBrk="1" fontAlgn="auto" hangingPunct="1">
              <a:spcBef>
                <a:spcPts val="0"/>
              </a:spcBef>
              <a:spcAft>
                <a:spcPts val="0"/>
              </a:spcAft>
            </a:pPr>
            <a:r>
              <a:rPr lang="en-US" sz="857" dirty="0">
                <a:solidFill>
                  <a:prstClr val="white"/>
                </a:solidFill>
                <a:latin typeface="Calibri"/>
                <a:ea typeface="+mn-ea"/>
              </a:rPr>
              <a:t>BERDASARKAN STATUS PENANGANAN KASUS HUKUMNYA</a:t>
            </a:r>
          </a:p>
        </p:txBody>
      </p:sp>
      <p:sp>
        <p:nvSpPr>
          <p:cNvPr id="5" name="Explosion 2 4"/>
          <p:cNvSpPr/>
          <p:nvPr/>
        </p:nvSpPr>
        <p:spPr>
          <a:xfrm>
            <a:off x="201578" y="3114638"/>
            <a:ext cx="2721279" cy="1300286"/>
          </a:xfrm>
          <a:prstGeom prst="irregularSeal2">
            <a:avLst/>
          </a:prstGeom>
          <a:solidFill>
            <a:srgbClr val="FF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768033" eaLnBrk="1" fontAlgn="auto" hangingPunct="1">
              <a:spcBef>
                <a:spcPts val="0"/>
              </a:spcBef>
              <a:spcAft>
                <a:spcPts val="0"/>
              </a:spcAft>
            </a:pPr>
            <a:endParaRPr lang="en-US" sz="1500">
              <a:solidFill>
                <a:prstClr val="white"/>
              </a:solidFill>
              <a:latin typeface="Calibri"/>
            </a:endParaRPr>
          </a:p>
        </p:txBody>
      </p:sp>
      <p:sp>
        <p:nvSpPr>
          <p:cNvPr id="8" name="TextBox 7"/>
          <p:cNvSpPr txBox="1"/>
          <p:nvPr/>
        </p:nvSpPr>
        <p:spPr>
          <a:xfrm>
            <a:off x="846619" y="3477506"/>
            <a:ext cx="1461427" cy="707886"/>
          </a:xfrm>
          <a:prstGeom prst="rect">
            <a:avLst/>
          </a:prstGeom>
          <a:noFill/>
        </p:spPr>
        <p:txBody>
          <a:bodyPr wrap="square" rtlCol="0">
            <a:spAutoFit/>
          </a:bodyPr>
          <a:lstStyle/>
          <a:p>
            <a:pPr defTabSz="768033" eaLnBrk="1" fontAlgn="auto" hangingPunct="1">
              <a:spcBef>
                <a:spcPts val="0"/>
              </a:spcBef>
              <a:spcAft>
                <a:spcPts val="0"/>
              </a:spcAft>
            </a:pPr>
            <a:r>
              <a:rPr lang="en-US" sz="1000" dirty="0">
                <a:solidFill>
                  <a:prstClr val="black"/>
                </a:solidFill>
                <a:latin typeface="Calibri"/>
                <a:ea typeface="+mn-ea"/>
              </a:rPr>
              <a:t>PER 23 SEPT 2017,</a:t>
            </a:r>
          </a:p>
          <a:p>
            <a:pPr defTabSz="768033" eaLnBrk="1" fontAlgn="auto" hangingPunct="1">
              <a:spcBef>
                <a:spcPts val="0"/>
              </a:spcBef>
              <a:spcAft>
                <a:spcPts val="0"/>
              </a:spcAft>
            </a:pPr>
            <a:r>
              <a:rPr lang="en-US" sz="1000" b="1" dirty="0">
                <a:solidFill>
                  <a:prstClr val="black"/>
                </a:solidFill>
                <a:latin typeface="Calibri"/>
                <a:ea typeface="+mn-ea"/>
              </a:rPr>
              <a:t>390 ORANG KDH/WKDH </a:t>
            </a:r>
            <a:r>
              <a:rPr lang="en-US" sz="1000" dirty="0">
                <a:solidFill>
                  <a:prstClr val="black"/>
                </a:solidFill>
                <a:latin typeface="Calibri"/>
                <a:ea typeface="+mn-ea"/>
              </a:rPr>
              <a:t>TERSANGKUT MASALAH HUKUM</a:t>
            </a:r>
          </a:p>
        </p:txBody>
      </p:sp>
    </p:spTree>
    <p:extLst>
      <p:ext uri="{BB962C8B-B14F-4D97-AF65-F5344CB8AC3E}">
        <p14:creationId xmlns:p14="http://schemas.microsoft.com/office/powerpoint/2010/main" val="3834371258"/>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2" name="Shape"/>
          <p:cNvSpPr/>
          <p:nvPr/>
        </p:nvSpPr>
        <p:spPr>
          <a:xfrm rot="10800000">
            <a:off x="0" y="835635"/>
            <a:ext cx="4867276" cy="5143500"/>
          </a:xfrm>
          <a:custGeom>
            <a:avLst/>
            <a:gdLst/>
            <a:ahLst/>
            <a:cxnLst>
              <a:cxn ang="0">
                <a:pos x="wd2" y="hd2"/>
              </a:cxn>
              <a:cxn ang="5400000">
                <a:pos x="wd2" y="hd2"/>
              </a:cxn>
              <a:cxn ang="10800000">
                <a:pos x="wd2" y="hd2"/>
              </a:cxn>
              <a:cxn ang="16200000">
                <a:pos x="wd2" y="hd2"/>
              </a:cxn>
            </a:cxnLst>
            <a:rect l="0" t="0" r="r" b="b"/>
            <a:pathLst>
              <a:path w="21600" h="21600" extrusionOk="0">
                <a:moveTo>
                  <a:pt x="13178" y="0"/>
                </a:moveTo>
                <a:lnTo>
                  <a:pt x="0" y="21600"/>
                </a:lnTo>
                <a:lnTo>
                  <a:pt x="21600" y="21600"/>
                </a:lnTo>
                <a:cubicBezTo>
                  <a:pt x="21600" y="18000"/>
                  <a:pt x="21600" y="14400"/>
                  <a:pt x="21600" y="10800"/>
                </a:cubicBezTo>
                <a:cubicBezTo>
                  <a:pt x="21600" y="7200"/>
                  <a:pt x="21600" y="3600"/>
                  <a:pt x="21600" y="0"/>
                </a:cubicBezTo>
                <a:lnTo>
                  <a:pt x="13178" y="0"/>
                </a:lnTo>
                <a:close/>
              </a:path>
            </a:pathLst>
          </a:custGeom>
          <a:solidFill>
            <a:srgbClr val="1C1E22">
              <a:alpha val="7000"/>
            </a:srgbClr>
          </a:solidFill>
          <a:ln w="12700">
            <a:miter lim="400000"/>
          </a:ln>
        </p:spPr>
        <p:txBody>
          <a:bodyPr lIns="19049" tIns="19049" rIns="19049" bIns="19049" anchor="ctr"/>
          <a:lstStyle/>
          <a:p>
            <a:pPr defTabSz="685783" eaLnBrk="1" fontAlgn="auto" hangingPunct="1">
              <a:spcBef>
                <a:spcPts val="0"/>
              </a:spcBef>
              <a:spcAft>
                <a:spcPts val="0"/>
              </a:spcAft>
            </a:pPr>
            <a:endParaRPr sz="525" dirty="0">
              <a:solidFill>
                <a:prstClr val="black"/>
              </a:solidFill>
              <a:latin typeface="Calibri"/>
              <a:ea typeface="+mn-ea"/>
            </a:endParaRPr>
          </a:p>
        </p:txBody>
      </p:sp>
      <p:sp>
        <p:nvSpPr>
          <p:cNvPr id="2284" name="Freeform 98"/>
          <p:cNvSpPr>
            <a:spLocks noChangeArrowheads="1"/>
          </p:cNvSpPr>
          <p:nvPr/>
        </p:nvSpPr>
        <p:spPr bwMode="auto">
          <a:xfrm>
            <a:off x="4323735" y="2667321"/>
            <a:ext cx="297928" cy="243062"/>
          </a:xfrm>
          <a:custGeom>
            <a:avLst/>
            <a:gdLst>
              <a:gd name="T0" fmla="*/ 1389 w 1508"/>
              <a:gd name="T1" fmla="*/ 571 h 1231"/>
              <a:gd name="T2" fmla="*/ 1472 w 1508"/>
              <a:gd name="T3" fmla="*/ 495 h 1231"/>
              <a:gd name="T4" fmla="*/ 1130 w 1508"/>
              <a:gd name="T5" fmla="*/ 247 h 1231"/>
              <a:gd name="T6" fmla="*/ 377 w 1508"/>
              <a:gd name="T7" fmla="*/ 247 h 1231"/>
              <a:gd name="T8" fmla="*/ 35 w 1508"/>
              <a:gd name="T9" fmla="*/ 495 h 1231"/>
              <a:gd name="T10" fmla="*/ 124 w 1508"/>
              <a:gd name="T11" fmla="*/ 571 h 1231"/>
              <a:gd name="T12" fmla="*/ 124 w 1508"/>
              <a:gd name="T13" fmla="*/ 648 h 1231"/>
              <a:gd name="T14" fmla="*/ 117 w 1508"/>
              <a:gd name="T15" fmla="*/ 953 h 1231"/>
              <a:gd name="T16" fmla="*/ 94 w 1508"/>
              <a:gd name="T17" fmla="*/ 1024 h 1231"/>
              <a:gd name="T18" fmla="*/ 35 w 1508"/>
              <a:gd name="T19" fmla="*/ 1041 h 1231"/>
              <a:gd name="T20" fmla="*/ 383 w 1508"/>
              <a:gd name="T21" fmla="*/ 1230 h 1231"/>
              <a:gd name="T22" fmla="*/ 1472 w 1508"/>
              <a:gd name="T23" fmla="*/ 1230 h 1231"/>
              <a:gd name="T24" fmla="*/ 1419 w 1508"/>
              <a:gd name="T25" fmla="*/ 1041 h 1231"/>
              <a:gd name="T26" fmla="*/ 1419 w 1508"/>
              <a:gd name="T27" fmla="*/ 953 h 1231"/>
              <a:gd name="T28" fmla="*/ 1372 w 1508"/>
              <a:gd name="T29" fmla="*/ 648 h 1231"/>
              <a:gd name="T30" fmla="*/ 1389 w 1508"/>
              <a:gd name="T31" fmla="*/ 595 h 1231"/>
              <a:gd name="T32" fmla="*/ 836 w 1508"/>
              <a:gd name="T33" fmla="*/ 648 h 1231"/>
              <a:gd name="T34" fmla="*/ 836 w 1508"/>
              <a:gd name="T35" fmla="*/ 953 h 1231"/>
              <a:gd name="T36" fmla="*/ 812 w 1508"/>
              <a:gd name="T37" fmla="*/ 1024 h 1231"/>
              <a:gd name="T38" fmla="*/ 700 w 1508"/>
              <a:gd name="T39" fmla="*/ 1041 h 1231"/>
              <a:gd name="T40" fmla="*/ 700 w 1508"/>
              <a:gd name="T41" fmla="*/ 953 h 1231"/>
              <a:gd name="T42" fmla="*/ 653 w 1508"/>
              <a:gd name="T43" fmla="*/ 648 h 1231"/>
              <a:gd name="T44" fmla="*/ 671 w 1508"/>
              <a:gd name="T45" fmla="*/ 595 h 1231"/>
              <a:gd name="T46" fmla="*/ 836 w 1508"/>
              <a:gd name="T47" fmla="*/ 571 h 1231"/>
              <a:gd name="T48" fmla="*/ 341 w 1508"/>
              <a:gd name="T49" fmla="*/ 1041 h 1231"/>
              <a:gd name="T50" fmla="*/ 341 w 1508"/>
              <a:gd name="T51" fmla="*/ 953 h 1231"/>
              <a:gd name="T52" fmla="*/ 294 w 1508"/>
              <a:gd name="T53" fmla="*/ 648 h 1231"/>
              <a:gd name="T54" fmla="*/ 312 w 1508"/>
              <a:gd name="T55" fmla="*/ 595 h 1231"/>
              <a:gd name="T56" fmla="*/ 483 w 1508"/>
              <a:gd name="T57" fmla="*/ 571 h 1231"/>
              <a:gd name="T58" fmla="*/ 483 w 1508"/>
              <a:gd name="T59" fmla="*/ 648 h 1231"/>
              <a:gd name="T60" fmla="*/ 477 w 1508"/>
              <a:gd name="T61" fmla="*/ 953 h 1231"/>
              <a:gd name="T62" fmla="*/ 453 w 1508"/>
              <a:gd name="T63" fmla="*/ 1024 h 1231"/>
              <a:gd name="T64" fmla="*/ 341 w 1508"/>
              <a:gd name="T65" fmla="*/ 1041 h 1231"/>
              <a:gd name="T66" fmla="*/ 1172 w 1508"/>
              <a:gd name="T67" fmla="*/ 953 h 1231"/>
              <a:gd name="T68" fmla="*/ 1172 w 1508"/>
              <a:gd name="T69" fmla="*/ 1041 h 1231"/>
              <a:gd name="T70" fmla="*/ 1060 w 1508"/>
              <a:gd name="T71" fmla="*/ 1024 h 1231"/>
              <a:gd name="T72" fmla="*/ 1030 w 1508"/>
              <a:gd name="T73" fmla="*/ 953 h 1231"/>
              <a:gd name="T74" fmla="*/ 1030 w 1508"/>
              <a:gd name="T75" fmla="*/ 648 h 1231"/>
              <a:gd name="T76" fmla="*/ 1030 w 1508"/>
              <a:gd name="T77" fmla="*/ 571 h 1231"/>
              <a:gd name="T78" fmla="*/ 1195 w 1508"/>
              <a:gd name="T79" fmla="*/ 595 h 1231"/>
              <a:gd name="T80" fmla="*/ 1213 w 1508"/>
              <a:gd name="T81" fmla="*/ 648 h 1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08" h="1231">
                <a:moveTo>
                  <a:pt x="1389" y="595"/>
                </a:moveTo>
                <a:lnTo>
                  <a:pt x="1389" y="571"/>
                </a:lnTo>
                <a:lnTo>
                  <a:pt x="1472" y="571"/>
                </a:lnTo>
                <a:lnTo>
                  <a:pt x="1472" y="495"/>
                </a:lnTo>
                <a:lnTo>
                  <a:pt x="1507" y="495"/>
                </a:lnTo>
                <a:lnTo>
                  <a:pt x="1130" y="247"/>
                </a:lnTo>
                <a:lnTo>
                  <a:pt x="753" y="0"/>
                </a:lnTo>
                <a:lnTo>
                  <a:pt x="377" y="247"/>
                </a:lnTo>
                <a:lnTo>
                  <a:pt x="0" y="495"/>
                </a:lnTo>
                <a:lnTo>
                  <a:pt x="35" y="495"/>
                </a:lnTo>
                <a:lnTo>
                  <a:pt x="35" y="571"/>
                </a:lnTo>
                <a:lnTo>
                  <a:pt x="124" y="571"/>
                </a:lnTo>
                <a:lnTo>
                  <a:pt x="124" y="595"/>
                </a:lnTo>
                <a:lnTo>
                  <a:pt x="124" y="648"/>
                </a:lnTo>
                <a:lnTo>
                  <a:pt x="141" y="648"/>
                </a:lnTo>
                <a:lnTo>
                  <a:pt x="117" y="953"/>
                </a:lnTo>
                <a:lnTo>
                  <a:pt x="94" y="953"/>
                </a:lnTo>
                <a:lnTo>
                  <a:pt x="94" y="1024"/>
                </a:lnTo>
                <a:lnTo>
                  <a:pt x="94" y="1041"/>
                </a:lnTo>
                <a:lnTo>
                  <a:pt x="35" y="1041"/>
                </a:lnTo>
                <a:lnTo>
                  <a:pt x="35" y="1230"/>
                </a:lnTo>
                <a:lnTo>
                  <a:pt x="383" y="1230"/>
                </a:lnTo>
                <a:lnTo>
                  <a:pt x="1124" y="1230"/>
                </a:lnTo>
                <a:lnTo>
                  <a:pt x="1472" y="1230"/>
                </a:lnTo>
                <a:lnTo>
                  <a:pt x="1472" y="1041"/>
                </a:lnTo>
                <a:lnTo>
                  <a:pt x="1419" y="1041"/>
                </a:lnTo>
                <a:lnTo>
                  <a:pt x="1419" y="1024"/>
                </a:lnTo>
                <a:lnTo>
                  <a:pt x="1419" y="953"/>
                </a:lnTo>
                <a:lnTo>
                  <a:pt x="1389" y="953"/>
                </a:lnTo>
                <a:lnTo>
                  <a:pt x="1372" y="648"/>
                </a:lnTo>
                <a:lnTo>
                  <a:pt x="1389" y="648"/>
                </a:lnTo>
                <a:lnTo>
                  <a:pt x="1389" y="595"/>
                </a:lnTo>
                <a:close/>
                <a:moveTo>
                  <a:pt x="836" y="595"/>
                </a:moveTo>
                <a:lnTo>
                  <a:pt x="836" y="648"/>
                </a:lnTo>
                <a:lnTo>
                  <a:pt x="859" y="648"/>
                </a:lnTo>
                <a:lnTo>
                  <a:pt x="836" y="953"/>
                </a:lnTo>
                <a:lnTo>
                  <a:pt x="812" y="953"/>
                </a:lnTo>
                <a:lnTo>
                  <a:pt x="812" y="1024"/>
                </a:lnTo>
                <a:lnTo>
                  <a:pt x="812" y="1041"/>
                </a:lnTo>
                <a:lnTo>
                  <a:pt x="700" y="1041"/>
                </a:lnTo>
                <a:lnTo>
                  <a:pt x="700" y="1024"/>
                </a:lnTo>
                <a:lnTo>
                  <a:pt x="700" y="953"/>
                </a:lnTo>
                <a:lnTo>
                  <a:pt x="671" y="953"/>
                </a:lnTo>
                <a:lnTo>
                  <a:pt x="653" y="648"/>
                </a:lnTo>
                <a:lnTo>
                  <a:pt x="671" y="648"/>
                </a:lnTo>
                <a:lnTo>
                  <a:pt x="671" y="595"/>
                </a:lnTo>
                <a:lnTo>
                  <a:pt x="671" y="571"/>
                </a:lnTo>
                <a:lnTo>
                  <a:pt x="836" y="571"/>
                </a:lnTo>
                <a:lnTo>
                  <a:pt x="836" y="595"/>
                </a:lnTo>
                <a:close/>
                <a:moveTo>
                  <a:pt x="341" y="1041"/>
                </a:moveTo>
                <a:lnTo>
                  <a:pt x="341" y="1024"/>
                </a:lnTo>
                <a:lnTo>
                  <a:pt x="341" y="953"/>
                </a:lnTo>
                <a:lnTo>
                  <a:pt x="312" y="953"/>
                </a:lnTo>
                <a:lnTo>
                  <a:pt x="294" y="648"/>
                </a:lnTo>
                <a:lnTo>
                  <a:pt x="312" y="648"/>
                </a:lnTo>
                <a:lnTo>
                  <a:pt x="312" y="595"/>
                </a:lnTo>
                <a:lnTo>
                  <a:pt x="312" y="571"/>
                </a:lnTo>
                <a:lnTo>
                  <a:pt x="483" y="571"/>
                </a:lnTo>
                <a:lnTo>
                  <a:pt x="483" y="595"/>
                </a:lnTo>
                <a:lnTo>
                  <a:pt x="483" y="648"/>
                </a:lnTo>
                <a:lnTo>
                  <a:pt x="500" y="648"/>
                </a:lnTo>
                <a:lnTo>
                  <a:pt x="477" y="953"/>
                </a:lnTo>
                <a:lnTo>
                  <a:pt x="453" y="953"/>
                </a:lnTo>
                <a:lnTo>
                  <a:pt x="453" y="1024"/>
                </a:lnTo>
                <a:lnTo>
                  <a:pt x="453" y="1041"/>
                </a:lnTo>
                <a:lnTo>
                  <a:pt x="341" y="1041"/>
                </a:lnTo>
                <a:close/>
                <a:moveTo>
                  <a:pt x="1195" y="953"/>
                </a:moveTo>
                <a:lnTo>
                  <a:pt x="1172" y="953"/>
                </a:lnTo>
                <a:lnTo>
                  <a:pt x="1172" y="1024"/>
                </a:lnTo>
                <a:lnTo>
                  <a:pt x="1172" y="1041"/>
                </a:lnTo>
                <a:lnTo>
                  <a:pt x="1060" y="1041"/>
                </a:lnTo>
                <a:lnTo>
                  <a:pt x="1060" y="1024"/>
                </a:lnTo>
                <a:lnTo>
                  <a:pt x="1060" y="953"/>
                </a:lnTo>
                <a:lnTo>
                  <a:pt x="1030" y="953"/>
                </a:lnTo>
                <a:lnTo>
                  <a:pt x="1012" y="648"/>
                </a:lnTo>
                <a:lnTo>
                  <a:pt x="1030" y="648"/>
                </a:lnTo>
                <a:lnTo>
                  <a:pt x="1030" y="595"/>
                </a:lnTo>
                <a:lnTo>
                  <a:pt x="1030" y="571"/>
                </a:lnTo>
                <a:lnTo>
                  <a:pt x="1195" y="571"/>
                </a:lnTo>
                <a:lnTo>
                  <a:pt x="1195" y="595"/>
                </a:lnTo>
                <a:lnTo>
                  <a:pt x="1195" y="648"/>
                </a:lnTo>
                <a:lnTo>
                  <a:pt x="1213" y="648"/>
                </a:lnTo>
                <a:lnTo>
                  <a:pt x="1195" y="953"/>
                </a:lnTo>
                <a:close/>
              </a:path>
            </a:pathLst>
          </a:custGeom>
          <a:solidFill>
            <a:srgbClr val="FFFFFF"/>
          </a:solidFill>
          <a:ln>
            <a:noFill/>
          </a:ln>
          <a:effectLst/>
          <a:extLst>
            <a:ext uri="{91240B29-F687-4F45-9708-019B960494DF}">
              <a14:hiddenLine xmlns:a14="http://schemas.microsoft.com/office/drawing/2010/main" w="9525" cap="flat">
                <a:solidFill>
                  <a:srgbClr val="FFFFFF"/>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68579" tIns="34289" rIns="68579" bIns="34289" anchor="ctr"/>
          <a:lstStyle/>
          <a:p>
            <a:pPr defTabSz="685783" eaLnBrk="1" fontAlgn="auto" hangingPunct="1">
              <a:spcBef>
                <a:spcPts val="0"/>
              </a:spcBef>
              <a:spcAft>
                <a:spcPts val="0"/>
              </a:spcAft>
            </a:pPr>
            <a:endParaRPr lang="en-US" sz="1425">
              <a:solidFill>
                <a:prstClr val="black"/>
              </a:solidFill>
              <a:latin typeface="Calibri"/>
              <a:ea typeface="+mn-ea"/>
            </a:endParaRPr>
          </a:p>
        </p:txBody>
      </p:sp>
      <p:sp>
        <p:nvSpPr>
          <p:cNvPr id="4515" name="Freeform 5863"/>
          <p:cNvSpPr>
            <a:spLocks noChangeArrowheads="1"/>
          </p:cNvSpPr>
          <p:nvPr/>
        </p:nvSpPr>
        <p:spPr bwMode="auto">
          <a:xfrm>
            <a:off x="4891359" y="2465321"/>
            <a:ext cx="150725" cy="276641"/>
          </a:xfrm>
          <a:custGeom>
            <a:avLst/>
            <a:gdLst>
              <a:gd name="T0" fmla="*/ 284 w 751"/>
              <a:gd name="T1" fmla="*/ 1374 h 1375"/>
              <a:gd name="T2" fmla="*/ 284 w 751"/>
              <a:gd name="T3" fmla="*/ 1374 h 1375"/>
              <a:gd name="T4" fmla="*/ 284 w 751"/>
              <a:gd name="T5" fmla="*/ 1215 h 1375"/>
              <a:gd name="T6" fmla="*/ 0 w 751"/>
              <a:gd name="T7" fmla="*/ 1135 h 1375"/>
              <a:gd name="T8" fmla="*/ 57 w 751"/>
              <a:gd name="T9" fmla="*/ 943 h 1375"/>
              <a:gd name="T10" fmla="*/ 329 w 751"/>
              <a:gd name="T11" fmla="*/ 1022 h 1375"/>
              <a:gd name="T12" fmla="*/ 488 w 751"/>
              <a:gd name="T13" fmla="*/ 908 h 1375"/>
              <a:gd name="T14" fmla="*/ 318 w 751"/>
              <a:gd name="T15" fmla="*/ 772 h 1375"/>
              <a:gd name="T16" fmla="*/ 11 w 751"/>
              <a:gd name="T17" fmla="*/ 454 h 1375"/>
              <a:gd name="T18" fmla="*/ 296 w 751"/>
              <a:gd name="T19" fmla="*/ 159 h 1375"/>
              <a:gd name="T20" fmla="*/ 296 w 751"/>
              <a:gd name="T21" fmla="*/ 0 h 1375"/>
              <a:gd name="T22" fmla="*/ 466 w 751"/>
              <a:gd name="T23" fmla="*/ 0 h 1375"/>
              <a:gd name="T24" fmla="*/ 466 w 751"/>
              <a:gd name="T25" fmla="*/ 148 h 1375"/>
              <a:gd name="T26" fmla="*/ 704 w 751"/>
              <a:gd name="T27" fmla="*/ 205 h 1375"/>
              <a:gd name="T28" fmla="*/ 659 w 751"/>
              <a:gd name="T29" fmla="*/ 398 h 1375"/>
              <a:gd name="T30" fmla="*/ 409 w 751"/>
              <a:gd name="T31" fmla="*/ 341 h 1375"/>
              <a:gd name="T32" fmla="*/ 273 w 751"/>
              <a:gd name="T33" fmla="*/ 432 h 1375"/>
              <a:gd name="T34" fmla="*/ 466 w 751"/>
              <a:gd name="T35" fmla="*/ 579 h 1375"/>
              <a:gd name="T36" fmla="*/ 750 w 751"/>
              <a:gd name="T37" fmla="*/ 886 h 1375"/>
              <a:gd name="T38" fmla="*/ 454 w 751"/>
              <a:gd name="T39" fmla="*/ 1204 h 1375"/>
              <a:gd name="T40" fmla="*/ 454 w 751"/>
              <a:gd name="T41" fmla="*/ 1374 h 1375"/>
              <a:gd name="T42" fmla="*/ 284 w 751"/>
              <a:gd name="T43" fmla="*/ 1374 h 1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1" h="1375">
                <a:moveTo>
                  <a:pt x="284" y="1374"/>
                </a:moveTo>
                <a:lnTo>
                  <a:pt x="284" y="1374"/>
                </a:lnTo>
                <a:cubicBezTo>
                  <a:pt x="284" y="1215"/>
                  <a:pt x="284" y="1215"/>
                  <a:pt x="284" y="1215"/>
                </a:cubicBezTo>
                <a:cubicBezTo>
                  <a:pt x="171" y="1204"/>
                  <a:pt x="69" y="1181"/>
                  <a:pt x="0" y="1135"/>
                </a:cubicBezTo>
                <a:cubicBezTo>
                  <a:pt x="57" y="943"/>
                  <a:pt x="57" y="943"/>
                  <a:pt x="57" y="943"/>
                </a:cubicBezTo>
                <a:cubicBezTo>
                  <a:pt x="125" y="977"/>
                  <a:pt x="227" y="1022"/>
                  <a:pt x="329" y="1022"/>
                </a:cubicBezTo>
                <a:cubicBezTo>
                  <a:pt x="432" y="1022"/>
                  <a:pt x="488" y="977"/>
                  <a:pt x="488" y="908"/>
                </a:cubicBezTo>
                <a:cubicBezTo>
                  <a:pt x="488" y="852"/>
                  <a:pt x="443" y="806"/>
                  <a:pt x="318" y="772"/>
                </a:cubicBezTo>
                <a:cubicBezTo>
                  <a:pt x="136" y="704"/>
                  <a:pt x="11" y="625"/>
                  <a:pt x="11" y="454"/>
                </a:cubicBezTo>
                <a:cubicBezTo>
                  <a:pt x="11" y="307"/>
                  <a:pt x="114" y="193"/>
                  <a:pt x="296" y="159"/>
                </a:cubicBezTo>
                <a:cubicBezTo>
                  <a:pt x="296" y="0"/>
                  <a:pt x="296" y="0"/>
                  <a:pt x="296" y="0"/>
                </a:cubicBezTo>
                <a:cubicBezTo>
                  <a:pt x="466" y="0"/>
                  <a:pt x="466" y="0"/>
                  <a:pt x="466" y="0"/>
                </a:cubicBezTo>
                <a:cubicBezTo>
                  <a:pt x="466" y="148"/>
                  <a:pt x="466" y="148"/>
                  <a:pt x="466" y="148"/>
                </a:cubicBezTo>
                <a:cubicBezTo>
                  <a:pt x="568" y="159"/>
                  <a:pt x="647" y="182"/>
                  <a:pt x="704" y="205"/>
                </a:cubicBezTo>
                <a:cubicBezTo>
                  <a:pt x="659" y="398"/>
                  <a:pt x="659" y="398"/>
                  <a:pt x="659" y="398"/>
                </a:cubicBezTo>
                <a:cubicBezTo>
                  <a:pt x="613" y="375"/>
                  <a:pt x="534" y="341"/>
                  <a:pt x="409" y="341"/>
                </a:cubicBezTo>
                <a:cubicBezTo>
                  <a:pt x="307" y="341"/>
                  <a:pt x="273" y="386"/>
                  <a:pt x="273" y="432"/>
                </a:cubicBezTo>
                <a:cubicBezTo>
                  <a:pt x="273" y="488"/>
                  <a:pt x="329" y="523"/>
                  <a:pt x="466" y="579"/>
                </a:cubicBezTo>
                <a:cubicBezTo>
                  <a:pt x="670" y="648"/>
                  <a:pt x="750" y="738"/>
                  <a:pt x="750" y="886"/>
                </a:cubicBezTo>
                <a:cubicBezTo>
                  <a:pt x="750" y="1033"/>
                  <a:pt x="647" y="1170"/>
                  <a:pt x="454" y="1204"/>
                </a:cubicBezTo>
                <a:cubicBezTo>
                  <a:pt x="454" y="1374"/>
                  <a:pt x="454" y="1374"/>
                  <a:pt x="454" y="1374"/>
                </a:cubicBezTo>
                <a:lnTo>
                  <a:pt x="284" y="1374"/>
                </a:lnTo>
              </a:path>
            </a:pathLst>
          </a:custGeom>
          <a:solidFill>
            <a:schemeClr val="bg1"/>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68579" tIns="34289" rIns="68579" bIns="34289" anchor="ctr"/>
          <a:lstStyle/>
          <a:p>
            <a:pPr defTabSz="685783" eaLnBrk="1" fontAlgn="auto" hangingPunct="1">
              <a:spcBef>
                <a:spcPts val="0"/>
              </a:spcBef>
              <a:spcAft>
                <a:spcPts val="0"/>
              </a:spcAft>
            </a:pPr>
            <a:endParaRPr lang="en-US" sz="675">
              <a:solidFill>
                <a:prstClr val="black"/>
              </a:solidFill>
              <a:latin typeface="Calibri"/>
              <a:ea typeface="+mn-ea"/>
            </a:endParaRPr>
          </a:p>
        </p:txBody>
      </p:sp>
      <p:sp>
        <p:nvSpPr>
          <p:cNvPr id="2285" name="Freeform 5862"/>
          <p:cNvSpPr>
            <a:spLocks noChangeArrowheads="1"/>
          </p:cNvSpPr>
          <p:nvPr/>
        </p:nvSpPr>
        <p:spPr bwMode="auto">
          <a:xfrm>
            <a:off x="4637139" y="3525976"/>
            <a:ext cx="237131" cy="263702"/>
          </a:xfrm>
          <a:custGeom>
            <a:avLst/>
            <a:gdLst>
              <a:gd name="T0" fmla="*/ 0 w 1692"/>
              <a:gd name="T1" fmla="*/ 1510 h 1885"/>
              <a:gd name="T2" fmla="*/ 0 w 1692"/>
              <a:gd name="T3" fmla="*/ 1510 h 1885"/>
              <a:gd name="T4" fmla="*/ 193 w 1692"/>
              <a:gd name="T5" fmla="*/ 987 h 1885"/>
              <a:gd name="T6" fmla="*/ 499 w 1692"/>
              <a:gd name="T7" fmla="*/ 874 h 1885"/>
              <a:gd name="T8" fmla="*/ 545 w 1692"/>
              <a:gd name="T9" fmla="*/ 817 h 1885"/>
              <a:gd name="T10" fmla="*/ 465 w 1692"/>
              <a:gd name="T11" fmla="*/ 738 h 1885"/>
              <a:gd name="T12" fmla="*/ 431 w 1692"/>
              <a:gd name="T13" fmla="*/ 488 h 1885"/>
              <a:gd name="T14" fmla="*/ 420 w 1692"/>
              <a:gd name="T15" fmla="*/ 341 h 1885"/>
              <a:gd name="T16" fmla="*/ 340 w 1692"/>
              <a:gd name="T17" fmla="*/ 204 h 1885"/>
              <a:gd name="T18" fmla="*/ 556 w 1692"/>
              <a:gd name="T19" fmla="*/ 91 h 1885"/>
              <a:gd name="T20" fmla="*/ 839 w 1692"/>
              <a:gd name="T21" fmla="*/ 91 h 1885"/>
              <a:gd name="T22" fmla="*/ 1055 w 1692"/>
              <a:gd name="T23" fmla="*/ 477 h 1885"/>
              <a:gd name="T24" fmla="*/ 976 w 1692"/>
              <a:gd name="T25" fmla="*/ 704 h 1885"/>
              <a:gd name="T26" fmla="*/ 964 w 1692"/>
              <a:gd name="T27" fmla="*/ 738 h 1885"/>
              <a:gd name="T28" fmla="*/ 1055 w 1692"/>
              <a:gd name="T29" fmla="*/ 874 h 1885"/>
              <a:gd name="T30" fmla="*/ 1555 w 1692"/>
              <a:gd name="T31" fmla="*/ 1147 h 1885"/>
              <a:gd name="T32" fmla="*/ 1691 w 1692"/>
              <a:gd name="T33" fmla="*/ 1510 h 1885"/>
              <a:gd name="T34" fmla="*/ 0 w 1692"/>
              <a:gd name="T35" fmla="*/ 1510 h 1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92" h="1885">
                <a:moveTo>
                  <a:pt x="0" y="1510"/>
                </a:moveTo>
                <a:lnTo>
                  <a:pt x="0" y="1510"/>
                </a:lnTo>
                <a:cubicBezTo>
                  <a:pt x="0" y="1510"/>
                  <a:pt x="22" y="1090"/>
                  <a:pt x="193" y="987"/>
                </a:cubicBezTo>
                <a:cubicBezTo>
                  <a:pt x="193" y="987"/>
                  <a:pt x="272" y="897"/>
                  <a:pt x="499" y="874"/>
                </a:cubicBezTo>
                <a:cubicBezTo>
                  <a:pt x="545" y="817"/>
                  <a:pt x="545" y="817"/>
                  <a:pt x="545" y="817"/>
                </a:cubicBezTo>
                <a:cubicBezTo>
                  <a:pt x="545" y="817"/>
                  <a:pt x="476" y="829"/>
                  <a:pt x="465" y="738"/>
                </a:cubicBezTo>
                <a:cubicBezTo>
                  <a:pt x="442" y="658"/>
                  <a:pt x="408" y="613"/>
                  <a:pt x="431" y="488"/>
                </a:cubicBezTo>
                <a:cubicBezTo>
                  <a:pt x="431" y="488"/>
                  <a:pt x="420" y="397"/>
                  <a:pt x="420" y="341"/>
                </a:cubicBezTo>
                <a:cubicBezTo>
                  <a:pt x="420" y="341"/>
                  <a:pt x="352" y="306"/>
                  <a:pt x="340" y="204"/>
                </a:cubicBezTo>
                <a:cubicBezTo>
                  <a:pt x="340" y="204"/>
                  <a:pt x="465" y="182"/>
                  <a:pt x="556" y="91"/>
                </a:cubicBezTo>
                <a:cubicBezTo>
                  <a:pt x="647" y="0"/>
                  <a:pt x="839" y="46"/>
                  <a:pt x="839" y="91"/>
                </a:cubicBezTo>
                <a:cubicBezTo>
                  <a:pt x="839" y="91"/>
                  <a:pt x="1169" y="113"/>
                  <a:pt x="1055" y="477"/>
                </a:cubicBezTo>
                <a:cubicBezTo>
                  <a:pt x="1055" y="477"/>
                  <a:pt x="1033" y="658"/>
                  <a:pt x="976" y="704"/>
                </a:cubicBezTo>
                <a:cubicBezTo>
                  <a:pt x="964" y="738"/>
                  <a:pt x="964" y="738"/>
                  <a:pt x="964" y="738"/>
                </a:cubicBezTo>
                <a:cubicBezTo>
                  <a:pt x="964" y="738"/>
                  <a:pt x="1033" y="840"/>
                  <a:pt x="1055" y="874"/>
                </a:cubicBezTo>
                <a:cubicBezTo>
                  <a:pt x="1078" y="897"/>
                  <a:pt x="1419" y="987"/>
                  <a:pt x="1555" y="1147"/>
                </a:cubicBezTo>
                <a:cubicBezTo>
                  <a:pt x="1680" y="1294"/>
                  <a:pt x="1691" y="1510"/>
                  <a:pt x="1691" y="1510"/>
                </a:cubicBezTo>
                <a:cubicBezTo>
                  <a:pt x="1691" y="1510"/>
                  <a:pt x="1078" y="1884"/>
                  <a:pt x="0" y="1510"/>
                </a:cubicBezTo>
              </a:path>
            </a:pathLst>
          </a:custGeom>
          <a:solidFill>
            <a:schemeClr val="bg1"/>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68579" tIns="34289" rIns="68579" bIns="34289" anchor="ctr"/>
          <a:lstStyle/>
          <a:p>
            <a:pPr defTabSz="685783" eaLnBrk="1" fontAlgn="auto" hangingPunct="1">
              <a:spcBef>
                <a:spcPts val="0"/>
              </a:spcBef>
              <a:spcAft>
                <a:spcPts val="0"/>
              </a:spcAft>
            </a:pPr>
            <a:endParaRPr lang="en-US" sz="1425">
              <a:solidFill>
                <a:prstClr val="black"/>
              </a:solidFill>
              <a:latin typeface="Calibri"/>
              <a:ea typeface="+mn-ea"/>
            </a:endParaRPr>
          </a:p>
        </p:txBody>
      </p:sp>
      <p:grpSp>
        <p:nvGrpSpPr>
          <p:cNvPr id="35" name="Group 34"/>
          <p:cNvGrpSpPr/>
          <p:nvPr/>
        </p:nvGrpSpPr>
        <p:grpSpPr>
          <a:xfrm>
            <a:off x="3044906" y="1355042"/>
            <a:ext cx="3042973" cy="1124188"/>
            <a:chOff x="3261393" y="212564"/>
            <a:chExt cx="3042973" cy="1124188"/>
          </a:xfrm>
        </p:grpSpPr>
        <p:sp>
          <p:nvSpPr>
            <p:cNvPr id="36" name="Rectangle 35"/>
            <p:cNvSpPr/>
            <p:nvPr/>
          </p:nvSpPr>
          <p:spPr>
            <a:xfrm>
              <a:off x="3261393" y="212564"/>
              <a:ext cx="944470" cy="1124188"/>
            </a:xfrm>
            <a:prstGeom prst="rect">
              <a:avLst/>
            </a:prstGeom>
            <a:effectLst>
              <a:outerShdw blurRad="127000" dist="127000" dir="2700000" algn="tl" rotWithShape="0">
                <a:prstClr val="black">
                  <a:alpha val="40000"/>
                </a:prstClr>
              </a:outerShdw>
            </a:effectLst>
            <a:scene3d>
              <a:camera prst="orthographicFront"/>
              <a:lightRig rig="threePt" dir="t"/>
            </a:scene3d>
            <a:sp3d>
              <a:bevelT/>
              <a:bevelB w="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eaLnBrk="1" fontAlgn="auto" hangingPunct="1">
                <a:spcBef>
                  <a:spcPts val="0"/>
                </a:spcBef>
                <a:spcAft>
                  <a:spcPts val="0"/>
                </a:spcAft>
              </a:pPr>
              <a:r>
                <a:rPr lang="en-US" sz="11475" dirty="0">
                  <a:solidFill>
                    <a:prstClr val="white"/>
                  </a:solidFill>
                  <a:effectLst>
                    <a:innerShdw blurRad="63500" dist="50800" dir="8100000">
                      <a:prstClr val="black">
                        <a:alpha val="50000"/>
                      </a:prstClr>
                    </a:innerShdw>
                  </a:effectLst>
                  <a:latin typeface="Calibri"/>
                </a:rPr>
                <a:t>6</a:t>
              </a:r>
            </a:p>
          </p:txBody>
        </p:sp>
        <p:sp>
          <p:nvSpPr>
            <p:cNvPr id="37" name="TextBox 36"/>
            <p:cNvSpPr txBox="1"/>
            <p:nvPr/>
          </p:nvSpPr>
          <p:spPr>
            <a:xfrm>
              <a:off x="4229825" y="212564"/>
              <a:ext cx="2074541" cy="519373"/>
            </a:xfrm>
            <a:prstGeom prst="rect">
              <a:avLst/>
            </a:prstGeom>
            <a:solidFill>
              <a:schemeClr val="tx1"/>
            </a:solidFill>
            <a:effectLst>
              <a:outerShdw blurRad="127000" dist="127000" dir="2700000" algn="tl" rotWithShape="0">
                <a:prstClr val="black">
                  <a:alpha val="40000"/>
                </a:prstClr>
              </a:outerShdw>
            </a:effectLst>
          </p:spPr>
          <p:txBody>
            <a:bodyPr wrap="square" rtlCol="0">
              <a:spAutoFit/>
            </a:bodyPr>
            <a:lstStyle/>
            <a:p>
              <a:pPr algn="ctr" defTabSz="914378" eaLnBrk="1" fontAlgn="auto" hangingPunct="1">
                <a:spcBef>
                  <a:spcPts val="0"/>
                </a:spcBef>
                <a:spcAft>
                  <a:spcPts val="0"/>
                </a:spcAft>
              </a:pPr>
              <a:r>
                <a:rPr lang="en-US" sz="2775" b="1">
                  <a:solidFill>
                    <a:prstClr val="white"/>
                  </a:solidFill>
                  <a:effectLst>
                    <a:innerShdw blurRad="63500" dist="50800" dir="8100000">
                      <a:prstClr val="black">
                        <a:alpha val="50000"/>
                      </a:prstClr>
                    </a:innerShdw>
                  </a:effectLst>
                  <a:latin typeface="Calibri"/>
                  <a:ea typeface="+mn-ea"/>
                </a:rPr>
                <a:t>FOKUS AREA</a:t>
              </a:r>
              <a:endParaRPr lang="en-US" sz="2775" b="1" dirty="0">
                <a:solidFill>
                  <a:prstClr val="white"/>
                </a:solidFill>
                <a:effectLst>
                  <a:innerShdw blurRad="63500" dist="50800" dir="8100000">
                    <a:prstClr val="black">
                      <a:alpha val="50000"/>
                    </a:prstClr>
                  </a:innerShdw>
                </a:effectLst>
                <a:latin typeface="Calibri"/>
                <a:ea typeface="+mn-ea"/>
              </a:endParaRPr>
            </a:p>
          </p:txBody>
        </p:sp>
        <p:sp>
          <p:nvSpPr>
            <p:cNvPr id="38" name="TextBox 37"/>
            <p:cNvSpPr txBox="1"/>
            <p:nvPr/>
          </p:nvSpPr>
          <p:spPr>
            <a:xfrm>
              <a:off x="4229825" y="751977"/>
              <a:ext cx="2074541" cy="577081"/>
            </a:xfrm>
            <a:prstGeom prst="rect">
              <a:avLst/>
            </a:prstGeom>
            <a:solidFill>
              <a:schemeClr val="accent6">
                <a:lumMod val="50000"/>
              </a:schemeClr>
            </a:solidFill>
            <a:effectLst>
              <a:outerShdw blurRad="127000" dist="127000" dir="2700000" algn="tl" rotWithShape="0">
                <a:prstClr val="black">
                  <a:alpha val="40000"/>
                </a:prstClr>
              </a:outerShdw>
            </a:effectLst>
          </p:spPr>
          <p:txBody>
            <a:bodyPr wrap="square" rtlCol="0">
              <a:spAutoFit/>
            </a:bodyPr>
            <a:lstStyle/>
            <a:p>
              <a:pPr algn="ctr" defTabSz="914378" eaLnBrk="1" fontAlgn="auto" hangingPunct="1">
                <a:spcBef>
                  <a:spcPts val="0"/>
                </a:spcBef>
                <a:spcAft>
                  <a:spcPts val="0"/>
                </a:spcAft>
              </a:pPr>
              <a:r>
                <a:rPr lang="en-US" sz="1575" b="1">
                  <a:solidFill>
                    <a:prstClr val="white"/>
                  </a:solidFill>
                  <a:effectLst>
                    <a:innerShdw blurRad="63500" dist="50800" dir="8100000">
                      <a:prstClr val="black">
                        <a:alpha val="50000"/>
                      </a:prstClr>
                    </a:innerShdw>
                  </a:effectLst>
                  <a:latin typeface="Calibri"/>
                  <a:ea typeface="+mn-ea"/>
                </a:rPr>
                <a:t>KORSUPGAH</a:t>
              </a:r>
            </a:p>
            <a:p>
              <a:pPr algn="ctr" defTabSz="914378" eaLnBrk="1" fontAlgn="auto" hangingPunct="1">
                <a:spcBef>
                  <a:spcPts val="0"/>
                </a:spcBef>
                <a:spcAft>
                  <a:spcPts val="0"/>
                </a:spcAft>
              </a:pPr>
              <a:r>
                <a:rPr lang="en-US" sz="1575" b="1">
                  <a:solidFill>
                    <a:prstClr val="white"/>
                  </a:solidFill>
                  <a:effectLst>
                    <a:innerShdw blurRad="63500" dist="50800" dir="8100000">
                      <a:prstClr val="black">
                        <a:alpha val="50000"/>
                      </a:prstClr>
                    </a:innerShdw>
                  </a:effectLst>
                  <a:latin typeface="Calibri"/>
                  <a:ea typeface="+mn-ea"/>
                </a:rPr>
                <a:t>DAERAH</a:t>
              </a:r>
              <a:endParaRPr lang="en-US" sz="1575" b="1" dirty="0">
                <a:solidFill>
                  <a:prstClr val="white"/>
                </a:solidFill>
                <a:effectLst>
                  <a:innerShdw blurRad="63500" dist="50800" dir="8100000">
                    <a:prstClr val="black">
                      <a:alpha val="50000"/>
                    </a:prstClr>
                  </a:innerShdw>
                </a:effectLst>
                <a:latin typeface="Calibri"/>
                <a:ea typeface="+mn-ea"/>
              </a:endParaRPr>
            </a:p>
          </p:txBody>
        </p:sp>
      </p:grpSp>
      <p:sp>
        <p:nvSpPr>
          <p:cNvPr id="39" name="Rectangle 38"/>
          <p:cNvSpPr/>
          <p:nvPr/>
        </p:nvSpPr>
        <p:spPr>
          <a:xfrm>
            <a:off x="65316" y="2608042"/>
            <a:ext cx="9064978" cy="2848671"/>
          </a:xfrm>
          <a:prstGeom prst="rect">
            <a:avLst/>
          </a:prstGeom>
          <a:solidFill>
            <a:schemeClr val="tx1">
              <a:alpha val="48000"/>
            </a:schemeClr>
          </a:solidFill>
          <a:ln>
            <a:noFill/>
          </a:ln>
          <a:effectLst>
            <a:outerShdw blurRad="50800" dist="38100" dir="2700000" algn="tl" rotWithShape="0">
              <a:prstClr val="black">
                <a:alpha val="15000"/>
              </a:prstClr>
            </a:outerShdw>
            <a:softEdge rad="76200"/>
          </a:effectLst>
        </p:spPr>
        <p:style>
          <a:lnRef idx="2">
            <a:schemeClr val="accent1">
              <a:shade val="50000"/>
            </a:schemeClr>
          </a:lnRef>
          <a:fillRef idx="1">
            <a:schemeClr val="accent1"/>
          </a:fillRef>
          <a:effectRef idx="0">
            <a:schemeClr val="accent1"/>
          </a:effectRef>
          <a:fontRef idx="minor">
            <a:schemeClr val="lt1"/>
          </a:fontRef>
        </p:style>
        <p:txBody>
          <a:bodyPr lIns="91379" tIns="45693" rIns="91379" bIns="45693" rtlCol="0" anchor="ctr"/>
          <a:lstStyle/>
          <a:p>
            <a:pPr algn="ctr" defTabSz="914378" eaLnBrk="1" fontAlgn="auto" hangingPunct="1">
              <a:spcBef>
                <a:spcPts val="0"/>
              </a:spcBef>
              <a:spcAft>
                <a:spcPts val="0"/>
              </a:spcAft>
            </a:pPr>
            <a:endParaRPr lang="en-US" sz="1800">
              <a:solidFill>
                <a:prstClr val="white"/>
              </a:solidFill>
              <a:latin typeface="Calibri"/>
            </a:endParaRPr>
          </a:p>
        </p:txBody>
      </p:sp>
      <p:sp>
        <p:nvSpPr>
          <p:cNvPr id="40" name="Rounded Rectangle 39"/>
          <p:cNvSpPr/>
          <p:nvPr/>
        </p:nvSpPr>
        <p:spPr>
          <a:xfrm>
            <a:off x="1323536" y="2839795"/>
            <a:ext cx="1621971" cy="94705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1379" tIns="45693" rIns="91379" bIns="45693" rtlCol="0" anchor="ctr"/>
          <a:lstStyle/>
          <a:p>
            <a:pPr algn="ctr" defTabSz="914378" eaLnBrk="1" fontAlgn="auto" hangingPunct="1">
              <a:spcBef>
                <a:spcPts val="0"/>
              </a:spcBef>
              <a:spcAft>
                <a:spcPts val="0"/>
              </a:spcAft>
            </a:pPr>
            <a:r>
              <a:rPr lang="en-US" sz="1575" b="1">
                <a:solidFill>
                  <a:prstClr val="white"/>
                </a:solidFill>
                <a:latin typeface="Calibri"/>
              </a:rPr>
              <a:t>Perencanaan APBD</a:t>
            </a:r>
            <a:endParaRPr lang="id-ID" sz="1575" b="1" dirty="0">
              <a:solidFill>
                <a:prstClr val="white"/>
              </a:solidFill>
              <a:latin typeface="Calibri"/>
            </a:endParaRPr>
          </a:p>
        </p:txBody>
      </p:sp>
      <p:sp>
        <p:nvSpPr>
          <p:cNvPr id="41" name="Rounded Rectangle 40"/>
          <p:cNvSpPr/>
          <p:nvPr/>
        </p:nvSpPr>
        <p:spPr>
          <a:xfrm>
            <a:off x="1267832" y="4159465"/>
            <a:ext cx="1621971" cy="94705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1379" tIns="45693" rIns="91379" bIns="45693" rtlCol="0" anchor="ctr"/>
          <a:lstStyle/>
          <a:p>
            <a:pPr algn="ctr" defTabSz="914378" eaLnBrk="1" fontAlgn="auto" hangingPunct="1">
              <a:spcBef>
                <a:spcPts val="0"/>
              </a:spcBef>
              <a:spcAft>
                <a:spcPts val="0"/>
              </a:spcAft>
            </a:pPr>
            <a:r>
              <a:rPr lang="id-ID" sz="1575" b="1" dirty="0">
                <a:solidFill>
                  <a:prstClr val="white"/>
                </a:solidFill>
                <a:latin typeface="Calibri"/>
              </a:rPr>
              <a:t>Penguatan</a:t>
            </a:r>
          </a:p>
          <a:p>
            <a:pPr algn="ctr" defTabSz="914378" eaLnBrk="1" fontAlgn="auto" hangingPunct="1">
              <a:spcBef>
                <a:spcPts val="0"/>
              </a:spcBef>
              <a:spcAft>
                <a:spcPts val="0"/>
              </a:spcAft>
            </a:pPr>
            <a:r>
              <a:rPr lang="id-ID" sz="1575" b="1" dirty="0">
                <a:solidFill>
                  <a:prstClr val="white"/>
                </a:solidFill>
                <a:latin typeface="Calibri"/>
              </a:rPr>
              <a:t>APIP</a:t>
            </a:r>
          </a:p>
        </p:txBody>
      </p:sp>
      <p:sp>
        <p:nvSpPr>
          <p:cNvPr id="42" name="Oval 41"/>
          <p:cNvSpPr/>
          <p:nvPr/>
        </p:nvSpPr>
        <p:spPr>
          <a:xfrm>
            <a:off x="595710" y="4132671"/>
            <a:ext cx="974137" cy="949244"/>
          </a:xfrm>
          <a:prstGeom prst="ellipse">
            <a:avLst/>
          </a:prstGeom>
          <a:solidFill>
            <a:schemeClr val="tx2"/>
          </a:solidFill>
          <a:ln>
            <a:solidFill>
              <a:schemeClr val="bg1"/>
            </a:solidFill>
          </a:ln>
          <a:effectLst>
            <a:outerShdw blurRad="50800" dist="38100" dir="2700000" algn="tl" rotWithShape="0">
              <a:prstClr val="black">
                <a:alpha val="40000"/>
              </a:prstClr>
            </a:outerShdw>
          </a:effectLst>
          <a:scene3d>
            <a:camera prst="orthographicFront"/>
            <a:lightRig rig="threePt" dir="t"/>
          </a:scene3d>
          <a:sp3d>
            <a:bevelT w="69850"/>
          </a:sp3d>
        </p:spPr>
        <p:style>
          <a:lnRef idx="2">
            <a:schemeClr val="accent1">
              <a:shade val="50000"/>
            </a:schemeClr>
          </a:lnRef>
          <a:fillRef idx="1">
            <a:schemeClr val="accent1"/>
          </a:fillRef>
          <a:effectRef idx="0">
            <a:schemeClr val="accent1"/>
          </a:effectRef>
          <a:fontRef idx="minor">
            <a:schemeClr val="lt1"/>
          </a:fontRef>
        </p:style>
        <p:txBody>
          <a:bodyPr lIns="91379" tIns="45693" rIns="91379" bIns="45693" rtlCol="0" anchor="ctr"/>
          <a:lstStyle/>
          <a:p>
            <a:pPr algn="ctr" defTabSz="914378" eaLnBrk="1" fontAlgn="auto" hangingPunct="1">
              <a:spcBef>
                <a:spcPts val="0"/>
              </a:spcBef>
              <a:spcAft>
                <a:spcPts val="0"/>
              </a:spcAft>
            </a:pPr>
            <a:r>
              <a:rPr lang="en-US" sz="8025" dirty="0">
                <a:solidFill>
                  <a:prstClr val="white"/>
                </a:solidFill>
                <a:effectLst>
                  <a:innerShdw blurRad="63500" dist="50800" dir="13500000">
                    <a:prstClr val="black">
                      <a:alpha val="50000"/>
                    </a:prstClr>
                  </a:innerShdw>
                </a:effectLst>
                <a:latin typeface="Calibri"/>
              </a:rPr>
              <a:t>4</a:t>
            </a:r>
          </a:p>
        </p:txBody>
      </p:sp>
      <p:sp>
        <p:nvSpPr>
          <p:cNvPr id="43" name="Oval 42"/>
          <p:cNvSpPr/>
          <p:nvPr/>
        </p:nvSpPr>
        <p:spPr>
          <a:xfrm>
            <a:off x="576959" y="2843871"/>
            <a:ext cx="919637" cy="947330"/>
          </a:xfrm>
          <a:prstGeom prst="ellipse">
            <a:avLst/>
          </a:prstGeom>
          <a:solidFill>
            <a:schemeClr val="tx2"/>
          </a:solidFill>
          <a:ln>
            <a:solidFill>
              <a:schemeClr val="bg1"/>
            </a:solidFill>
          </a:ln>
          <a:effectLst>
            <a:outerShdw blurRad="50800" dist="38100" dir="2700000" algn="tl" rotWithShape="0">
              <a:prstClr val="black">
                <a:alpha val="40000"/>
              </a:prstClr>
            </a:outerShdw>
          </a:effectLst>
          <a:scene3d>
            <a:camera prst="orthographicFront"/>
            <a:lightRig rig="threePt" dir="t"/>
          </a:scene3d>
          <a:sp3d>
            <a:bevelT w="69850"/>
          </a:sp3d>
        </p:spPr>
        <p:style>
          <a:lnRef idx="2">
            <a:schemeClr val="accent1">
              <a:shade val="50000"/>
            </a:schemeClr>
          </a:lnRef>
          <a:fillRef idx="1">
            <a:schemeClr val="accent1"/>
          </a:fillRef>
          <a:effectRef idx="0">
            <a:schemeClr val="accent1"/>
          </a:effectRef>
          <a:fontRef idx="minor">
            <a:schemeClr val="lt1"/>
          </a:fontRef>
        </p:style>
        <p:txBody>
          <a:bodyPr lIns="91379" tIns="45693" rIns="91379" bIns="45693" rtlCol="0" anchor="ctr"/>
          <a:lstStyle/>
          <a:p>
            <a:pPr algn="ctr" defTabSz="914378" eaLnBrk="1" fontAlgn="auto" hangingPunct="1">
              <a:spcBef>
                <a:spcPts val="0"/>
              </a:spcBef>
              <a:spcAft>
                <a:spcPts val="0"/>
              </a:spcAft>
            </a:pPr>
            <a:r>
              <a:rPr lang="en-US" sz="8025" dirty="0">
                <a:solidFill>
                  <a:prstClr val="white"/>
                </a:solidFill>
                <a:effectLst>
                  <a:innerShdw blurRad="63500" dist="50800" dir="13500000">
                    <a:prstClr val="black">
                      <a:alpha val="50000"/>
                    </a:prstClr>
                  </a:innerShdw>
                </a:effectLst>
                <a:latin typeface="Calibri"/>
              </a:rPr>
              <a:t>1</a:t>
            </a:r>
            <a:endParaRPr lang="en-US" sz="1800" dirty="0">
              <a:solidFill>
                <a:prstClr val="white"/>
              </a:solidFill>
              <a:effectLst>
                <a:innerShdw blurRad="63500" dist="50800" dir="13500000">
                  <a:prstClr val="black">
                    <a:alpha val="50000"/>
                  </a:prstClr>
                </a:innerShdw>
              </a:effectLst>
              <a:latin typeface="Calibri"/>
            </a:endParaRPr>
          </a:p>
        </p:txBody>
      </p:sp>
      <p:sp>
        <p:nvSpPr>
          <p:cNvPr id="44" name="Rounded Rectangle 43"/>
          <p:cNvSpPr/>
          <p:nvPr/>
        </p:nvSpPr>
        <p:spPr>
          <a:xfrm>
            <a:off x="3956762" y="2826553"/>
            <a:ext cx="1621971" cy="94705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1379" tIns="45693" rIns="91379" bIns="45693" rtlCol="0" anchor="ctr"/>
          <a:lstStyle/>
          <a:p>
            <a:pPr algn="ctr" defTabSz="914378" eaLnBrk="1" fontAlgn="auto" hangingPunct="1">
              <a:spcBef>
                <a:spcPts val="0"/>
              </a:spcBef>
              <a:spcAft>
                <a:spcPts val="0"/>
              </a:spcAft>
            </a:pPr>
            <a:r>
              <a:rPr lang="en-US" sz="1575" b="1">
                <a:solidFill>
                  <a:prstClr val="white"/>
                </a:solidFill>
                <a:latin typeface="Calibri"/>
              </a:rPr>
              <a:t>Pengadaan Barang/Jasa</a:t>
            </a:r>
            <a:endParaRPr lang="id-ID" sz="1575" b="1" dirty="0">
              <a:solidFill>
                <a:prstClr val="white"/>
              </a:solidFill>
              <a:latin typeface="Calibri"/>
            </a:endParaRPr>
          </a:p>
        </p:txBody>
      </p:sp>
      <p:sp>
        <p:nvSpPr>
          <p:cNvPr id="45" name="Oval 44"/>
          <p:cNvSpPr/>
          <p:nvPr/>
        </p:nvSpPr>
        <p:spPr>
          <a:xfrm>
            <a:off x="3184037" y="2826527"/>
            <a:ext cx="964267" cy="933816"/>
          </a:xfrm>
          <a:prstGeom prst="ellipse">
            <a:avLst/>
          </a:prstGeom>
          <a:solidFill>
            <a:schemeClr val="tx2"/>
          </a:solidFill>
          <a:ln>
            <a:solidFill>
              <a:schemeClr val="bg1"/>
            </a:solidFill>
          </a:ln>
          <a:effectLst>
            <a:outerShdw blurRad="50800" dist="38100" dir="2700000" algn="tl" rotWithShape="0">
              <a:prstClr val="black">
                <a:alpha val="40000"/>
              </a:prstClr>
            </a:outerShdw>
          </a:effectLst>
          <a:scene3d>
            <a:camera prst="orthographicFront"/>
            <a:lightRig rig="threePt" dir="t"/>
          </a:scene3d>
          <a:sp3d>
            <a:bevelT w="69850"/>
          </a:sp3d>
        </p:spPr>
        <p:style>
          <a:lnRef idx="2">
            <a:schemeClr val="accent1">
              <a:shade val="50000"/>
            </a:schemeClr>
          </a:lnRef>
          <a:fillRef idx="1">
            <a:schemeClr val="accent1"/>
          </a:fillRef>
          <a:effectRef idx="0">
            <a:schemeClr val="accent1"/>
          </a:effectRef>
          <a:fontRef idx="minor">
            <a:schemeClr val="lt1"/>
          </a:fontRef>
        </p:style>
        <p:txBody>
          <a:bodyPr lIns="91379" tIns="45693" rIns="91379" bIns="45693" rtlCol="0" anchor="ctr"/>
          <a:lstStyle/>
          <a:p>
            <a:pPr algn="ctr" defTabSz="914378" eaLnBrk="1" fontAlgn="auto" hangingPunct="1">
              <a:spcBef>
                <a:spcPts val="0"/>
              </a:spcBef>
              <a:spcAft>
                <a:spcPts val="0"/>
              </a:spcAft>
            </a:pPr>
            <a:r>
              <a:rPr lang="en-US" sz="8025" dirty="0">
                <a:solidFill>
                  <a:prstClr val="white"/>
                </a:solidFill>
                <a:effectLst>
                  <a:innerShdw blurRad="63500" dist="50800" dir="13500000">
                    <a:prstClr val="black">
                      <a:alpha val="50000"/>
                    </a:prstClr>
                  </a:innerShdw>
                </a:effectLst>
                <a:latin typeface="Calibri"/>
              </a:rPr>
              <a:t>2</a:t>
            </a:r>
          </a:p>
        </p:txBody>
      </p:sp>
      <p:sp>
        <p:nvSpPr>
          <p:cNvPr id="46" name="Rounded Rectangle 45"/>
          <p:cNvSpPr/>
          <p:nvPr/>
        </p:nvSpPr>
        <p:spPr>
          <a:xfrm>
            <a:off x="3956762" y="4141647"/>
            <a:ext cx="1621971" cy="94705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1379" tIns="45693" rIns="91379" bIns="45693" rtlCol="0" anchor="ctr"/>
          <a:lstStyle/>
          <a:p>
            <a:pPr algn="ctr" defTabSz="914378" eaLnBrk="1" fontAlgn="auto" hangingPunct="1">
              <a:spcBef>
                <a:spcPts val="0"/>
              </a:spcBef>
              <a:spcAft>
                <a:spcPts val="0"/>
              </a:spcAft>
            </a:pPr>
            <a:r>
              <a:rPr lang="id-ID" sz="1575" b="1" dirty="0">
                <a:solidFill>
                  <a:prstClr val="white"/>
                </a:solidFill>
                <a:latin typeface="Calibri"/>
              </a:rPr>
              <a:t>E-Samsat</a:t>
            </a:r>
          </a:p>
          <a:p>
            <a:pPr algn="ctr" defTabSz="914378" eaLnBrk="1" fontAlgn="auto" hangingPunct="1">
              <a:spcBef>
                <a:spcPts val="0"/>
              </a:spcBef>
              <a:spcAft>
                <a:spcPts val="0"/>
              </a:spcAft>
            </a:pPr>
            <a:r>
              <a:rPr lang="id-ID" sz="1575" b="1" dirty="0">
                <a:solidFill>
                  <a:prstClr val="white"/>
                </a:solidFill>
                <a:latin typeface="Calibri"/>
              </a:rPr>
              <a:t>(Provinsi)</a:t>
            </a:r>
          </a:p>
        </p:txBody>
      </p:sp>
      <p:sp>
        <p:nvSpPr>
          <p:cNvPr id="47" name="Oval 46"/>
          <p:cNvSpPr/>
          <p:nvPr/>
        </p:nvSpPr>
        <p:spPr>
          <a:xfrm>
            <a:off x="3151133" y="4128381"/>
            <a:ext cx="982881" cy="951842"/>
          </a:xfrm>
          <a:prstGeom prst="ellipse">
            <a:avLst/>
          </a:prstGeom>
          <a:solidFill>
            <a:schemeClr val="tx2"/>
          </a:solidFill>
          <a:ln>
            <a:solidFill>
              <a:schemeClr val="bg1"/>
            </a:solidFill>
          </a:ln>
          <a:effectLst>
            <a:outerShdw blurRad="50800" dist="38100" dir="2700000" algn="tl" rotWithShape="0">
              <a:prstClr val="black">
                <a:alpha val="40000"/>
              </a:prstClr>
            </a:outerShdw>
          </a:effectLst>
          <a:scene3d>
            <a:camera prst="orthographicFront"/>
            <a:lightRig rig="threePt" dir="t"/>
          </a:scene3d>
          <a:sp3d>
            <a:bevelT w="69850"/>
          </a:sp3d>
        </p:spPr>
        <p:style>
          <a:lnRef idx="2">
            <a:schemeClr val="accent1">
              <a:shade val="50000"/>
            </a:schemeClr>
          </a:lnRef>
          <a:fillRef idx="1">
            <a:schemeClr val="accent1"/>
          </a:fillRef>
          <a:effectRef idx="0">
            <a:schemeClr val="accent1"/>
          </a:effectRef>
          <a:fontRef idx="minor">
            <a:schemeClr val="lt1"/>
          </a:fontRef>
        </p:style>
        <p:txBody>
          <a:bodyPr lIns="91379" tIns="45693" rIns="91379" bIns="45693" rtlCol="0" anchor="ctr"/>
          <a:lstStyle/>
          <a:p>
            <a:pPr algn="ctr" defTabSz="914378" eaLnBrk="1" fontAlgn="auto" hangingPunct="1">
              <a:spcBef>
                <a:spcPts val="0"/>
              </a:spcBef>
              <a:spcAft>
                <a:spcPts val="0"/>
              </a:spcAft>
            </a:pPr>
            <a:r>
              <a:rPr lang="en-US" sz="8025" dirty="0">
                <a:solidFill>
                  <a:prstClr val="white"/>
                </a:solidFill>
                <a:effectLst>
                  <a:innerShdw blurRad="63500" dist="50800" dir="13500000">
                    <a:prstClr val="black">
                      <a:alpha val="50000"/>
                    </a:prstClr>
                  </a:innerShdw>
                </a:effectLst>
                <a:latin typeface="Calibri"/>
              </a:rPr>
              <a:t>5</a:t>
            </a:r>
          </a:p>
        </p:txBody>
      </p:sp>
      <p:sp>
        <p:nvSpPr>
          <p:cNvPr id="48" name="Rounded Rectangle 47"/>
          <p:cNvSpPr/>
          <p:nvPr/>
        </p:nvSpPr>
        <p:spPr>
          <a:xfrm>
            <a:off x="6706928" y="2839795"/>
            <a:ext cx="1621971" cy="94705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1379" tIns="45693" rIns="91379" bIns="45693" rtlCol="0" anchor="ctr"/>
          <a:lstStyle/>
          <a:p>
            <a:pPr algn="ctr" defTabSz="914378" eaLnBrk="1" fontAlgn="auto" hangingPunct="1">
              <a:spcBef>
                <a:spcPts val="0"/>
              </a:spcBef>
              <a:spcAft>
                <a:spcPts val="0"/>
              </a:spcAft>
            </a:pPr>
            <a:r>
              <a:rPr lang="id-ID" sz="1575" b="1" dirty="0">
                <a:solidFill>
                  <a:prstClr val="white"/>
                </a:solidFill>
                <a:latin typeface="Calibri"/>
              </a:rPr>
              <a:t>Perizinan</a:t>
            </a:r>
          </a:p>
          <a:p>
            <a:pPr algn="ctr" defTabSz="914378" eaLnBrk="1" fontAlgn="auto" hangingPunct="1">
              <a:spcBef>
                <a:spcPts val="0"/>
              </a:spcBef>
              <a:spcAft>
                <a:spcPts val="0"/>
              </a:spcAft>
            </a:pPr>
            <a:r>
              <a:rPr lang="id-ID" sz="1575" b="1" dirty="0">
                <a:solidFill>
                  <a:prstClr val="white"/>
                </a:solidFill>
                <a:latin typeface="Calibri"/>
              </a:rPr>
              <a:t>Berbasis IT</a:t>
            </a:r>
          </a:p>
        </p:txBody>
      </p:sp>
      <p:sp>
        <p:nvSpPr>
          <p:cNvPr id="49" name="Oval 48"/>
          <p:cNvSpPr/>
          <p:nvPr/>
        </p:nvSpPr>
        <p:spPr>
          <a:xfrm>
            <a:off x="5945382" y="2855098"/>
            <a:ext cx="938435" cy="908801"/>
          </a:xfrm>
          <a:prstGeom prst="ellipse">
            <a:avLst/>
          </a:prstGeom>
          <a:solidFill>
            <a:schemeClr val="tx2"/>
          </a:solidFill>
          <a:ln>
            <a:solidFill>
              <a:schemeClr val="bg1"/>
            </a:solidFill>
          </a:ln>
          <a:effectLst>
            <a:outerShdw blurRad="50800" dist="38100" dir="2700000" algn="tl" rotWithShape="0">
              <a:prstClr val="black">
                <a:alpha val="40000"/>
              </a:prstClr>
            </a:outerShdw>
          </a:effectLst>
          <a:scene3d>
            <a:camera prst="orthographicFront"/>
            <a:lightRig rig="threePt" dir="t"/>
          </a:scene3d>
          <a:sp3d>
            <a:bevelT w="69850"/>
          </a:sp3d>
        </p:spPr>
        <p:style>
          <a:lnRef idx="2">
            <a:schemeClr val="accent1">
              <a:shade val="50000"/>
            </a:schemeClr>
          </a:lnRef>
          <a:fillRef idx="1">
            <a:schemeClr val="accent1"/>
          </a:fillRef>
          <a:effectRef idx="0">
            <a:schemeClr val="accent1"/>
          </a:effectRef>
          <a:fontRef idx="minor">
            <a:schemeClr val="lt1"/>
          </a:fontRef>
        </p:style>
        <p:txBody>
          <a:bodyPr lIns="91379" tIns="45693" rIns="91379" bIns="45693" rtlCol="0" anchor="ctr"/>
          <a:lstStyle/>
          <a:p>
            <a:pPr algn="ctr" defTabSz="914378" eaLnBrk="1" fontAlgn="auto" hangingPunct="1">
              <a:spcBef>
                <a:spcPts val="0"/>
              </a:spcBef>
              <a:spcAft>
                <a:spcPts val="0"/>
              </a:spcAft>
            </a:pPr>
            <a:r>
              <a:rPr lang="en-US" sz="8025" dirty="0">
                <a:solidFill>
                  <a:prstClr val="white"/>
                </a:solidFill>
                <a:effectLst>
                  <a:innerShdw blurRad="63500" dist="50800" dir="13500000">
                    <a:prstClr val="black">
                      <a:alpha val="50000"/>
                    </a:prstClr>
                  </a:innerShdw>
                </a:effectLst>
                <a:latin typeface="Calibri"/>
              </a:rPr>
              <a:t>3</a:t>
            </a:r>
          </a:p>
        </p:txBody>
      </p:sp>
      <p:sp>
        <p:nvSpPr>
          <p:cNvPr id="50" name="Rounded Rectangle 49"/>
          <p:cNvSpPr/>
          <p:nvPr/>
        </p:nvSpPr>
        <p:spPr>
          <a:xfrm>
            <a:off x="6706928" y="4111828"/>
            <a:ext cx="1621971" cy="94705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1379" tIns="45693" rIns="91379" bIns="45693" rtlCol="0" anchor="ctr"/>
          <a:lstStyle/>
          <a:p>
            <a:pPr algn="ctr" defTabSz="914378" eaLnBrk="1" fontAlgn="auto" hangingPunct="1">
              <a:spcBef>
                <a:spcPts val="0"/>
              </a:spcBef>
              <a:spcAft>
                <a:spcPts val="0"/>
              </a:spcAft>
            </a:pPr>
            <a:r>
              <a:rPr lang="id-ID" sz="1575" b="1" dirty="0">
                <a:solidFill>
                  <a:prstClr val="white"/>
                </a:solidFill>
                <a:latin typeface="Calibri"/>
              </a:rPr>
              <a:t>TPP</a:t>
            </a:r>
          </a:p>
        </p:txBody>
      </p:sp>
      <p:sp>
        <p:nvSpPr>
          <p:cNvPr id="51" name="Oval 50"/>
          <p:cNvSpPr/>
          <p:nvPr/>
        </p:nvSpPr>
        <p:spPr>
          <a:xfrm>
            <a:off x="5945365" y="4092345"/>
            <a:ext cx="973394" cy="942655"/>
          </a:xfrm>
          <a:prstGeom prst="ellipse">
            <a:avLst/>
          </a:prstGeom>
          <a:solidFill>
            <a:schemeClr val="tx2"/>
          </a:solidFill>
          <a:ln>
            <a:solidFill>
              <a:schemeClr val="bg1"/>
            </a:solidFill>
          </a:ln>
          <a:effectLst>
            <a:outerShdw blurRad="50800" dist="38100" dir="2700000" algn="tl" rotWithShape="0">
              <a:prstClr val="black">
                <a:alpha val="40000"/>
              </a:prstClr>
            </a:outerShdw>
          </a:effectLst>
          <a:scene3d>
            <a:camera prst="orthographicFront"/>
            <a:lightRig rig="threePt" dir="t"/>
          </a:scene3d>
          <a:sp3d>
            <a:bevelT w="69850"/>
          </a:sp3d>
        </p:spPr>
        <p:style>
          <a:lnRef idx="2">
            <a:schemeClr val="accent1">
              <a:shade val="50000"/>
            </a:schemeClr>
          </a:lnRef>
          <a:fillRef idx="1">
            <a:schemeClr val="accent1"/>
          </a:fillRef>
          <a:effectRef idx="0">
            <a:schemeClr val="accent1"/>
          </a:effectRef>
          <a:fontRef idx="minor">
            <a:schemeClr val="lt1"/>
          </a:fontRef>
        </p:style>
        <p:txBody>
          <a:bodyPr lIns="91379" tIns="45693" rIns="91379" bIns="45693" rtlCol="0" anchor="ctr"/>
          <a:lstStyle/>
          <a:p>
            <a:pPr algn="ctr" defTabSz="914378" eaLnBrk="1" fontAlgn="auto" hangingPunct="1">
              <a:spcBef>
                <a:spcPts val="0"/>
              </a:spcBef>
              <a:spcAft>
                <a:spcPts val="0"/>
              </a:spcAft>
            </a:pPr>
            <a:r>
              <a:rPr lang="en-US" sz="8025" dirty="0">
                <a:solidFill>
                  <a:prstClr val="white"/>
                </a:solidFill>
                <a:effectLst>
                  <a:innerShdw blurRad="63500" dist="50800" dir="13500000">
                    <a:prstClr val="black">
                      <a:alpha val="50000"/>
                    </a:prstClr>
                  </a:innerShdw>
                </a:effectLst>
                <a:latin typeface="Calibri"/>
              </a:rPr>
              <a:t>6</a:t>
            </a:r>
          </a:p>
        </p:txBody>
      </p:sp>
    </p:spTree>
    <p:extLst>
      <p:ext uri="{BB962C8B-B14F-4D97-AF65-F5344CB8AC3E}">
        <p14:creationId xmlns:p14="http://schemas.microsoft.com/office/powerpoint/2010/main" val="333646480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randombar(horizontal)">
                                      <p:cBhvr>
                                        <p:cTn id="7" dur="500"/>
                                        <p:tgtEl>
                                          <p:spTgt spid="35"/>
                                        </p:tgtEl>
                                      </p:cBhvr>
                                    </p:animEffect>
                                  </p:childTnLst>
                                </p:cTn>
                              </p:par>
                              <p:par>
                                <p:cTn id="8" presetID="1"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690A140-038F-4830-9596-21DE8156CBF4}"/>
              </a:ext>
            </a:extLst>
          </p:cNvPr>
          <p:cNvSpPr>
            <a:spLocks noGrp="1"/>
          </p:cNvSpPr>
          <p:nvPr>
            <p:ph type="title"/>
          </p:nvPr>
        </p:nvSpPr>
        <p:spPr>
          <a:xfrm>
            <a:off x="0" y="-12700"/>
            <a:ext cx="9144000" cy="773113"/>
          </a:xfrm>
          <a:solidFill>
            <a:schemeClr val="accent1">
              <a:lumMod val="40000"/>
              <a:lumOff val="60000"/>
            </a:schemeClr>
          </a:solidFill>
        </p:spPr>
        <p:txBody>
          <a:bodyPr/>
          <a:lstStyle/>
          <a:p>
            <a:pPr eaLnBrk="1" fontAlgn="auto" hangingPunct="1">
              <a:spcAft>
                <a:spcPts val="0"/>
              </a:spcAft>
              <a:defRPr/>
            </a:pPr>
            <a:r>
              <a:rPr lang="en-US" sz="3000" b="0" dirty="0" err="1">
                <a:solidFill>
                  <a:schemeClr val="bg1"/>
                </a:solidFill>
                <a:effectLst/>
              </a:rPr>
              <a:t>Risiko</a:t>
            </a:r>
            <a:r>
              <a:rPr lang="en-US" sz="3000" b="0" dirty="0">
                <a:solidFill>
                  <a:schemeClr val="bg1"/>
                </a:solidFill>
                <a:effectLst/>
              </a:rPr>
              <a:t> </a:t>
            </a:r>
            <a:r>
              <a:rPr lang="en-US" sz="3000" b="0" dirty="0" err="1">
                <a:solidFill>
                  <a:schemeClr val="bg1"/>
                </a:solidFill>
                <a:effectLst/>
              </a:rPr>
              <a:t>Bencana</a:t>
            </a:r>
            <a:r>
              <a:rPr lang="en-US" sz="3000" b="0" dirty="0">
                <a:solidFill>
                  <a:schemeClr val="bg1"/>
                </a:solidFill>
                <a:effectLst/>
              </a:rPr>
              <a:t> </a:t>
            </a:r>
            <a:r>
              <a:rPr lang="en-US" sz="3000" b="0" dirty="0" err="1">
                <a:solidFill>
                  <a:schemeClr val="bg1"/>
                </a:solidFill>
                <a:effectLst/>
              </a:rPr>
              <a:t>di</a:t>
            </a:r>
            <a:r>
              <a:rPr lang="en-US" sz="3000" b="0" dirty="0">
                <a:solidFill>
                  <a:schemeClr val="bg1"/>
                </a:solidFill>
                <a:effectLst/>
              </a:rPr>
              <a:t> Indonesia</a:t>
            </a:r>
          </a:p>
        </p:txBody>
      </p:sp>
      <p:sp>
        <p:nvSpPr>
          <p:cNvPr id="8" name="Oval 7">
            <a:extLst>
              <a:ext uri="{FF2B5EF4-FFF2-40B4-BE49-F238E27FC236}">
                <a16:creationId xmlns="" xmlns:a16="http://schemas.microsoft.com/office/drawing/2014/main" id="{57E6CF5A-77F3-4BC5-B288-3F0DC3068596}"/>
              </a:ext>
            </a:extLst>
          </p:cNvPr>
          <p:cNvSpPr/>
          <p:nvPr/>
        </p:nvSpPr>
        <p:spPr>
          <a:xfrm>
            <a:off x="7482422" y="1087664"/>
            <a:ext cx="1405288" cy="1344243"/>
          </a:xfrm>
          <a:prstGeom prst="ellipse">
            <a:avLst/>
          </a:prstGeom>
          <a:blipFill rotWithShape="1">
            <a:blip r:embed="rId3" cstate="print"/>
            <a:stretch>
              <a:fillRect/>
            </a:stretch>
          </a:blipFill>
          <a:scene3d>
            <a:camera prst="orthographicFront"/>
            <a:lightRig rig="threePt" dir="t">
              <a:rot lat="0" lon="0" rev="7500000"/>
            </a:lightRig>
          </a:scene3d>
          <a:sp3d z="152400" extrusionH="63500" prstMaterial="matte">
            <a:bevelT w="50800" h="19050" prst="relaxedInset"/>
            <a:contourClr>
              <a:schemeClr val="bg1"/>
            </a:contourClr>
          </a:sp3d>
        </p:spPr>
        <p:style>
          <a:lnRef idx="0">
            <a:schemeClr val="lt1">
              <a:hueOff val="0"/>
              <a:satOff val="0"/>
              <a:lumOff val="0"/>
              <a:alphaOff val="0"/>
            </a:schemeClr>
          </a:lnRef>
          <a:fillRef idx="1">
            <a:scrgbClr r="0" g="0" b="0"/>
          </a:fillRef>
          <a:effectRef idx="0">
            <a:schemeClr val="accent2">
              <a:tint val="50000"/>
              <a:hueOff val="0"/>
              <a:satOff val="0"/>
              <a:lumOff val="0"/>
              <a:alphaOff val="0"/>
            </a:schemeClr>
          </a:effectRef>
          <a:fontRef idx="minor">
            <a:schemeClr val="lt1">
              <a:hueOff val="0"/>
              <a:satOff val="0"/>
              <a:lumOff val="0"/>
              <a:alphaOff val="0"/>
            </a:schemeClr>
          </a:fontRef>
        </p:style>
      </p:sp>
      <p:sp>
        <p:nvSpPr>
          <p:cNvPr id="9" name="Oval 8">
            <a:extLst>
              <a:ext uri="{FF2B5EF4-FFF2-40B4-BE49-F238E27FC236}">
                <a16:creationId xmlns="" xmlns:a16="http://schemas.microsoft.com/office/drawing/2014/main" id="{A62652C6-00E0-408E-9223-1426A30D3C7B}"/>
              </a:ext>
            </a:extLst>
          </p:cNvPr>
          <p:cNvSpPr/>
          <p:nvPr/>
        </p:nvSpPr>
        <p:spPr>
          <a:xfrm>
            <a:off x="7454348" y="3139246"/>
            <a:ext cx="1461437" cy="1344243"/>
          </a:xfrm>
          <a:prstGeom prst="ellipse">
            <a:avLst/>
          </a:prstGeom>
          <a:blipFill rotWithShape="1">
            <a:blip r:embed="rId4" cstate="print"/>
            <a:stretch>
              <a:fillRect/>
            </a:stretch>
          </a:blipFill>
          <a:scene3d>
            <a:camera prst="orthographicFront"/>
            <a:lightRig rig="threePt" dir="t">
              <a:rot lat="0" lon="0" rev="7500000"/>
            </a:lightRig>
          </a:scene3d>
          <a:sp3d z="152400" extrusionH="63500" prstMaterial="matte">
            <a:bevelT w="50800" h="19050" prst="relaxedInset"/>
            <a:contourClr>
              <a:schemeClr val="bg1"/>
            </a:contourClr>
          </a:sp3d>
        </p:spPr>
        <p:style>
          <a:lnRef idx="0">
            <a:schemeClr val="lt1">
              <a:hueOff val="0"/>
              <a:satOff val="0"/>
              <a:lumOff val="0"/>
              <a:alphaOff val="0"/>
            </a:schemeClr>
          </a:lnRef>
          <a:fillRef idx="1">
            <a:scrgbClr r="0" g="0" b="0"/>
          </a:fillRef>
          <a:effectRef idx="0">
            <a:schemeClr val="accent4">
              <a:tint val="50000"/>
              <a:hueOff val="0"/>
              <a:satOff val="0"/>
              <a:lumOff val="0"/>
              <a:alphaOff val="0"/>
            </a:schemeClr>
          </a:effectRef>
          <a:fontRef idx="minor">
            <a:schemeClr val="lt1">
              <a:hueOff val="0"/>
              <a:satOff val="0"/>
              <a:lumOff val="0"/>
              <a:alphaOff val="0"/>
            </a:schemeClr>
          </a:fontRef>
        </p:style>
      </p:sp>
      <p:sp>
        <p:nvSpPr>
          <p:cNvPr id="10" name="Oval 9">
            <a:extLst>
              <a:ext uri="{FF2B5EF4-FFF2-40B4-BE49-F238E27FC236}">
                <a16:creationId xmlns="" xmlns:a16="http://schemas.microsoft.com/office/drawing/2014/main" id="{5C996C82-04F7-415F-A050-E918401C3456}"/>
              </a:ext>
            </a:extLst>
          </p:cNvPr>
          <p:cNvSpPr/>
          <p:nvPr/>
        </p:nvSpPr>
        <p:spPr>
          <a:xfrm>
            <a:off x="7430289" y="5190828"/>
            <a:ext cx="1439779" cy="1408180"/>
          </a:xfrm>
          <a:prstGeom prst="ellipse">
            <a:avLst/>
          </a:prstGeom>
          <a:blipFill rotWithShape="0">
            <a:blip r:embed="rId5" cstate="print"/>
            <a:stretch>
              <a:fillRect/>
            </a:stretch>
          </a:blipFill>
          <a:scene3d>
            <a:camera prst="orthographicFront"/>
            <a:lightRig rig="threePt" dir="t">
              <a:rot lat="0" lon="0" rev="7500000"/>
            </a:lightRig>
          </a:scene3d>
          <a:sp3d z="152400" extrusionH="63500" prstMaterial="matte">
            <a:bevelT w="50800" h="19050" prst="relaxedInset"/>
            <a:contourClr>
              <a:schemeClr val="bg1"/>
            </a:contourClr>
          </a:sp3d>
        </p:spPr>
        <p:style>
          <a:lnRef idx="0">
            <a:schemeClr val="lt1">
              <a:hueOff val="0"/>
              <a:satOff val="0"/>
              <a:lumOff val="0"/>
              <a:alphaOff val="0"/>
            </a:schemeClr>
          </a:lnRef>
          <a:fillRef idx="1">
            <a:scrgbClr r="0" g="0" b="0"/>
          </a:fillRef>
          <a:effectRef idx="0">
            <a:schemeClr val="accent2">
              <a:tint val="50000"/>
              <a:hueOff val="0"/>
              <a:satOff val="0"/>
              <a:lumOff val="0"/>
              <a:alphaOff val="0"/>
            </a:schemeClr>
          </a:effectRef>
          <a:fontRef idx="minor">
            <a:schemeClr val="lt1">
              <a:hueOff val="0"/>
              <a:satOff val="0"/>
              <a:lumOff val="0"/>
              <a:alphaOff val="0"/>
            </a:schemeClr>
          </a:fontRef>
        </p:style>
      </p:sp>
      <p:pic>
        <p:nvPicPr>
          <p:cNvPr id="34828" name="Picture 2" descr="http://otda.kemendagri.go.id/images/cover/jumlah_prov_kab_kota.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4105275"/>
            <a:ext cx="3260725" cy="265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9" name="TextBox 2"/>
          <p:cNvSpPr txBox="1">
            <a:spLocks noChangeArrowheads="1"/>
          </p:cNvSpPr>
          <p:nvPr/>
        </p:nvSpPr>
        <p:spPr bwMode="auto">
          <a:xfrm>
            <a:off x="3402013" y="3582988"/>
            <a:ext cx="38163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Rockwell" pitchFamily="18" charset="0"/>
              </a:defRPr>
            </a:lvl1pPr>
            <a:lvl2pPr marL="742950" indent="-285750">
              <a:defRPr sz="2800">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defRPr sz="1200">
                <a:solidFill>
                  <a:schemeClr val="tx1"/>
                </a:solidFill>
                <a:latin typeface="Rockwell" pitchFamily="18" charset="0"/>
              </a:defRPr>
            </a:lvl6pPr>
            <a:lvl7pPr eaLnBrk="0" fontAlgn="base" hangingPunct="0">
              <a:spcAft>
                <a:spcPct val="0"/>
              </a:spcAft>
              <a:defRPr sz="1200">
                <a:solidFill>
                  <a:schemeClr val="tx1"/>
                </a:solidFill>
                <a:latin typeface="Rockwell" pitchFamily="18" charset="0"/>
              </a:defRPr>
            </a:lvl7pPr>
            <a:lvl8pPr eaLnBrk="0" fontAlgn="base" hangingPunct="0">
              <a:spcAft>
                <a:spcPct val="0"/>
              </a:spcAft>
              <a:defRPr sz="1200">
                <a:solidFill>
                  <a:schemeClr val="tx1"/>
                </a:solidFill>
                <a:latin typeface="Rockwell" pitchFamily="18" charset="0"/>
              </a:defRPr>
            </a:lvl8pPr>
            <a:lvl9pPr eaLnBrk="0" fontAlgn="base" hangingPunct="0">
              <a:spcAft>
                <a:spcPct val="0"/>
              </a:spcAft>
              <a:defRPr sz="1200">
                <a:solidFill>
                  <a:schemeClr val="tx1"/>
                </a:solidFill>
                <a:latin typeface="Rockwell" pitchFamily="18" charset="0"/>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en-US" sz="1200" b="1" i="0" u="none" strike="noStrike" kern="1200" cap="none" spc="0" normalizeH="0" baseline="0" noProof="0">
                <a:ln>
                  <a:noFill/>
                </a:ln>
                <a:solidFill>
                  <a:prstClr val="black"/>
                </a:solidFill>
                <a:effectLst/>
                <a:uLnTx/>
                <a:uFillTx/>
                <a:latin typeface="Arial" pitchFamily="34" charset="0"/>
                <a:ea typeface="+mn-ea"/>
                <a:cs typeface="+mn-cs"/>
              </a:rPr>
              <a:t>13 jenis Ancaman Bencana (Perka BNPB No. 2 Tahun 2012 tentang Pedoman Umum Pengkajian Risiko Bencana dan IRBI BNPB 2013.</a:t>
            </a:r>
          </a:p>
        </p:txBody>
      </p:sp>
      <p:sp>
        <p:nvSpPr>
          <p:cNvPr id="34830" name="TextBox 12"/>
          <p:cNvSpPr txBox="1">
            <a:spLocks noChangeArrowheads="1"/>
          </p:cNvSpPr>
          <p:nvPr/>
        </p:nvSpPr>
        <p:spPr bwMode="auto">
          <a:xfrm>
            <a:off x="0" y="3781425"/>
            <a:ext cx="3260725" cy="3238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Rockwell" pitchFamily="18" charset="0"/>
              </a:defRPr>
            </a:lvl1pPr>
            <a:lvl2pPr marL="742950" indent="-285750">
              <a:defRPr sz="2800">
                <a:solidFill>
                  <a:schemeClr val="tx1"/>
                </a:solidFill>
                <a:latin typeface="Rockwell" pitchFamily="18" charset="0"/>
              </a:defRPr>
            </a:lvl2pPr>
            <a:lvl3pPr>
              <a:defRPr sz="1600">
                <a:solidFill>
                  <a:schemeClr val="tx1"/>
                </a:solidFill>
                <a:latin typeface="Rockwell" pitchFamily="18" charset="0"/>
              </a:defRPr>
            </a:lvl3pPr>
            <a:lvl4pPr>
              <a:defRPr sz="1400">
                <a:solidFill>
                  <a:schemeClr val="tx1"/>
                </a:solidFill>
                <a:latin typeface="Rockwell" pitchFamily="18" charset="0"/>
              </a:defRPr>
            </a:lvl4pPr>
            <a:lvl5pPr>
              <a:defRPr sz="1200">
                <a:solidFill>
                  <a:schemeClr val="tx1"/>
                </a:solidFill>
                <a:latin typeface="Rockwell" pitchFamily="18" charset="0"/>
              </a:defRPr>
            </a:lvl5pPr>
            <a:lvl6pPr eaLnBrk="0" fontAlgn="base" hangingPunct="0">
              <a:spcAft>
                <a:spcPct val="0"/>
              </a:spcAft>
              <a:defRPr sz="1200">
                <a:solidFill>
                  <a:schemeClr val="tx1"/>
                </a:solidFill>
                <a:latin typeface="Rockwell" pitchFamily="18" charset="0"/>
              </a:defRPr>
            </a:lvl6pPr>
            <a:lvl7pPr eaLnBrk="0" fontAlgn="base" hangingPunct="0">
              <a:spcAft>
                <a:spcPct val="0"/>
              </a:spcAft>
              <a:defRPr sz="1200">
                <a:solidFill>
                  <a:schemeClr val="tx1"/>
                </a:solidFill>
                <a:latin typeface="Rockwell" pitchFamily="18" charset="0"/>
              </a:defRPr>
            </a:lvl7pPr>
            <a:lvl8pPr eaLnBrk="0" fontAlgn="base" hangingPunct="0">
              <a:spcAft>
                <a:spcPct val="0"/>
              </a:spcAft>
              <a:defRPr sz="1200">
                <a:solidFill>
                  <a:schemeClr val="tx1"/>
                </a:solidFill>
                <a:latin typeface="Rockwell" pitchFamily="18" charset="0"/>
              </a:defRPr>
            </a:lvl8pPr>
            <a:lvl9pPr eaLnBrk="0" fontAlgn="base" hangingPunct="0">
              <a:spcAft>
                <a:spcPct val="0"/>
              </a:spcAft>
              <a:defRPr sz="1200">
                <a:solidFill>
                  <a:schemeClr val="tx1"/>
                </a:solidFill>
                <a:latin typeface="Rockwell" pitchFamily="18"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500" b="0" i="0" u="none" strike="noStrike" kern="1200" cap="none" spc="0" normalizeH="0" baseline="0" noProof="0">
                <a:ln>
                  <a:noFill/>
                </a:ln>
                <a:solidFill>
                  <a:prstClr val="white"/>
                </a:solidFill>
                <a:effectLst/>
                <a:uLnTx/>
                <a:uFillTx/>
                <a:latin typeface="Arial" pitchFamily="34" charset="0"/>
                <a:ea typeface="+mn-ea"/>
                <a:cs typeface="+mn-cs"/>
              </a:rPr>
              <a:t>Daerah Otonom berjumlah 542</a:t>
            </a:r>
          </a:p>
        </p:txBody>
      </p:sp>
      <p:graphicFrame>
        <p:nvGraphicFramePr>
          <p:cNvPr id="34831" name="Chart 25"/>
          <p:cNvGraphicFramePr>
            <a:graphicFrameLocks/>
          </p:cNvGraphicFramePr>
          <p:nvPr/>
        </p:nvGraphicFramePr>
        <p:xfrm>
          <a:off x="3448050" y="4281488"/>
          <a:ext cx="3778250" cy="2465387"/>
        </p:xfrm>
        <a:graphic>
          <a:graphicData uri="http://schemas.openxmlformats.org/presentationml/2006/ole">
            <mc:AlternateContent xmlns:mc="http://schemas.openxmlformats.org/markup-compatibility/2006">
              <mc:Choice xmlns:v="urn:schemas-microsoft-com:vml" Requires="v">
                <p:oleObj spid="_x0000_s344088" r:id="rId7" imgW="3773751" imgH="2469094" progId="Excel.Chart.8">
                  <p:embed/>
                </p:oleObj>
              </mc:Choice>
              <mc:Fallback>
                <p:oleObj r:id="rId7" imgW="3773751" imgH="2469094" progId="Excel.Chart.8">
                  <p:embed/>
                  <p:pic>
                    <p:nvPicPr>
                      <p:cNvPr id="34831" name="Chart 25"/>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48050" y="4281488"/>
                        <a:ext cx="3778250" cy="246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34832" name="Picture 2" descr="C:\Users\toshiba\Pictures\2014-04-15_indeks_risiko_bencana_2013[1].png"/>
          <p:cNvPicPr>
            <a:picLocks noChangeAspect="1" noChangeArrowheads="1"/>
          </p:cNvPicPr>
          <p:nvPr/>
        </p:nvPicPr>
        <p:blipFill>
          <a:blip r:embed="rId9">
            <a:extLst>
              <a:ext uri="{28A0092B-C50C-407E-A947-70E740481C1C}">
                <a14:useLocalDpi xmlns:a14="http://schemas.microsoft.com/office/drawing/2010/main" val="0"/>
              </a:ext>
            </a:extLst>
          </a:blip>
          <a:srcRect l="1666" t="23529" r="2499" b="22353"/>
          <a:stretch>
            <a:fillRect/>
          </a:stretch>
        </p:blipFill>
        <p:spPr bwMode="auto">
          <a:xfrm>
            <a:off x="0" y="776288"/>
            <a:ext cx="72390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Slide Number Placeholder 1"/>
          <p:cNvSpPr>
            <a:spLocks noGrp="1"/>
          </p:cNvSpPr>
          <p:nvPr>
            <p:ph type="sldNum" sz="quarter" idx="12"/>
          </p:nvPr>
        </p:nvSpPr>
        <p:spPr>
          <a:xfrm>
            <a:off x="8587409" y="6527013"/>
            <a:ext cx="556591" cy="332262"/>
          </a:xfrm>
          <a:noFill/>
          <a:ln>
            <a:noFill/>
          </a:ln>
          <a:effectLst>
            <a:glow rad="127000">
              <a:schemeClr val="tx2">
                <a:lumMod val="50000"/>
              </a:schemeClr>
            </a:glo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62" b="1" i="0" u="none" strike="noStrike" kern="1200" cap="none" spc="0" normalizeH="0" baseline="0" noProof="0" dirty="0">
                <a:ln>
                  <a:noFill/>
                </a:ln>
                <a:solidFill>
                  <a:srgbClr val="FF0000"/>
                </a:solidFill>
                <a:effectLst>
                  <a:glow rad="63500">
                    <a:prstClr val="white"/>
                  </a:glow>
                </a:effectLst>
                <a:uLnTx/>
                <a:uFillTx/>
                <a:latin typeface="Arial Black" panose="020B0A04020102020204" pitchFamily="34" charset="0"/>
                <a:ea typeface="+mn-ea"/>
                <a:cs typeface="+mn-cs"/>
              </a:rPr>
              <a:t>|</a:t>
            </a:r>
            <a:r>
              <a:rPr kumimoji="0" lang="en-US" sz="1292" b="1" i="0" u="none" strike="noStrike" kern="1200" cap="none" spc="0" normalizeH="0" baseline="0" noProof="0" dirty="0">
                <a:ln>
                  <a:noFill/>
                </a:ln>
                <a:solidFill>
                  <a:srgbClr val="FF0000"/>
                </a:solidFill>
                <a:effectLst>
                  <a:glow rad="63500">
                    <a:prstClr val="white"/>
                  </a:glow>
                </a:effectLst>
                <a:uLnTx/>
                <a:uFillTx/>
                <a:latin typeface="Arial Black" panose="020B0A04020102020204" pitchFamily="34" charset="0"/>
                <a:ea typeface="+mn-ea"/>
                <a:cs typeface="+mn-cs"/>
              </a:rPr>
              <a:t> </a:t>
            </a:r>
            <a:fld id="{4F931568-B3ED-40EB-BE42-B68B809A3DFA}" type="slidenum">
              <a:rPr kumimoji="0" lang="en-US" sz="1292" b="1" i="0" u="none" strike="noStrike" kern="1200" cap="none" spc="0" normalizeH="0" baseline="0" noProof="0">
                <a:ln>
                  <a:noFill/>
                </a:ln>
                <a:solidFill>
                  <a:srgbClr val="FF0000"/>
                </a:solidFill>
                <a:effectLst>
                  <a:glow rad="63500">
                    <a:prstClr val="white"/>
                  </a:glow>
                </a:effectLst>
                <a:uLnTx/>
                <a:uFillTx/>
                <a:latin typeface="Arial Black" panose="020B0A040201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a:t>
            </a:fld>
            <a:endParaRPr kumimoji="0" lang="en-US" sz="1292" b="1" i="0" u="none" strike="noStrike" kern="1200" cap="none" spc="0" normalizeH="0" baseline="0" noProof="0" dirty="0">
              <a:ln>
                <a:noFill/>
              </a:ln>
              <a:solidFill>
                <a:srgbClr val="FF0000"/>
              </a:solidFill>
              <a:effectLst>
                <a:glow rad="63500">
                  <a:prstClr val="white"/>
                </a:glow>
              </a:effectLst>
              <a:uLnTx/>
              <a:uFillTx/>
              <a:latin typeface="Arial Black" panose="020B0A04020102020204" pitchFamily="34" charset="0"/>
              <a:ea typeface="+mn-ea"/>
              <a:cs typeface="+mn-cs"/>
            </a:endParaRPr>
          </a:p>
        </p:txBody>
      </p:sp>
    </p:spTree>
    <p:extLst>
      <p:ext uri="{BB962C8B-B14F-4D97-AF65-F5344CB8AC3E}">
        <p14:creationId xmlns:p14="http://schemas.microsoft.com/office/powerpoint/2010/main" val="20561247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381000" y="193675"/>
            <a:ext cx="8534400" cy="822960"/>
          </a:xfrm>
          <a:prstGeom prst="roundRect">
            <a:avLst/>
          </a:prstGeom>
          <a:solidFill>
            <a:srgbClr val="002060"/>
          </a:solidFill>
          <a:ln w="38100">
            <a:solidFill>
              <a:srgbClr val="FFFF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2400" b="1" dirty="0">
                <a:solidFill>
                  <a:srgbClr val="FFFF00"/>
                </a:solidFill>
                <a:effectLst>
                  <a:outerShdw blurRad="38100" dist="38100" dir="2700000" algn="tl">
                    <a:srgbClr val="000000">
                      <a:alpha val="43137"/>
                    </a:srgbClr>
                  </a:outerShdw>
                </a:effectLst>
                <a:latin typeface="Tahoma" pitchFamily="34" charset="0"/>
                <a:ea typeface="Tahoma" pitchFamily="34" charset="0"/>
                <a:cs typeface="Tahoma" pitchFamily="34" charset="0"/>
              </a:rPr>
              <a:t>FORUM KOORDINASI PIMPINAN DAERAH          </a:t>
            </a:r>
          </a:p>
        </p:txBody>
      </p:sp>
      <p:sp>
        <p:nvSpPr>
          <p:cNvPr id="9" name="Oval 8"/>
          <p:cNvSpPr/>
          <p:nvPr/>
        </p:nvSpPr>
        <p:spPr>
          <a:xfrm>
            <a:off x="76200" y="152400"/>
            <a:ext cx="990600" cy="914400"/>
          </a:xfrm>
          <a:prstGeom prst="ellipse">
            <a:avLst/>
          </a:prstGeom>
          <a:blipFill rotWithShape="0">
            <a:blip r:embed="rId3" cstate="print"/>
            <a:stretch>
              <a:fillRect/>
            </a:stretch>
          </a:blipFill>
          <a:ln>
            <a:solidFill>
              <a:schemeClr val="accent2"/>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pic>
        <p:nvPicPr>
          <p:cNvPr id="168966" name="Picture 1" descr="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100" y="341313"/>
            <a:ext cx="525463"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8967" name="Picture 14" descr="bendera-indonesia.jpg"/>
          <p:cNvPicPr>
            <a:picLocks noChangeAspect="1"/>
          </p:cNvPicPr>
          <p:nvPr/>
        </p:nvPicPr>
        <p:blipFill>
          <a:blip r:embed="rId5">
            <a:lum bright="2000"/>
            <a:extLst>
              <a:ext uri="{28A0092B-C50C-407E-A947-70E740481C1C}">
                <a14:useLocalDpi xmlns:a14="http://schemas.microsoft.com/office/drawing/2010/main" val="0"/>
              </a:ext>
            </a:extLst>
          </a:blip>
          <a:srcRect/>
          <a:stretch>
            <a:fillRect/>
          </a:stretch>
        </p:blipFill>
        <p:spPr bwMode="auto">
          <a:xfrm>
            <a:off x="0" y="6324600"/>
            <a:ext cx="9144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6"/>
          <p:cNvSpPr>
            <a:spLocks noGrp="1" noChangeArrowheads="1"/>
          </p:cNvSpPr>
          <p:nvPr>
            <p:ph type="sldNum" sz="quarter" idx="12"/>
          </p:nvPr>
        </p:nvSpPr>
        <p:spPr>
          <a:xfrm>
            <a:off x="8726754" y="6407944"/>
            <a:ext cx="365760" cy="365125"/>
          </a:xfrm>
          <a:solidFill>
            <a:srgbClr val="0000CC"/>
          </a:solidFill>
        </p:spPr>
        <p:style>
          <a:lnRef idx="0">
            <a:schemeClr val="accent6"/>
          </a:lnRef>
          <a:fillRef idx="3">
            <a:schemeClr val="accent6"/>
          </a:fillRef>
          <a:effectRef idx="3">
            <a:schemeClr val="accent6"/>
          </a:effectRef>
          <a:fontRef idx="minor">
            <a:schemeClr val="lt1"/>
          </a:fontRef>
        </p:style>
        <p:txBody>
          <a:bodyPr/>
          <a:lstStyle/>
          <a:p>
            <a:pPr>
              <a:defRPr/>
            </a:pPr>
            <a:fld id="{121EB224-2465-460F-9F1D-40F0BA0BA3C5}" type="slidenum">
              <a:rPr lang="en-US" sz="1600">
                <a:ln w="18415" cmpd="sng">
                  <a:solidFill>
                    <a:srgbClr val="FFFFFF"/>
                  </a:solidFill>
                  <a:prstDash val="solid"/>
                </a:ln>
                <a:effectLst>
                  <a:glow rad="63500">
                    <a:schemeClr val="accent2">
                      <a:satMod val="175000"/>
                      <a:alpha val="40000"/>
                    </a:schemeClr>
                  </a:glow>
                  <a:outerShdw blurRad="63500" dir="3600000" algn="tl" rotWithShape="0">
                    <a:srgbClr val="000000">
                      <a:alpha val="70000"/>
                    </a:srgbClr>
                  </a:outerShdw>
                </a:effectLst>
              </a:rPr>
              <a:pPr>
                <a:defRPr/>
              </a:pPr>
              <a:t>13</a:t>
            </a:fld>
            <a:endParaRPr lang="en-US" sz="1600" dirty="0">
              <a:ln w="18415" cmpd="sng">
                <a:solidFill>
                  <a:srgbClr val="FFFFFF"/>
                </a:solidFill>
                <a:prstDash val="solid"/>
              </a:ln>
              <a:effectLst>
                <a:glow rad="63500">
                  <a:schemeClr val="accent2">
                    <a:satMod val="175000"/>
                    <a:alpha val="40000"/>
                  </a:schemeClr>
                </a:glow>
                <a:outerShdw blurRad="63500" dir="3600000" algn="tl" rotWithShape="0">
                  <a:srgbClr val="000000">
                    <a:alpha val="70000"/>
                  </a:srgbClr>
                </a:outerShdw>
              </a:effectLst>
            </a:endParaRPr>
          </a:p>
        </p:txBody>
      </p:sp>
      <p:sp>
        <p:nvSpPr>
          <p:cNvPr id="11" name="Rounded Rectangle 10"/>
          <p:cNvSpPr/>
          <p:nvPr/>
        </p:nvSpPr>
        <p:spPr>
          <a:xfrm>
            <a:off x="228600" y="1446213"/>
            <a:ext cx="3200400" cy="1136650"/>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400" b="1" dirty="0">
                <a:latin typeface="Tahoma" pitchFamily="34" charset="0"/>
                <a:ea typeface="Tahoma" pitchFamily="34" charset="0"/>
                <a:cs typeface="Tahoma" pitchFamily="34" charset="0"/>
              </a:rPr>
              <a:t>UNTUK MENUNJANG KELANCARAN PELAKSANAAN URUSAN PEMERINTAHAN UMUM  </a:t>
            </a:r>
            <a:r>
              <a:rPr lang="en-US" sz="1400" b="1" dirty="0">
                <a:solidFill>
                  <a:srgbClr val="FFFF00"/>
                </a:solidFill>
                <a:effectLst>
                  <a:outerShdw blurRad="38100" dist="38100" dir="2700000" algn="tl">
                    <a:srgbClr val="000000">
                      <a:alpha val="43137"/>
                    </a:srgbClr>
                  </a:outerShdw>
                </a:effectLst>
                <a:latin typeface="Tahoma" pitchFamily="34" charset="0"/>
                <a:ea typeface="Tahoma" pitchFamily="34" charset="0"/>
                <a:cs typeface="Tahoma" pitchFamily="34" charset="0"/>
              </a:rPr>
              <a:t>(PASAL 26 </a:t>
            </a:r>
            <a:r>
              <a:rPr lang="id-ID" sz="1400" b="1" dirty="0">
                <a:solidFill>
                  <a:srgbClr val="FFFF00"/>
                </a:solidFill>
                <a:effectLst>
                  <a:outerShdw blurRad="38100" dist="38100" dir="2700000" algn="tl">
                    <a:srgbClr val="000000">
                      <a:alpha val="43137"/>
                    </a:srgbClr>
                  </a:outerShdw>
                </a:effectLst>
                <a:latin typeface="Tahoma" pitchFamily="34" charset="0"/>
                <a:ea typeface="Tahoma" pitchFamily="34" charset="0"/>
                <a:cs typeface="Tahoma" pitchFamily="34" charset="0"/>
              </a:rPr>
              <a:t>)</a:t>
            </a:r>
            <a:endParaRPr lang="en-US" sz="1400" b="1" dirty="0"/>
          </a:p>
        </p:txBody>
      </p:sp>
      <p:sp>
        <p:nvSpPr>
          <p:cNvPr id="14" name="Rounded Rectangle 13"/>
          <p:cNvSpPr/>
          <p:nvPr/>
        </p:nvSpPr>
        <p:spPr>
          <a:xfrm>
            <a:off x="5033963" y="1143000"/>
            <a:ext cx="3749675" cy="533400"/>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b="1" dirty="0">
                <a:solidFill>
                  <a:schemeClr val="tx1"/>
                </a:solidFill>
              </a:rPr>
              <a:t>FORKOPIMDA PROVINSI</a:t>
            </a:r>
            <a:r>
              <a:rPr lang="id-ID" b="1" dirty="0">
                <a:solidFill>
                  <a:schemeClr val="tx1"/>
                </a:solidFill>
              </a:rPr>
              <a:t> </a:t>
            </a:r>
            <a:endParaRPr lang="en-US" b="1" dirty="0">
              <a:solidFill>
                <a:schemeClr val="tx1"/>
              </a:solidFill>
            </a:endParaRPr>
          </a:p>
        </p:txBody>
      </p:sp>
      <p:sp>
        <p:nvSpPr>
          <p:cNvPr id="16" name="Rounded Rectangle 15"/>
          <p:cNvSpPr/>
          <p:nvPr/>
        </p:nvSpPr>
        <p:spPr>
          <a:xfrm>
            <a:off x="5075238" y="1752600"/>
            <a:ext cx="3749675" cy="533400"/>
          </a:xfrm>
          <a:prstGeom prst="roundRect">
            <a:avLst/>
          </a:prstGeom>
          <a:solidFill>
            <a:srgbClr val="003366"/>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b="1" dirty="0"/>
              <a:t>FORKOPIMDA KAB/KOTA</a:t>
            </a:r>
          </a:p>
        </p:txBody>
      </p:sp>
      <p:sp>
        <p:nvSpPr>
          <p:cNvPr id="17" name="Rounded Rectangle 16"/>
          <p:cNvSpPr/>
          <p:nvPr/>
        </p:nvSpPr>
        <p:spPr>
          <a:xfrm>
            <a:off x="5091113" y="2393950"/>
            <a:ext cx="3748087" cy="533400"/>
          </a:xfrm>
          <a:prstGeom prst="roundRect">
            <a:avLst/>
          </a:prstGeom>
          <a:solidFill>
            <a:srgbClr val="005C2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b="1" dirty="0"/>
              <a:t>FORKOPIM DI KECAMATAN</a:t>
            </a:r>
          </a:p>
        </p:txBody>
      </p:sp>
      <p:cxnSp>
        <p:nvCxnSpPr>
          <p:cNvPr id="13" name="Straight Arrow Connector 12"/>
          <p:cNvCxnSpPr>
            <a:endCxn id="14" idx="1"/>
          </p:cNvCxnSpPr>
          <p:nvPr/>
        </p:nvCxnSpPr>
        <p:spPr>
          <a:xfrm flipV="1">
            <a:off x="3352800" y="1409700"/>
            <a:ext cx="1681163" cy="604838"/>
          </a:xfrm>
          <a:prstGeom prst="straightConnector1">
            <a:avLst/>
          </a:prstGeom>
          <a:ln w="57150">
            <a:tailEnd type="arrow"/>
          </a:ln>
        </p:spPr>
        <p:style>
          <a:lnRef idx="2">
            <a:schemeClr val="dk1"/>
          </a:lnRef>
          <a:fillRef idx="0">
            <a:schemeClr val="dk1"/>
          </a:fillRef>
          <a:effectRef idx="1">
            <a:schemeClr val="dk1"/>
          </a:effectRef>
          <a:fontRef idx="minor">
            <a:schemeClr val="tx1"/>
          </a:fontRef>
        </p:style>
      </p:cxnSp>
      <p:cxnSp>
        <p:nvCxnSpPr>
          <p:cNvPr id="15" name="Straight Arrow Connector 14"/>
          <p:cNvCxnSpPr>
            <a:endCxn id="16" idx="1"/>
          </p:cNvCxnSpPr>
          <p:nvPr/>
        </p:nvCxnSpPr>
        <p:spPr>
          <a:xfrm>
            <a:off x="3352800" y="2014538"/>
            <a:ext cx="1722438" cy="4762"/>
          </a:xfrm>
          <a:prstGeom prst="straightConnector1">
            <a:avLst/>
          </a:prstGeom>
          <a:ln w="57150">
            <a:tailEnd type="arrow"/>
          </a:ln>
        </p:spPr>
        <p:style>
          <a:lnRef idx="2">
            <a:schemeClr val="dk1"/>
          </a:lnRef>
          <a:fillRef idx="0">
            <a:schemeClr val="dk1"/>
          </a:fillRef>
          <a:effectRef idx="1">
            <a:schemeClr val="dk1"/>
          </a:effectRef>
          <a:fontRef idx="minor">
            <a:schemeClr val="tx1"/>
          </a:fontRef>
        </p:style>
      </p:cxnSp>
      <p:cxnSp>
        <p:nvCxnSpPr>
          <p:cNvPr id="18" name="Straight Arrow Connector 17"/>
          <p:cNvCxnSpPr>
            <a:endCxn id="17" idx="1"/>
          </p:cNvCxnSpPr>
          <p:nvPr/>
        </p:nvCxnSpPr>
        <p:spPr>
          <a:xfrm>
            <a:off x="3352800" y="2014538"/>
            <a:ext cx="1738313" cy="646112"/>
          </a:xfrm>
          <a:prstGeom prst="straightConnector1">
            <a:avLst/>
          </a:prstGeom>
          <a:ln w="57150">
            <a:tailEnd type="arrow"/>
          </a:ln>
        </p:spPr>
        <p:style>
          <a:lnRef idx="2">
            <a:schemeClr val="dk1"/>
          </a:lnRef>
          <a:fillRef idx="0">
            <a:schemeClr val="dk1"/>
          </a:fillRef>
          <a:effectRef idx="1">
            <a:schemeClr val="dk1"/>
          </a:effectRef>
          <a:fontRef idx="minor">
            <a:schemeClr val="tx1"/>
          </a:fontRef>
        </p:style>
      </p:cxnSp>
      <p:sp>
        <p:nvSpPr>
          <p:cNvPr id="21512" name="Rounded Rectangle 21511"/>
          <p:cNvSpPr/>
          <p:nvPr/>
        </p:nvSpPr>
        <p:spPr>
          <a:xfrm>
            <a:off x="292100" y="3124200"/>
            <a:ext cx="8623300" cy="3048000"/>
          </a:xfrm>
          <a:prstGeom prst="roundRect">
            <a:avLst/>
          </a:prstGeom>
          <a:solidFill>
            <a:srgbClr val="0000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285750" indent="-285750" algn="just" eaLnBrk="1" hangingPunct="1">
              <a:spcBef>
                <a:spcPts val="300"/>
              </a:spcBef>
              <a:spcAft>
                <a:spcPts val="300"/>
              </a:spcAft>
              <a:buFont typeface="Wingdings" pitchFamily="2" charset="2"/>
              <a:buChar char="q"/>
              <a:defRPr/>
            </a:pPr>
            <a:r>
              <a:rPr lang="nn-NO" sz="1500" b="1" dirty="0">
                <a:latin typeface="Tahoma" pitchFamily="34" charset="0"/>
                <a:ea typeface="Tahoma" pitchFamily="34" charset="0"/>
                <a:cs typeface="Tahoma" pitchFamily="34" charset="0"/>
              </a:rPr>
              <a:t>FORKOPIMDA PROV</a:t>
            </a:r>
            <a:r>
              <a:rPr lang="id-ID" sz="1500" b="1" dirty="0">
                <a:latin typeface="Tahoma" pitchFamily="34" charset="0"/>
                <a:ea typeface="Tahoma" pitchFamily="34" charset="0"/>
                <a:cs typeface="Tahoma" pitchFamily="34" charset="0"/>
              </a:rPr>
              <a:t> DIKETUAI OLEH GUBERNUR, </a:t>
            </a:r>
            <a:r>
              <a:rPr lang="nn-NO" sz="1500" b="1" dirty="0">
                <a:latin typeface="Tahoma" pitchFamily="34" charset="0"/>
                <a:ea typeface="Tahoma" pitchFamily="34" charset="0"/>
                <a:cs typeface="Tahoma" pitchFamily="34" charset="0"/>
              </a:rPr>
              <a:t>FORKOPIMDA KAB/KOTA</a:t>
            </a:r>
            <a:r>
              <a:rPr lang="id-ID" sz="1500" b="1" dirty="0">
                <a:latin typeface="Tahoma" pitchFamily="34" charset="0"/>
                <a:ea typeface="Tahoma" pitchFamily="34" charset="0"/>
                <a:cs typeface="Tahoma" pitchFamily="34" charset="0"/>
              </a:rPr>
              <a:t> DIKETUAI OLEH BUPATI/WALI KOTA </a:t>
            </a:r>
            <a:r>
              <a:rPr lang="nn-NO" sz="1500" b="1" dirty="0">
                <a:latin typeface="Tahoma" pitchFamily="34" charset="0"/>
                <a:ea typeface="Tahoma" pitchFamily="34" charset="0"/>
                <a:cs typeface="Tahoma" pitchFamily="34" charset="0"/>
              </a:rPr>
              <a:t>, DAN</a:t>
            </a:r>
            <a:r>
              <a:rPr lang="id-ID" sz="1500" b="1" dirty="0">
                <a:latin typeface="Tahoma" pitchFamily="34" charset="0"/>
                <a:ea typeface="Tahoma" pitchFamily="34" charset="0"/>
                <a:cs typeface="Tahoma" pitchFamily="34" charset="0"/>
              </a:rPr>
              <a:t> FORKOPIM DI KECAMATAN DIKETUAI </a:t>
            </a:r>
            <a:r>
              <a:rPr lang="fi-FI" sz="1500" b="1" dirty="0">
                <a:latin typeface="Tahoma" pitchFamily="34" charset="0"/>
                <a:ea typeface="Tahoma" pitchFamily="34" charset="0"/>
                <a:cs typeface="Tahoma" pitchFamily="34" charset="0"/>
              </a:rPr>
              <a:t>OLEH CAMAT</a:t>
            </a:r>
            <a:r>
              <a:rPr lang="id-ID" sz="1500" b="1" dirty="0">
                <a:latin typeface="Tahoma" pitchFamily="34" charset="0"/>
                <a:ea typeface="Tahoma" pitchFamily="34" charset="0"/>
                <a:cs typeface="Tahoma" pitchFamily="34" charset="0"/>
              </a:rPr>
              <a:t>.</a:t>
            </a:r>
          </a:p>
          <a:p>
            <a:pPr marL="285750" indent="-285750" algn="just" eaLnBrk="1" hangingPunct="1">
              <a:spcBef>
                <a:spcPts val="300"/>
              </a:spcBef>
              <a:spcAft>
                <a:spcPts val="300"/>
              </a:spcAft>
              <a:buFont typeface="Wingdings" pitchFamily="2" charset="2"/>
              <a:buChar char="q"/>
              <a:defRPr/>
            </a:pPr>
            <a:r>
              <a:rPr lang="id-ID" sz="1500" b="1" dirty="0">
                <a:latin typeface="Tahoma" pitchFamily="34" charset="0"/>
                <a:ea typeface="Tahoma" pitchFamily="34" charset="0"/>
                <a:cs typeface="Tahoma" pitchFamily="34" charset="0"/>
              </a:rPr>
              <a:t>ANGGOTA FORKOPIMDA PROV DAN FORKOPIMDA </a:t>
            </a:r>
            <a:r>
              <a:rPr lang="fi-FI" sz="1500" b="1" dirty="0">
                <a:latin typeface="Tahoma" pitchFamily="34" charset="0"/>
                <a:ea typeface="Tahoma" pitchFamily="34" charset="0"/>
                <a:cs typeface="Tahoma" pitchFamily="34" charset="0"/>
              </a:rPr>
              <a:t>KAB/KOTA TERDIRI ATAS PIMPINAN DPRD, PIMPINAN</a:t>
            </a:r>
            <a:r>
              <a:rPr lang="id-ID" sz="1500" b="1" dirty="0">
                <a:latin typeface="Tahoma" pitchFamily="34" charset="0"/>
                <a:ea typeface="Tahoma" pitchFamily="34" charset="0"/>
                <a:cs typeface="Tahoma" pitchFamily="34" charset="0"/>
              </a:rPr>
              <a:t> </a:t>
            </a:r>
            <a:r>
              <a:rPr lang="fi-FI" sz="1500" b="1" dirty="0">
                <a:latin typeface="Tahoma" pitchFamily="34" charset="0"/>
                <a:ea typeface="Tahoma" pitchFamily="34" charset="0"/>
                <a:cs typeface="Tahoma" pitchFamily="34" charset="0"/>
              </a:rPr>
              <a:t>KEPOLISIAN, PIMPINAN KEJAKSAAN, DAN </a:t>
            </a:r>
            <a:r>
              <a:rPr lang="fi-FI" sz="1500" b="1" dirty="0">
                <a:solidFill>
                  <a:srgbClr val="FFFF00"/>
                </a:solidFill>
                <a:latin typeface="Tahoma" pitchFamily="34" charset="0"/>
                <a:ea typeface="Tahoma" pitchFamily="34" charset="0"/>
                <a:cs typeface="Tahoma" pitchFamily="34" charset="0"/>
              </a:rPr>
              <a:t>PIMPINAN SATUAN</a:t>
            </a:r>
            <a:r>
              <a:rPr lang="id-ID" sz="1500" b="1" dirty="0">
                <a:solidFill>
                  <a:srgbClr val="FFFF00"/>
                </a:solidFill>
                <a:latin typeface="Tahoma" pitchFamily="34" charset="0"/>
                <a:ea typeface="Tahoma" pitchFamily="34" charset="0"/>
                <a:cs typeface="Tahoma" pitchFamily="34" charset="0"/>
              </a:rPr>
              <a:t> </a:t>
            </a:r>
            <a:r>
              <a:rPr lang="it-IT" sz="1500" b="1" dirty="0">
                <a:solidFill>
                  <a:srgbClr val="FFFF00"/>
                </a:solidFill>
                <a:latin typeface="Tahoma" pitchFamily="34" charset="0"/>
                <a:ea typeface="Tahoma" pitchFamily="34" charset="0"/>
                <a:cs typeface="Tahoma" pitchFamily="34" charset="0"/>
              </a:rPr>
              <a:t>TERITORIAL TENTARA NASIONAL INDONESIA DI DAERAH</a:t>
            </a:r>
            <a:r>
              <a:rPr lang="it-IT" sz="1500" b="1" dirty="0">
                <a:latin typeface="Tahoma" pitchFamily="34" charset="0"/>
                <a:ea typeface="Tahoma" pitchFamily="34" charset="0"/>
                <a:cs typeface="Tahoma" pitchFamily="34" charset="0"/>
              </a:rPr>
              <a:t>.</a:t>
            </a:r>
            <a:endParaRPr lang="id-ID" sz="1500" b="1" dirty="0">
              <a:latin typeface="Tahoma" pitchFamily="34" charset="0"/>
              <a:ea typeface="Tahoma" pitchFamily="34" charset="0"/>
              <a:cs typeface="Tahoma" pitchFamily="34" charset="0"/>
            </a:endParaRPr>
          </a:p>
          <a:p>
            <a:pPr marL="285750" indent="-285750" algn="just" eaLnBrk="1" hangingPunct="1">
              <a:spcBef>
                <a:spcPts val="300"/>
              </a:spcBef>
              <a:spcAft>
                <a:spcPts val="300"/>
              </a:spcAft>
              <a:buFont typeface="Wingdings" pitchFamily="2" charset="2"/>
              <a:buChar char="q"/>
              <a:defRPr/>
            </a:pPr>
            <a:r>
              <a:rPr lang="id-ID" sz="1500" b="1" dirty="0">
                <a:latin typeface="Tahoma" pitchFamily="34" charset="0"/>
                <a:ea typeface="Tahoma" pitchFamily="34" charset="0"/>
                <a:cs typeface="Tahoma" pitchFamily="34" charset="0"/>
              </a:rPr>
              <a:t>ANGGOTA FORKOPIM DI KECAMATAN TERDIRI </a:t>
            </a:r>
            <a:r>
              <a:rPr lang="fi-FI" sz="1500" b="1" dirty="0">
                <a:latin typeface="Tahoma" pitchFamily="34" charset="0"/>
                <a:ea typeface="Tahoma" pitchFamily="34" charset="0"/>
                <a:cs typeface="Tahoma" pitchFamily="34" charset="0"/>
              </a:rPr>
              <a:t>ATAS PIMPINAN KEPOLISIAN DAN </a:t>
            </a:r>
            <a:r>
              <a:rPr lang="fi-FI" sz="1500" b="1" dirty="0">
                <a:solidFill>
                  <a:srgbClr val="FFFF00"/>
                </a:solidFill>
                <a:latin typeface="Tahoma" pitchFamily="34" charset="0"/>
                <a:ea typeface="Tahoma" pitchFamily="34" charset="0"/>
                <a:cs typeface="Tahoma" pitchFamily="34" charset="0"/>
              </a:rPr>
              <a:t>PIMPINAN KEWILAYAHAN</a:t>
            </a:r>
            <a:r>
              <a:rPr lang="id-ID" sz="1500" b="1" dirty="0">
                <a:solidFill>
                  <a:srgbClr val="FFFF00"/>
                </a:solidFill>
                <a:latin typeface="Tahoma" pitchFamily="34" charset="0"/>
                <a:ea typeface="Tahoma" pitchFamily="34" charset="0"/>
                <a:cs typeface="Tahoma" pitchFamily="34" charset="0"/>
              </a:rPr>
              <a:t> </a:t>
            </a:r>
            <a:r>
              <a:rPr lang="it-IT" sz="1500" b="1" dirty="0">
                <a:solidFill>
                  <a:srgbClr val="FFFF00"/>
                </a:solidFill>
                <a:latin typeface="Tahoma" pitchFamily="34" charset="0"/>
                <a:ea typeface="Tahoma" pitchFamily="34" charset="0"/>
                <a:cs typeface="Tahoma" pitchFamily="34" charset="0"/>
              </a:rPr>
              <a:t>TENTARA NASIONAL INDONESIA DI KECAMATAN.</a:t>
            </a:r>
            <a:endParaRPr lang="id-ID" sz="1500" b="1" dirty="0">
              <a:solidFill>
                <a:srgbClr val="FFFF00"/>
              </a:solidFill>
              <a:latin typeface="Tahoma" pitchFamily="34" charset="0"/>
              <a:ea typeface="Tahoma" pitchFamily="34" charset="0"/>
              <a:cs typeface="Tahoma" pitchFamily="34" charset="0"/>
            </a:endParaRPr>
          </a:p>
          <a:p>
            <a:pPr marL="285750" indent="-285750" algn="just" eaLnBrk="1" hangingPunct="1">
              <a:spcBef>
                <a:spcPts val="300"/>
              </a:spcBef>
              <a:spcAft>
                <a:spcPts val="300"/>
              </a:spcAft>
              <a:buFont typeface="Wingdings" pitchFamily="2" charset="2"/>
              <a:buChar char="q"/>
              <a:defRPr/>
            </a:pPr>
            <a:r>
              <a:rPr lang="id-ID" sz="1500" b="1" dirty="0">
                <a:latin typeface="Tahoma" pitchFamily="34" charset="0"/>
                <a:ea typeface="Tahoma" pitchFamily="34" charset="0"/>
                <a:cs typeface="Tahoma" pitchFamily="34" charset="0"/>
              </a:rPr>
              <a:t>TERKAIT </a:t>
            </a:r>
            <a:r>
              <a:rPr lang="en-US" sz="1500" b="1" dirty="0">
                <a:latin typeface="Tahoma" pitchFamily="34" charset="0"/>
                <a:ea typeface="Tahoma" pitchFamily="34" charset="0"/>
                <a:cs typeface="Tahoma" pitchFamily="34" charset="0"/>
              </a:rPr>
              <a:t>KELEMBAGAAN FORKOPIMDA DAN FORUM KOORDINASI PIMPINAN DI KECAMATAN, </a:t>
            </a:r>
            <a:r>
              <a:rPr lang="en-US" sz="1500" b="1" dirty="0">
                <a:solidFill>
                  <a:srgbClr val="FFFF00"/>
                </a:solidFill>
                <a:latin typeface="Tahoma" pitchFamily="34" charset="0"/>
                <a:ea typeface="Tahoma" pitchFamily="34" charset="0"/>
                <a:cs typeface="Tahoma" pitchFamily="34" charset="0"/>
              </a:rPr>
              <a:t>DIATUR LEBIH LANJUT DLM PERATURAN PEMERINTAH</a:t>
            </a:r>
            <a:r>
              <a:rPr lang="id-ID" sz="1500" b="1" dirty="0">
                <a:solidFill>
                  <a:srgbClr val="FFFF00"/>
                </a:solidFill>
                <a:latin typeface="Tahoma" pitchFamily="34" charset="0"/>
                <a:ea typeface="Tahoma" pitchFamily="34" charset="0"/>
                <a:cs typeface="Tahoma" pitchFamily="34" charset="0"/>
              </a:rPr>
              <a:t>.</a:t>
            </a:r>
            <a:endParaRPr lang="en-US" sz="1500" dirty="0">
              <a:solidFill>
                <a:srgbClr val="FFFF00"/>
              </a:solidFill>
              <a:latin typeface="Tahoma" pitchFamily="34" charset="0"/>
              <a:ea typeface="Tahoma" pitchFamily="34" charset="0"/>
              <a:cs typeface="Tahoma" pitchFamily="34" charset="0"/>
            </a:endParaRPr>
          </a:p>
        </p:txBody>
      </p:sp>
      <p:sp>
        <p:nvSpPr>
          <p:cNvPr id="20" name="Rectangle 19"/>
          <p:cNvSpPr/>
          <p:nvPr/>
        </p:nvSpPr>
        <p:spPr>
          <a:xfrm>
            <a:off x="0" y="0"/>
            <a:ext cx="9144000" cy="6858000"/>
          </a:xfrm>
          <a:prstGeom prst="rect">
            <a:avLst/>
          </a:prstGeom>
          <a:noFill/>
          <a:ln w="44450">
            <a:solidFill>
              <a:schemeClr val="tx1"/>
            </a:solidFill>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lide(fromRigh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descr="uud-45.png"/>
          <p:cNvPicPr>
            <a:picLocks noChangeAspect="1"/>
          </p:cNvPicPr>
          <p:nvPr/>
        </p:nvPicPr>
        <p:blipFill>
          <a:blip r:embed="rId3" cstate="print"/>
          <a:stretch>
            <a:fillRect/>
          </a:stretch>
        </p:blipFill>
        <p:spPr>
          <a:xfrm>
            <a:off x="5772926" y="267907"/>
            <a:ext cx="3189021" cy="3189021"/>
          </a:xfrm>
          <a:prstGeom prst="rect">
            <a:avLst/>
          </a:prstGeom>
        </p:spPr>
      </p:pic>
      <p:pic>
        <p:nvPicPr>
          <p:cNvPr id="28" name="Picture 27" descr="garuda-pancasila-hi.png"/>
          <p:cNvPicPr>
            <a:picLocks noChangeAspect="1"/>
          </p:cNvPicPr>
          <p:nvPr/>
        </p:nvPicPr>
        <p:blipFill>
          <a:blip r:embed="rId4" cstate="print"/>
          <a:stretch>
            <a:fillRect/>
          </a:stretch>
        </p:blipFill>
        <p:spPr>
          <a:xfrm>
            <a:off x="124630" y="1136946"/>
            <a:ext cx="2627670" cy="2704425"/>
          </a:xfrm>
          <a:prstGeom prst="rect">
            <a:avLst/>
          </a:prstGeom>
        </p:spPr>
      </p:pic>
      <p:sp>
        <p:nvSpPr>
          <p:cNvPr id="26" name="Down Arrow 25"/>
          <p:cNvSpPr/>
          <p:nvPr/>
        </p:nvSpPr>
        <p:spPr>
          <a:xfrm>
            <a:off x="3041102" y="1281606"/>
            <a:ext cx="3698979" cy="1897070"/>
          </a:xfrm>
          <a:prstGeom prst="downArrow">
            <a:avLst/>
          </a:prstGeom>
          <a:solidFill>
            <a:srgbClr val="FF0000">
              <a:alpha val="84000"/>
            </a:srgbClr>
          </a:solidFill>
          <a:scene3d>
            <a:camera prst="orthographicFront"/>
            <a:lightRig rig="threePt" dir="t"/>
          </a:scene3d>
          <a:sp3d>
            <a:bevelT w="165100" prst="coolSlant"/>
          </a:sp3d>
        </p:spPr>
        <p:txBody>
          <a:bodyPr wrap="square">
            <a:spAutoFit/>
          </a:bodyPr>
          <a:lstStyle/>
          <a:p>
            <a:pPr algn="ctr" defTabSz="422041" eaLnBrk="1" fontAlgn="auto" hangingPunct="1">
              <a:spcBef>
                <a:spcPts val="0"/>
              </a:spcBef>
              <a:spcAft>
                <a:spcPts val="0"/>
              </a:spcAft>
            </a:pPr>
            <a:endParaRPr lang="en-US" sz="2215" b="1" dirty="0">
              <a:solidFill>
                <a:prstClr val="black"/>
              </a:solidFill>
              <a:ea typeface="Calibri" panose="020F0502020204030204" pitchFamily="34" charset="0"/>
              <a:cs typeface="Times New Roman" panose="02020603050405020304" pitchFamily="18" charset="0"/>
            </a:endParaRPr>
          </a:p>
          <a:p>
            <a:pPr algn="ctr" defTabSz="422041" eaLnBrk="1" fontAlgn="auto" hangingPunct="1">
              <a:spcBef>
                <a:spcPts val="0"/>
              </a:spcBef>
              <a:spcAft>
                <a:spcPts val="0"/>
              </a:spcAft>
            </a:pPr>
            <a:r>
              <a:rPr lang="en-US" sz="2215" b="1" dirty="0">
                <a:solidFill>
                  <a:prstClr val="black"/>
                </a:solidFill>
                <a:ea typeface="Calibri" panose="020F0502020204030204" pitchFamily="34" charset="0"/>
                <a:cs typeface="Times New Roman" panose="02020603050405020304" pitchFamily="18" charset="0"/>
              </a:rPr>
              <a:t>UUD 1945</a:t>
            </a:r>
          </a:p>
          <a:p>
            <a:pPr algn="ctr" defTabSz="422041" eaLnBrk="1" fontAlgn="auto" hangingPunct="1">
              <a:spcBef>
                <a:spcPts val="0"/>
              </a:spcBef>
              <a:spcAft>
                <a:spcPts val="0"/>
              </a:spcAft>
            </a:pPr>
            <a:r>
              <a:rPr lang="en-US" sz="1662" b="1" dirty="0" err="1">
                <a:solidFill>
                  <a:prstClr val="black"/>
                </a:solidFill>
                <a:ea typeface="Calibri" panose="020F0502020204030204" pitchFamily="34" charset="0"/>
                <a:cs typeface="Times New Roman" panose="02020603050405020304" pitchFamily="18" charset="0"/>
              </a:rPr>
              <a:t>pasal</a:t>
            </a:r>
            <a:r>
              <a:rPr lang="en-US" sz="1662" b="1" dirty="0">
                <a:solidFill>
                  <a:prstClr val="black"/>
                </a:solidFill>
                <a:ea typeface="Calibri" panose="020F0502020204030204" pitchFamily="34" charset="0"/>
                <a:cs typeface="Times New Roman" panose="02020603050405020304" pitchFamily="18" charset="0"/>
              </a:rPr>
              <a:t> 28j </a:t>
            </a:r>
            <a:r>
              <a:rPr lang="en-US" sz="1662" b="1" dirty="0" err="1">
                <a:solidFill>
                  <a:prstClr val="black"/>
                </a:solidFill>
                <a:ea typeface="Calibri" panose="020F0502020204030204" pitchFamily="34" charset="0"/>
                <a:cs typeface="Times New Roman" panose="02020603050405020304" pitchFamily="18" charset="0"/>
              </a:rPr>
              <a:t>ayat</a:t>
            </a:r>
            <a:r>
              <a:rPr lang="en-US" sz="1662" b="1" dirty="0">
                <a:solidFill>
                  <a:prstClr val="black"/>
                </a:solidFill>
                <a:ea typeface="Calibri" panose="020F0502020204030204" pitchFamily="34" charset="0"/>
                <a:cs typeface="Times New Roman" panose="02020603050405020304" pitchFamily="18" charset="0"/>
              </a:rPr>
              <a:t> 2</a:t>
            </a:r>
          </a:p>
          <a:p>
            <a:pPr algn="ctr" defTabSz="422041" eaLnBrk="1" fontAlgn="auto" hangingPunct="1">
              <a:spcBef>
                <a:spcPts val="0"/>
              </a:spcBef>
              <a:spcAft>
                <a:spcPts val="0"/>
              </a:spcAft>
            </a:pPr>
            <a:endParaRPr lang="en-US" sz="1662" b="1" dirty="0">
              <a:solidFill>
                <a:prstClr val="black"/>
              </a:solidFill>
              <a:ea typeface="Calibri" panose="020F0502020204030204" pitchFamily="34" charset="0"/>
              <a:cs typeface="Times New Roman" panose="02020603050405020304" pitchFamily="18" charset="0"/>
            </a:endParaRPr>
          </a:p>
          <a:p>
            <a:pPr algn="ctr" defTabSz="422041" eaLnBrk="1" fontAlgn="auto" hangingPunct="1">
              <a:spcBef>
                <a:spcPts val="0"/>
              </a:spcBef>
              <a:spcAft>
                <a:spcPts val="0"/>
              </a:spcAft>
            </a:pPr>
            <a:endParaRPr lang="en-US" sz="923" b="1" dirty="0">
              <a:solidFill>
                <a:prstClr val="black"/>
              </a:solidFill>
              <a:ea typeface="Calibri" panose="020F0502020204030204" pitchFamily="34" charset="0"/>
              <a:cs typeface="Times New Roman" panose="02020603050405020304" pitchFamily="18" charset="0"/>
            </a:endParaRPr>
          </a:p>
        </p:txBody>
      </p:sp>
      <p:sp>
        <p:nvSpPr>
          <p:cNvPr id="2" name="Slide Number Placeholder 1"/>
          <p:cNvSpPr>
            <a:spLocks noGrp="1"/>
          </p:cNvSpPr>
          <p:nvPr>
            <p:ph type="sldNum" sz="quarter" idx="12"/>
          </p:nvPr>
        </p:nvSpPr>
        <p:spPr>
          <a:xfrm>
            <a:off x="8587409" y="6261969"/>
            <a:ext cx="556591" cy="332262"/>
          </a:xfrm>
          <a:noFill/>
          <a:ln>
            <a:noFill/>
          </a:ln>
          <a:effectLst>
            <a:glow rad="127000">
              <a:schemeClr val="tx2">
                <a:lumMod val="50000"/>
              </a:schemeClr>
            </a:glow>
          </a:effectLst>
        </p:spPr>
        <p:txBody>
          <a:bodyPr/>
          <a:lstStyle/>
          <a:p>
            <a:pPr algn="l" defTabSz="422041" eaLnBrk="1" fontAlgn="auto" hangingPunct="1">
              <a:spcBef>
                <a:spcPts val="0"/>
              </a:spcBef>
              <a:spcAft>
                <a:spcPts val="0"/>
              </a:spcAft>
            </a:pPr>
            <a:r>
              <a:rPr lang="en-US" sz="1662" b="1" dirty="0">
                <a:solidFill>
                  <a:srgbClr val="FF0000"/>
                </a:solidFill>
                <a:effectLst>
                  <a:glow rad="63500">
                    <a:prstClr val="white"/>
                  </a:glow>
                </a:effectLst>
                <a:latin typeface="Arial Black" panose="020B0A04020102020204" pitchFamily="34" charset="0"/>
                <a:ea typeface="+mn-ea"/>
              </a:rPr>
              <a:t>|</a:t>
            </a:r>
            <a:r>
              <a:rPr lang="en-US" sz="1292" b="1" dirty="0">
                <a:solidFill>
                  <a:srgbClr val="FF0000"/>
                </a:solidFill>
                <a:effectLst>
                  <a:glow rad="63500">
                    <a:prstClr val="white"/>
                  </a:glow>
                </a:effectLst>
                <a:latin typeface="Arial Black" panose="020B0A04020102020204" pitchFamily="34" charset="0"/>
                <a:ea typeface="+mn-ea"/>
              </a:rPr>
              <a:t> </a:t>
            </a:r>
            <a:fld id="{4F931568-B3ED-40EB-BE42-B68B809A3DFA}" type="slidenum">
              <a:rPr lang="en-US" sz="1292" b="1">
                <a:solidFill>
                  <a:srgbClr val="FF0000"/>
                </a:solidFill>
                <a:effectLst>
                  <a:glow rad="63500">
                    <a:prstClr val="white"/>
                  </a:glow>
                </a:effectLst>
                <a:latin typeface="Arial Black" panose="020B0A04020102020204" pitchFamily="34" charset="0"/>
                <a:ea typeface="+mn-ea"/>
              </a:rPr>
              <a:pPr algn="l" defTabSz="422041" eaLnBrk="1" fontAlgn="auto" hangingPunct="1">
                <a:spcBef>
                  <a:spcPts val="0"/>
                </a:spcBef>
                <a:spcAft>
                  <a:spcPts val="0"/>
                </a:spcAft>
              </a:pPr>
              <a:t>14</a:t>
            </a:fld>
            <a:endParaRPr lang="en-US" sz="1292" b="1" dirty="0">
              <a:solidFill>
                <a:srgbClr val="FF0000"/>
              </a:solidFill>
              <a:effectLst>
                <a:glow rad="63500">
                  <a:prstClr val="white"/>
                </a:glow>
              </a:effectLst>
              <a:latin typeface="Arial Black" panose="020B0A04020102020204" pitchFamily="34" charset="0"/>
              <a:ea typeface="+mn-ea"/>
            </a:endParaRPr>
          </a:p>
        </p:txBody>
      </p:sp>
      <p:grpSp>
        <p:nvGrpSpPr>
          <p:cNvPr id="4" name="Group 3"/>
          <p:cNvGrpSpPr/>
          <p:nvPr/>
        </p:nvGrpSpPr>
        <p:grpSpPr>
          <a:xfrm>
            <a:off x="124630" y="348142"/>
            <a:ext cx="6767002" cy="844062"/>
            <a:chOff x="135015" y="91404"/>
            <a:chExt cx="7330919" cy="914400"/>
          </a:xfrm>
        </p:grpSpPr>
        <p:pic>
          <p:nvPicPr>
            <p:cNvPr id="29" name="Picture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5015" y="122830"/>
              <a:ext cx="648054" cy="846762"/>
            </a:xfrm>
            <a:prstGeom prst="rect">
              <a:avLst/>
            </a:prstGeom>
            <a:ln>
              <a:noFill/>
            </a:ln>
            <a:effectLst/>
          </p:spPr>
        </p:pic>
        <p:sp>
          <p:nvSpPr>
            <p:cNvPr id="3" name="TextBox 2"/>
            <p:cNvSpPr txBox="1"/>
            <p:nvPr/>
          </p:nvSpPr>
          <p:spPr>
            <a:xfrm>
              <a:off x="944229" y="172134"/>
              <a:ext cx="6521705" cy="489023"/>
            </a:xfrm>
            <a:prstGeom prst="rect">
              <a:avLst/>
            </a:prstGeom>
            <a:noFill/>
            <a:ln w="38100">
              <a:noFill/>
            </a:ln>
          </p:spPr>
          <p:txBody>
            <a:bodyPr wrap="square" rtlCol="0">
              <a:spAutoFit/>
            </a:bodyPr>
            <a:lstStyle/>
            <a:p>
              <a:pPr defTabSz="422041" eaLnBrk="1" fontAlgn="auto" hangingPunct="1">
                <a:lnSpc>
                  <a:spcPts val="2769"/>
                </a:lnSpc>
                <a:spcBef>
                  <a:spcPts val="0"/>
                </a:spcBef>
                <a:spcAft>
                  <a:spcPts val="0"/>
                </a:spcAft>
              </a:pPr>
              <a:r>
                <a:rPr lang="en-US" sz="2585" b="1" dirty="0">
                  <a:solidFill>
                    <a:srgbClr val="002060"/>
                  </a:solidFill>
                  <a:latin typeface="Calibri"/>
                  <a:ea typeface="+mn-ea"/>
                  <a:cs typeface="Arial" panose="020B0604020202020204" pitchFamily="34" charset="0"/>
                </a:rPr>
                <a:t>ORGANISASI MASYARAKAT</a:t>
              </a:r>
            </a:p>
          </p:txBody>
        </p:sp>
        <p:cxnSp>
          <p:nvCxnSpPr>
            <p:cNvPr id="8" name="Straight Connector 7"/>
            <p:cNvCxnSpPr>
              <a:cxnSpLocks/>
            </p:cNvCxnSpPr>
            <p:nvPr/>
          </p:nvCxnSpPr>
          <p:spPr>
            <a:xfrm>
              <a:off x="910686" y="91404"/>
              <a:ext cx="0" cy="91440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grpSp>
      <p:sp>
        <p:nvSpPr>
          <p:cNvPr id="22" name="TextBox 21"/>
          <p:cNvSpPr txBox="1"/>
          <p:nvPr/>
        </p:nvSpPr>
        <p:spPr>
          <a:xfrm>
            <a:off x="3547542" y="3288324"/>
            <a:ext cx="2682240" cy="660437"/>
          </a:xfrm>
          <a:prstGeom prst="rect">
            <a:avLst/>
          </a:prstGeom>
          <a:solidFill>
            <a:srgbClr val="CCFF66"/>
          </a:solidFill>
          <a:scene3d>
            <a:camera prst="orthographicFront"/>
            <a:lightRig rig="threePt" dir="t"/>
          </a:scene3d>
          <a:sp3d>
            <a:bevelT w="165100" prst="coolSlant"/>
          </a:sp3d>
        </p:spPr>
        <p:txBody>
          <a:bodyPr wrap="square">
            <a:spAutoFit/>
          </a:bodyPr>
          <a:lstStyle/>
          <a:p>
            <a:pPr algn="ctr" defTabSz="422041" eaLnBrk="1" fontAlgn="auto" hangingPunct="1">
              <a:spcBef>
                <a:spcPts val="0"/>
              </a:spcBef>
              <a:spcAft>
                <a:spcPts val="0"/>
              </a:spcAft>
            </a:pPr>
            <a:endParaRPr lang="en-US" sz="923" b="1" dirty="0">
              <a:solidFill>
                <a:prstClr val="black"/>
              </a:solidFill>
              <a:ea typeface="Calibri" panose="020F0502020204030204" pitchFamily="34" charset="0"/>
              <a:cs typeface="Times New Roman" panose="02020603050405020304" pitchFamily="18" charset="0"/>
            </a:endParaRPr>
          </a:p>
          <a:p>
            <a:pPr algn="ctr" defTabSz="422041" eaLnBrk="1" fontAlgn="auto" hangingPunct="1">
              <a:spcBef>
                <a:spcPts val="0"/>
              </a:spcBef>
              <a:spcAft>
                <a:spcPts val="0"/>
              </a:spcAft>
            </a:pPr>
            <a:r>
              <a:rPr lang="en-US" sz="1846" b="1" dirty="0">
                <a:solidFill>
                  <a:prstClr val="black"/>
                </a:solidFill>
                <a:ea typeface="Calibri" panose="020F0502020204030204" pitchFamily="34" charset="0"/>
                <a:cs typeface="Times New Roman" panose="02020603050405020304" pitchFamily="18" charset="0"/>
              </a:rPr>
              <a:t>ORMAS</a:t>
            </a:r>
          </a:p>
          <a:p>
            <a:pPr algn="ctr" defTabSz="422041" eaLnBrk="1" fontAlgn="auto" hangingPunct="1">
              <a:spcBef>
                <a:spcPts val="0"/>
              </a:spcBef>
              <a:spcAft>
                <a:spcPts val="0"/>
              </a:spcAft>
            </a:pPr>
            <a:endParaRPr lang="en-US" sz="923" b="1" dirty="0">
              <a:solidFill>
                <a:prstClr val="black"/>
              </a:solidFill>
              <a:ea typeface="Calibri" panose="020F0502020204030204" pitchFamily="34" charset="0"/>
              <a:cs typeface="Times New Roman" panose="02020603050405020304" pitchFamily="18" charset="0"/>
            </a:endParaRPr>
          </a:p>
        </p:txBody>
      </p:sp>
      <p:sp>
        <p:nvSpPr>
          <p:cNvPr id="23" name="TextBox 22"/>
          <p:cNvSpPr txBox="1"/>
          <p:nvPr/>
        </p:nvSpPr>
        <p:spPr>
          <a:xfrm>
            <a:off x="2507358" y="4019016"/>
            <a:ext cx="4989895" cy="1115434"/>
          </a:xfrm>
          <a:prstGeom prst="rect">
            <a:avLst/>
          </a:prstGeom>
          <a:solidFill>
            <a:srgbClr val="CCFF66"/>
          </a:solidFill>
          <a:scene3d>
            <a:camera prst="orthographicFront"/>
            <a:lightRig rig="threePt" dir="t"/>
          </a:scene3d>
          <a:sp3d>
            <a:bevelT w="165100" prst="coolSlant"/>
          </a:sp3d>
        </p:spPr>
        <p:txBody>
          <a:bodyPr wrap="square">
            <a:spAutoFit/>
          </a:bodyPr>
          <a:lstStyle/>
          <a:p>
            <a:pPr algn="just" defTabSz="422041" eaLnBrk="1" fontAlgn="auto" hangingPunct="1">
              <a:spcBef>
                <a:spcPts val="0"/>
              </a:spcBef>
              <a:spcAft>
                <a:spcPts val="0"/>
              </a:spcAft>
            </a:pPr>
            <a:r>
              <a:rPr lang="sv-SE" sz="1662" b="1" dirty="0">
                <a:solidFill>
                  <a:prstClr val="black"/>
                </a:solidFill>
                <a:latin typeface="Calibri"/>
                <a:ea typeface="+mn-ea"/>
              </a:rPr>
              <a:t>Dinamika perkembangan Ormas dan perubahan sistem pemerintahan membawa </a:t>
            </a:r>
            <a:r>
              <a:rPr lang="en-US" sz="1662" b="1" dirty="0" err="1">
                <a:solidFill>
                  <a:prstClr val="black"/>
                </a:solidFill>
                <a:latin typeface="Calibri"/>
                <a:ea typeface="+mn-ea"/>
              </a:rPr>
              <a:t>paradigma</a:t>
            </a:r>
            <a:r>
              <a:rPr lang="en-US" sz="1662" b="1" dirty="0">
                <a:solidFill>
                  <a:prstClr val="black"/>
                </a:solidFill>
                <a:latin typeface="Calibri"/>
                <a:ea typeface="+mn-ea"/>
              </a:rPr>
              <a:t> </a:t>
            </a:r>
            <a:r>
              <a:rPr lang="en-US" sz="1662" b="1" dirty="0" err="1">
                <a:solidFill>
                  <a:prstClr val="black"/>
                </a:solidFill>
                <a:latin typeface="Calibri"/>
                <a:ea typeface="+mn-ea"/>
              </a:rPr>
              <a:t>baru</a:t>
            </a:r>
            <a:r>
              <a:rPr lang="en-US" sz="1662" b="1" dirty="0">
                <a:solidFill>
                  <a:prstClr val="black"/>
                </a:solidFill>
                <a:latin typeface="Calibri"/>
                <a:ea typeface="+mn-ea"/>
              </a:rPr>
              <a:t> </a:t>
            </a:r>
            <a:r>
              <a:rPr lang="en-US" sz="1662" b="1" dirty="0" err="1">
                <a:solidFill>
                  <a:prstClr val="black"/>
                </a:solidFill>
                <a:latin typeface="Calibri"/>
                <a:ea typeface="+mn-ea"/>
              </a:rPr>
              <a:t>dalam</a:t>
            </a:r>
            <a:r>
              <a:rPr lang="en-US" sz="1662" b="1" dirty="0">
                <a:solidFill>
                  <a:prstClr val="black"/>
                </a:solidFill>
                <a:latin typeface="Calibri"/>
                <a:ea typeface="+mn-ea"/>
              </a:rPr>
              <a:t> </a:t>
            </a:r>
            <a:r>
              <a:rPr lang="en-US" sz="1662" b="1" dirty="0" err="1">
                <a:solidFill>
                  <a:prstClr val="black"/>
                </a:solidFill>
                <a:latin typeface="Calibri"/>
                <a:ea typeface="+mn-ea"/>
              </a:rPr>
              <a:t>tata</a:t>
            </a:r>
            <a:r>
              <a:rPr lang="en-US" sz="1662" b="1" dirty="0">
                <a:solidFill>
                  <a:prstClr val="black"/>
                </a:solidFill>
                <a:latin typeface="Calibri"/>
                <a:ea typeface="+mn-ea"/>
              </a:rPr>
              <a:t> </a:t>
            </a:r>
            <a:r>
              <a:rPr lang="en-US" sz="1662" b="1" dirty="0" err="1">
                <a:solidFill>
                  <a:prstClr val="black"/>
                </a:solidFill>
                <a:latin typeface="Calibri"/>
                <a:ea typeface="+mn-ea"/>
              </a:rPr>
              <a:t>kelola</a:t>
            </a:r>
            <a:r>
              <a:rPr lang="en-US" sz="1662" b="1" dirty="0">
                <a:solidFill>
                  <a:prstClr val="black"/>
                </a:solidFill>
                <a:latin typeface="Calibri"/>
                <a:ea typeface="+mn-ea"/>
              </a:rPr>
              <a:t> </a:t>
            </a:r>
            <a:r>
              <a:rPr lang="en-US" sz="1662" b="1" dirty="0" err="1">
                <a:solidFill>
                  <a:prstClr val="black"/>
                </a:solidFill>
                <a:latin typeface="Calibri"/>
                <a:ea typeface="+mn-ea"/>
              </a:rPr>
              <a:t>organisasi</a:t>
            </a:r>
            <a:r>
              <a:rPr lang="en-US" sz="1662" b="1" dirty="0">
                <a:solidFill>
                  <a:prstClr val="black"/>
                </a:solidFill>
                <a:latin typeface="Calibri"/>
                <a:ea typeface="+mn-ea"/>
              </a:rPr>
              <a:t> </a:t>
            </a:r>
            <a:r>
              <a:rPr lang="en-US" sz="1662" b="1" dirty="0" err="1">
                <a:solidFill>
                  <a:prstClr val="black"/>
                </a:solidFill>
                <a:latin typeface="Calibri"/>
                <a:ea typeface="+mn-ea"/>
              </a:rPr>
              <a:t>kemasyarakatan</a:t>
            </a:r>
            <a:r>
              <a:rPr lang="en-US" sz="1662" b="1" dirty="0">
                <a:solidFill>
                  <a:prstClr val="black"/>
                </a:solidFill>
                <a:latin typeface="Calibri"/>
                <a:ea typeface="+mn-ea"/>
              </a:rPr>
              <a:t> </a:t>
            </a:r>
            <a:r>
              <a:rPr lang="en-US" sz="1662" b="1" dirty="0" err="1">
                <a:solidFill>
                  <a:prstClr val="black"/>
                </a:solidFill>
                <a:latin typeface="Calibri"/>
                <a:ea typeface="+mn-ea"/>
              </a:rPr>
              <a:t>dalam</a:t>
            </a:r>
            <a:r>
              <a:rPr lang="en-US" sz="1662" b="1" dirty="0">
                <a:solidFill>
                  <a:prstClr val="black"/>
                </a:solidFill>
                <a:latin typeface="Calibri"/>
                <a:ea typeface="+mn-ea"/>
              </a:rPr>
              <a:t> </a:t>
            </a:r>
            <a:r>
              <a:rPr lang="en-US" sz="1662" b="1" dirty="0" err="1">
                <a:solidFill>
                  <a:prstClr val="black"/>
                </a:solidFill>
                <a:latin typeface="Calibri"/>
                <a:ea typeface="+mn-ea"/>
              </a:rPr>
              <a:t>kehidupan</a:t>
            </a:r>
            <a:r>
              <a:rPr lang="en-US" sz="1662" b="1" dirty="0">
                <a:solidFill>
                  <a:prstClr val="black"/>
                </a:solidFill>
                <a:latin typeface="Calibri"/>
                <a:ea typeface="+mn-ea"/>
              </a:rPr>
              <a:t> </a:t>
            </a:r>
            <a:r>
              <a:rPr lang="en-US" sz="1662" b="1" dirty="0" err="1">
                <a:solidFill>
                  <a:prstClr val="black"/>
                </a:solidFill>
                <a:latin typeface="Calibri"/>
                <a:ea typeface="+mn-ea"/>
              </a:rPr>
              <a:t>bermasyarakat</a:t>
            </a:r>
            <a:r>
              <a:rPr lang="en-US" sz="1662" b="1" dirty="0">
                <a:solidFill>
                  <a:prstClr val="black"/>
                </a:solidFill>
                <a:latin typeface="Calibri"/>
                <a:ea typeface="+mn-ea"/>
              </a:rPr>
              <a:t>, </a:t>
            </a:r>
            <a:r>
              <a:rPr lang="en-US" sz="1662" b="1" dirty="0" err="1">
                <a:solidFill>
                  <a:prstClr val="black"/>
                </a:solidFill>
                <a:latin typeface="Calibri"/>
                <a:ea typeface="+mn-ea"/>
              </a:rPr>
              <a:t>berbangsa</a:t>
            </a:r>
            <a:r>
              <a:rPr lang="en-US" sz="1662" b="1" dirty="0">
                <a:solidFill>
                  <a:prstClr val="black"/>
                </a:solidFill>
                <a:latin typeface="Calibri"/>
                <a:ea typeface="+mn-ea"/>
              </a:rPr>
              <a:t>, </a:t>
            </a:r>
            <a:r>
              <a:rPr lang="en-US" sz="1662" b="1" dirty="0" err="1">
                <a:solidFill>
                  <a:prstClr val="black"/>
                </a:solidFill>
                <a:latin typeface="Calibri"/>
                <a:ea typeface="+mn-ea"/>
              </a:rPr>
              <a:t>dan</a:t>
            </a:r>
            <a:r>
              <a:rPr lang="en-US" sz="1662" b="1" dirty="0">
                <a:solidFill>
                  <a:prstClr val="black"/>
                </a:solidFill>
                <a:latin typeface="Calibri"/>
                <a:ea typeface="+mn-ea"/>
              </a:rPr>
              <a:t> </a:t>
            </a:r>
            <a:r>
              <a:rPr lang="en-US" sz="1662" b="1" dirty="0" err="1">
                <a:solidFill>
                  <a:prstClr val="black"/>
                </a:solidFill>
                <a:latin typeface="Calibri"/>
                <a:ea typeface="+mn-ea"/>
              </a:rPr>
              <a:t>bernegara</a:t>
            </a:r>
            <a:r>
              <a:rPr lang="en-US" sz="1662" b="1" dirty="0">
                <a:solidFill>
                  <a:prstClr val="black"/>
                </a:solidFill>
                <a:latin typeface="Calibri"/>
                <a:ea typeface="+mn-ea"/>
              </a:rPr>
              <a:t>. </a:t>
            </a:r>
            <a:endParaRPr lang="en-US" sz="1662" b="1" dirty="0">
              <a:solidFill>
                <a:prstClr val="black"/>
              </a:solidFill>
              <a:ea typeface="Calibri" panose="020F0502020204030204" pitchFamily="34" charset="0"/>
              <a:cs typeface="Times New Roman" panose="02020603050405020304" pitchFamily="18" charset="0"/>
            </a:endParaRPr>
          </a:p>
        </p:txBody>
      </p:sp>
      <p:sp>
        <p:nvSpPr>
          <p:cNvPr id="25" name="Right Arrow 24"/>
          <p:cNvSpPr/>
          <p:nvPr/>
        </p:nvSpPr>
        <p:spPr>
          <a:xfrm>
            <a:off x="211016" y="3664840"/>
            <a:ext cx="2097739" cy="1763339"/>
          </a:xfrm>
          <a:prstGeom prst="rightArrow">
            <a:avLst/>
          </a:prstGeom>
          <a:solidFill>
            <a:srgbClr val="FF6600">
              <a:alpha val="88000"/>
            </a:srgbClr>
          </a:solidFill>
          <a:scene3d>
            <a:camera prst="orthographicFront"/>
            <a:lightRig rig="threePt" dir="t"/>
          </a:scene3d>
          <a:sp3d>
            <a:bevelT w="165100" prst="coolSlant"/>
          </a:sp3d>
        </p:spPr>
        <p:txBody>
          <a:bodyPr wrap="square">
            <a:spAutoFit/>
          </a:bodyPr>
          <a:lstStyle/>
          <a:p>
            <a:pPr algn="ctr" defTabSz="422041" eaLnBrk="1" fontAlgn="auto" hangingPunct="1">
              <a:spcBef>
                <a:spcPts val="0"/>
              </a:spcBef>
              <a:spcAft>
                <a:spcPts val="0"/>
              </a:spcAft>
            </a:pPr>
            <a:endParaRPr lang="en-US" sz="1292" b="1" dirty="0">
              <a:solidFill>
                <a:prstClr val="black"/>
              </a:solidFill>
              <a:ea typeface="Calibri" panose="020F0502020204030204" pitchFamily="34" charset="0"/>
              <a:cs typeface="Times New Roman" panose="02020603050405020304" pitchFamily="18" charset="0"/>
            </a:endParaRPr>
          </a:p>
          <a:p>
            <a:pPr algn="ctr" defTabSz="422041" eaLnBrk="1" fontAlgn="auto" hangingPunct="1">
              <a:spcBef>
                <a:spcPts val="0"/>
              </a:spcBef>
              <a:spcAft>
                <a:spcPts val="0"/>
              </a:spcAft>
            </a:pPr>
            <a:r>
              <a:rPr lang="en-US" sz="1292" b="1" dirty="0">
                <a:solidFill>
                  <a:prstClr val="black"/>
                </a:solidFill>
                <a:ea typeface="Calibri" panose="020F0502020204030204" pitchFamily="34" charset="0"/>
                <a:cs typeface="Times New Roman" panose="02020603050405020304" pitchFamily="18" charset="0"/>
              </a:rPr>
              <a:t>BERLANDASKAN</a:t>
            </a:r>
          </a:p>
          <a:p>
            <a:pPr algn="ctr" defTabSz="422041" eaLnBrk="1" fontAlgn="auto" hangingPunct="1">
              <a:spcBef>
                <a:spcPts val="0"/>
              </a:spcBef>
              <a:spcAft>
                <a:spcPts val="0"/>
              </a:spcAft>
            </a:pPr>
            <a:r>
              <a:rPr lang="en-US" sz="1292" b="1" dirty="0">
                <a:solidFill>
                  <a:prstClr val="black"/>
                </a:solidFill>
                <a:ea typeface="Calibri" panose="020F0502020204030204" pitchFamily="34" charset="0"/>
                <a:cs typeface="Times New Roman" panose="02020603050405020304" pitchFamily="18" charset="0"/>
              </a:rPr>
              <a:t>PANCASILA</a:t>
            </a:r>
          </a:p>
          <a:p>
            <a:pPr algn="ctr" defTabSz="422041" eaLnBrk="1" fontAlgn="auto" hangingPunct="1">
              <a:spcBef>
                <a:spcPts val="0"/>
              </a:spcBef>
              <a:spcAft>
                <a:spcPts val="0"/>
              </a:spcAft>
            </a:pPr>
            <a:endParaRPr lang="en-US" sz="1292" b="1" dirty="0">
              <a:solidFill>
                <a:prstClr val="black"/>
              </a:solidFill>
              <a:ea typeface="Calibri" panose="020F0502020204030204" pitchFamily="34" charset="0"/>
              <a:cs typeface="Times New Roman" panose="02020603050405020304" pitchFamily="18" charset="0"/>
            </a:endParaRPr>
          </a:p>
        </p:txBody>
      </p:sp>
      <p:sp>
        <p:nvSpPr>
          <p:cNvPr id="28674" name="AutoShape 2" descr="Image result for PANCASILA icon"/>
          <p:cNvSpPr>
            <a:spLocks noChangeAspect="1" noChangeArrowheads="1"/>
          </p:cNvSpPr>
          <p:nvPr/>
        </p:nvSpPr>
        <p:spPr bwMode="auto">
          <a:xfrm>
            <a:off x="143608" y="130419"/>
            <a:ext cx="281354" cy="281355"/>
          </a:xfrm>
          <a:prstGeom prst="rect">
            <a:avLst/>
          </a:prstGeom>
          <a:noFill/>
        </p:spPr>
        <p:txBody>
          <a:bodyPr vert="horz" wrap="square" lIns="84406" tIns="42203" rIns="84406" bIns="42203" numCol="1" anchor="t" anchorCtr="0" compatLnSpc="1">
            <a:prstTxWarp prst="textNoShape">
              <a:avLst/>
            </a:prstTxWarp>
          </a:bodyPr>
          <a:lstStyle/>
          <a:p>
            <a:pPr defTabSz="422041" eaLnBrk="1" fontAlgn="auto" hangingPunct="1">
              <a:spcBef>
                <a:spcPts val="0"/>
              </a:spcBef>
              <a:spcAft>
                <a:spcPts val="0"/>
              </a:spcAft>
            </a:pPr>
            <a:endParaRPr lang="en-US" sz="1662">
              <a:solidFill>
                <a:prstClr val="black"/>
              </a:solidFill>
              <a:latin typeface="Calibri"/>
              <a:ea typeface="+mn-ea"/>
            </a:endParaRPr>
          </a:p>
        </p:txBody>
      </p:sp>
      <p:sp>
        <p:nvSpPr>
          <p:cNvPr id="28676" name="AutoShape 4" descr="Image result for PANCASILA icon"/>
          <p:cNvSpPr>
            <a:spLocks noChangeAspect="1" noChangeArrowheads="1"/>
          </p:cNvSpPr>
          <p:nvPr/>
        </p:nvSpPr>
        <p:spPr bwMode="auto">
          <a:xfrm>
            <a:off x="143608" y="130419"/>
            <a:ext cx="281354" cy="281355"/>
          </a:xfrm>
          <a:prstGeom prst="rect">
            <a:avLst/>
          </a:prstGeom>
          <a:noFill/>
        </p:spPr>
        <p:txBody>
          <a:bodyPr vert="horz" wrap="square" lIns="84406" tIns="42203" rIns="84406" bIns="42203" numCol="1" anchor="t" anchorCtr="0" compatLnSpc="1">
            <a:prstTxWarp prst="textNoShape">
              <a:avLst/>
            </a:prstTxWarp>
          </a:bodyPr>
          <a:lstStyle/>
          <a:p>
            <a:pPr defTabSz="422041" eaLnBrk="1" fontAlgn="auto" hangingPunct="1">
              <a:spcBef>
                <a:spcPts val="0"/>
              </a:spcBef>
              <a:spcAft>
                <a:spcPts val="0"/>
              </a:spcAft>
            </a:pPr>
            <a:endParaRPr lang="en-US" sz="1662">
              <a:solidFill>
                <a:prstClr val="black"/>
              </a:solidFill>
              <a:latin typeface="Calibri"/>
              <a:ea typeface="+mn-ea"/>
            </a:endParaRPr>
          </a:p>
        </p:txBody>
      </p:sp>
      <p:sp>
        <p:nvSpPr>
          <p:cNvPr id="28678" name="AutoShape 6" descr="Image result for UUD 45 icon"/>
          <p:cNvSpPr>
            <a:spLocks noChangeAspect="1" noChangeArrowheads="1"/>
          </p:cNvSpPr>
          <p:nvPr/>
        </p:nvSpPr>
        <p:spPr bwMode="auto">
          <a:xfrm>
            <a:off x="143608" y="130419"/>
            <a:ext cx="281354" cy="281355"/>
          </a:xfrm>
          <a:prstGeom prst="rect">
            <a:avLst/>
          </a:prstGeom>
          <a:noFill/>
        </p:spPr>
        <p:txBody>
          <a:bodyPr vert="horz" wrap="square" lIns="84406" tIns="42203" rIns="84406" bIns="42203" numCol="1" anchor="t" anchorCtr="0" compatLnSpc="1">
            <a:prstTxWarp prst="textNoShape">
              <a:avLst/>
            </a:prstTxWarp>
          </a:bodyPr>
          <a:lstStyle/>
          <a:p>
            <a:pPr defTabSz="422041" eaLnBrk="1" fontAlgn="auto" hangingPunct="1">
              <a:spcBef>
                <a:spcPts val="0"/>
              </a:spcBef>
              <a:spcAft>
                <a:spcPts val="0"/>
              </a:spcAft>
            </a:pPr>
            <a:endParaRPr lang="en-US" sz="1662">
              <a:solidFill>
                <a:prstClr val="black"/>
              </a:solidFill>
              <a:latin typeface="Calibri"/>
              <a:ea typeface="+mn-ea"/>
            </a:endParaRPr>
          </a:p>
        </p:txBody>
      </p:sp>
    </p:spTree>
    <p:extLst>
      <p:ext uri="{BB962C8B-B14F-4D97-AF65-F5344CB8AC3E}">
        <p14:creationId xmlns:p14="http://schemas.microsoft.com/office/powerpoint/2010/main" val="36145959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705429" y="476672"/>
            <a:ext cx="3968556" cy="646331"/>
          </a:xfrm>
          <a:prstGeom prst="rect">
            <a:avLst/>
          </a:prstGeom>
          <a:noFill/>
          <a:ln w="9525">
            <a:noFill/>
            <a:miter lim="800000"/>
            <a:headEnd/>
            <a:tailEnd/>
          </a:ln>
          <a:effec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3600" b="1" i="0" u="none" strike="noStrike" kern="1200" cap="none" spc="0" normalizeH="0" baseline="0" noProof="0" dirty="0" err="1">
                <a:ln>
                  <a:noFill/>
                </a:ln>
                <a:solidFill>
                  <a:prstClr val="black">
                    <a:lumMod val="75000"/>
                    <a:lumOff val="25000"/>
                  </a:prstClr>
                </a:solidFill>
                <a:effectLst/>
                <a:uLnTx/>
                <a:uFillTx/>
                <a:latin typeface="Arial" pitchFamily="34" charset="0"/>
                <a:ea typeface="맑은 고딕" panose="020B0503020000020004" pitchFamily="34" charset="-127"/>
                <a:cs typeface="Arial" pitchFamily="34" charset="0"/>
              </a:rPr>
              <a:t>Jumlah</a:t>
            </a:r>
            <a:r>
              <a:rPr kumimoji="0" lang="en-US" altLang="ko-KR" sz="3600" b="1" i="0" u="none" strike="noStrike" kern="1200" cap="none" spc="0" normalizeH="0" baseline="0" noProof="0" dirty="0">
                <a:ln>
                  <a:noFill/>
                </a:ln>
                <a:solidFill>
                  <a:prstClr val="black">
                    <a:lumMod val="75000"/>
                    <a:lumOff val="25000"/>
                  </a:prstClr>
                </a:solidFill>
                <a:effectLst/>
                <a:uLnTx/>
                <a:uFillTx/>
                <a:latin typeface="Arial" pitchFamily="34" charset="0"/>
                <a:ea typeface="맑은 고딕" panose="020B0503020000020004" pitchFamily="34" charset="-127"/>
                <a:cs typeface="Arial" pitchFamily="34" charset="0"/>
              </a:rPr>
              <a:t> </a:t>
            </a:r>
            <a:r>
              <a:rPr kumimoji="0" lang="en-US" altLang="ko-KR" sz="3600" b="1" i="0" u="none" strike="noStrike" kern="1200" cap="none" spc="0" normalizeH="0" baseline="0" noProof="0" dirty="0" err="1">
                <a:ln>
                  <a:noFill/>
                </a:ln>
                <a:solidFill>
                  <a:prstClr val="black">
                    <a:lumMod val="75000"/>
                    <a:lumOff val="25000"/>
                  </a:prstClr>
                </a:solidFill>
                <a:effectLst/>
                <a:uLnTx/>
                <a:uFillTx/>
                <a:latin typeface="Arial" pitchFamily="34" charset="0"/>
                <a:ea typeface="맑은 고딕" panose="020B0503020000020004" pitchFamily="34" charset="-127"/>
                <a:cs typeface="Arial" pitchFamily="34" charset="0"/>
              </a:rPr>
              <a:t>Ormas</a:t>
            </a:r>
            <a:endParaRPr kumimoji="0" lang="en-US" altLang="ko-KR" sz="3600" b="1" i="0" u="none" strike="noStrike" kern="1200" cap="none" spc="0" normalizeH="0" baseline="0" noProof="0" dirty="0">
              <a:ln>
                <a:noFill/>
              </a:ln>
              <a:solidFill>
                <a:prstClr val="black">
                  <a:lumMod val="75000"/>
                  <a:lumOff val="25000"/>
                </a:prstClr>
              </a:solidFill>
              <a:effectLst/>
              <a:uLnTx/>
              <a:uFillTx/>
              <a:latin typeface="Arial" pitchFamily="34" charset="0"/>
              <a:ea typeface="맑은 고딕" panose="020B0503020000020004" pitchFamily="34" charset="-127"/>
              <a:cs typeface="Arial" pitchFamily="34" charset="0"/>
            </a:endParaRPr>
          </a:p>
        </p:txBody>
      </p:sp>
      <p:sp>
        <p:nvSpPr>
          <p:cNvPr id="7" name="Text Box 2"/>
          <p:cNvSpPr txBox="1">
            <a:spLocks noChangeArrowheads="1"/>
          </p:cNvSpPr>
          <p:nvPr/>
        </p:nvSpPr>
        <p:spPr bwMode="auto">
          <a:xfrm>
            <a:off x="600957" y="5792147"/>
            <a:ext cx="8102600" cy="400110"/>
          </a:xfrm>
          <a:prstGeom prst="rect">
            <a:avLst/>
          </a:prstGeom>
          <a:noFill/>
          <a:ln w="9525">
            <a:noFill/>
            <a:miter lim="800000"/>
            <a:headEnd/>
            <a:tailEnd/>
          </a:ln>
          <a:effec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2000" b="1" i="0" u="none" strike="noStrike" kern="1200" cap="none" spc="0" normalizeH="0" baseline="0" noProof="0" dirty="0" err="1">
                <a:ln>
                  <a:noFill/>
                </a:ln>
                <a:solidFill>
                  <a:prstClr val="black"/>
                </a:solidFill>
                <a:effectLst/>
                <a:uLnTx/>
                <a:uFillTx/>
                <a:latin typeface="Arial" pitchFamily="34" charset="0"/>
                <a:ea typeface="맑은 고딕" panose="020B0503020000020004" pitchFamily="34" charset="-127"/>
                <a:cs typeface="Arial" pitchFamily="34" charset="0"/>
              </a:rPr>
              <a:t>Berdasarkan</a:t>
            </a:r>
            <a:r>
              <a:rPr kumimoji="0" lang="en-US" altLang="ko-KR" sz="2000" b="1" i="0" u="none" strike="noStrike" kern="1200" cap="none" spc="0" normalizeH="0" baseline="0" noProof="0" dirty="0">
                <a:ln>
                  <a:noFill/>
                </a:ln>
                <a:solidFill>
                  <a:prstClr val="black"/>
                </a:solidFill>
                <a:effectLst/>
                <a:uLnTx/>
                <a:uFillTx/>
                <a:latin typeface="Arial" pitchFamily="34" charset="0"/>
                <a:ea typeface="맑은 고딕" panose="020B0503020000020004" pitchFamily="34" charset="-127"/>
                <a:cs typeface="Arial" pitchFamily="34" charset="0"/>
              </a:rPr>
              <a:t> data 6 </a:t>
            </a:r>
            <a:r>
              <a:rPr kumimoji="0" lang="en-US" altLang="ko-KR" sz="2000" b="1" i="0" u="none" strike="noStrike" kern="1200" cap="none" spc="0" normalizeH="0" baseline="0" noProof="0" dirty="0" err="1">
                <a:ln>
                  <a:noFill/>
                </a:ln>
                <a:solidFill>
                  <a:prstClr val="black"/>
                </a:solidFill>
                <a:effectLst/>
                <a:uLnTx/>
                <a:uFillTx/>
                <a:latin typeface="Arial" pitchFamily="34" charset="0"/>
                <a:ea typeface="맑은 고딕" panose="020B0503020000020004" pitchFamily="34" charset="-127"/>
                <a:cs typeface="Arial" pitchFamily="34" charset="0"/>
              </a:rPr>
              <a:t>Juli</a:t>
            </a:r>
            <a:r>
              <a:rPr kumimoji="0" lang="en-US" altLang="ko-KR" sz="2000" b="1" i="0" u="none" strike="noStrike" kern="1200" cap="none" spc="0" normalizeH="0" baseline="0" noProof="0" dirty="0">
                <a:ln>
                  <a:noFill/>
                </a:ln>
                <a:solidFill>
                  <a:prstClr val="black"/>
                </a:solidFill>
                <a:effectLst/>
                <a:uLnTx/>
                <a:uFillTx/>
                <a:latin typeface="Arial" pitchFamily="34" charset="0"/>
                <a:ea typeface="맑은 고딕" panose="020B0503020000020004" pitchFamily="34" charset="-127"/>
                <a:cs typeface="Arial" pitchFamily="34" charset="0"/>
              </a:rPr>
              <a:t> 2017  </a:t>
            </a:r>
            <a:r>
              <a:rPr kumimoji="0" lang="en-US" altLang="ko-KR" sz="2000" b="1" i="0" u="none" strike="noStrike" kern="1200" cap="none" spc="0" normalizeH="0" baseline="0" noProof="0" dirty="0" err="1">
                <a:ln>
                  <a:noFill/>
                </a:ln>
                <a:solidFill>
                  <a:prstClr val="black"/>
                </a:solidFill>
                <a:effectLst/>
                <a:uLnTx/>
                <a:uFillTx/>
                <a:latin typeface="Arial" pitchFamily="34" charset="0"/>
                <a:ea typeface="맑은 고딕" panose="020B0503020000020004" pitchFamily="34" charset="-127"/>
                <a:cs typeface="Arial" pitchFamily="34" charset="0"/>
              </a:rPr>
              <a:t>jumlah</a:t>
            </a:r>
            <a:r>
              <a:rPr kumimoji="0" lang="en-US" altLang="ko-KR" sz="2000" b="1" i="0" u="none" strike="noStrike" kern="1200" cap="none" spc="0" normalizeH="0" baseline="0" noProof="0" dirty="0">
                <a:ln>
                  <a:noFill/>
                </a:ln>
                <a:solidFill>
                  <a:prstClr val="black"/>
                </a:solidFill>
                <a:effectLst/>
                <a:uLnTx/>
                <a:uFillTx/>
                <a:latin typeface="Arial" pitchFamily="34" charset="0"/>
                <a:ea typeface="맑은 고딕" panose="020B0503020000020004" pitchFamily="34" charset="-127"/>
                <a:cs typeface="Arial" pitchFamily="34" charset="0"/>
              </a:rPr>
              <a:t> </a:t>
            </a:r>
            <a:r>
              <a:rPr kumimoji="0" lang="en-US" altLang="ko-KR" sz="2000" b="1" i="0" u="none" strike="noStrike" kern="1200" cap="none" spc="0" normalizeH="0" baseline="0" noProof="0" dirty="0" err="1">
                <a:ln>
                  <a:noFill/>
                </a:ln>
                <a:solidFill>
                  <a:prstClr val="black"/>
                </a:solidFill>
                <a:effectLst/>
                <a:uLnTx/>
                <a:uFillTx/>
                <a:latin typeface="Arial" pitchFamily="34" charset="0"/>
                <a:ea typeface="맑은 고딕" panose="020B0503020000020004" pitchFamily="34" charset="-127"/>
                <a:cs typeface="Arial" pitchFamily="34" charset="0"/>
              </a:rPr>
              <a:t>Ormas</a:t>
            </a:r>
            <a:r>
              <a:rPr kumimoji="0" lang="en-US" altLang="ko-KR" sz="2000" b="1" i="0" u="none" strike="noStrike" kern="1200" cap="none" spc="0" normalizeH="0" baseline="0" noProof="0" dirty="0">
                <a:ln>
                  <a:noFill/>
                </a:ln>
                <a:solidFill>
                  <a:prstClr val="black"/>
                </a:solidFill>
                <a:effectLst/>
                <a:uLnTx/>
                <a:uFillTx/>
                <a:latin typeface="Arial" pitchFamily="34" charset="0"/>
                <a:ea typeface="맑은 고딕" panose="020B0503020000020004" pitchFamily="34" charset="-127"/>
                <a:cs typeface="Arial" pitchFamily="34" charset="0"/>
              </a:rPr>
              <a:t> </a:t>
            </a:r>
            <a:r>
              <a:rPr kumimoji="0" lang="en-US" altLang="ko-KR" sz="2000" b="1" i="0" u="none" strike="noStrike" kern="1200" cap="none" spc="0" normalizeH="0" baseline="0" noProof="0" dirty="0" err="1">
                <a:ln>
                  <a:noFill/>
                </a:ln>
                <a:solidFill>
                  <a:prstClr val="black"/>
                </a:solidFill>
                <a:effectLst/>
                <a:uLnTx/>
                <a:uFillTx/>
                <a:latin typeface="Arial" pitchFamily="34" charset="0"/>
                <a:ea typeface="맑은 고딕" panose="020B0503020000020004" pitchFamily="34" charset="-127"/>
                <a:cs typeface="Arial" pitchFamily="34" charset="0"/>
              </a:rPr>
              <a:t>Sebanyak</a:t>
            </a:r>
            <a:r>
              <a:rPr kumimoji="0" lang="en-US" altLang="ko-KR" sz="2000" b="1" i="0" u="none" strike="noStrike" kern="1200" cap="none" spc="0" normalizeH="0" baseline="0" noProof="0" dirty="0">
                <a:ln>
                  <a:noFill/>
                </a:ln>
                <a:solidFill>
                  <a:prstClr val="black"/>
                </a:solidFill>
                <a:effectLst/>
                <a:uLnTx/>
                <a:uFillTx/>
                <a:latin typeface="Arial" pitchFamily="34" charset="0"/>
                <a:ea typeface="맑은 고딕" panose="020B0503020000020004" pitchFamily="34" charset="-127"/>
                <a:cs typeface="Arial" pitchFamily="34" charset="0"/>
              </a:rPr>
              <a:t> 344.039</a:t>
            </a:r>
          </a:p>
        </p:txBody>
      </p:sp>
      <p:sp>
        <p:nvSpPr>
          <p:cNvPr id="8" name="모서리가 둥근 직사각형 26"/>
          <p:cNvSpPr/>
          <p:nvPr/>
        </p:nvSpPr>
        <p:spPr>
          <a:xfrm>
            <a:off x="2324370" y="1772816"/>
            <a:ext cx="1350150" cy="926574"/>
          </a:xfrm>
          <a:prstGeom prst="roundRect">
            <a:avLst/>
          </a:prstGeom>
          <a:gradFill>
            <a:gsLst>
              <a:gs pos="0">
                <a:schemeClr val="bg1">
                  <a:lumMod val="50000"/>
                </a:schemeClr>
              </a:gs>
              <a:gs pos="80000">
                <a:schemeClr val="bg1">
                  <a:lumMod val="75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9" name="모서리가 둥근 직사각형 27"/>
          <p:cNvSpPr/>
          <p:nvPr/>
        </p:nvSpPr>
        <p:spPr>
          <a:xfrm>
            <a:off x="3890020" y="1772816"/>
            <a:ext cx="1350150" cy="926574"/>
          </a:xfrm>
          <a:prstGeom prst="roundRect">
            <a:avLst/>
          </a:prstGeom>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10" name="모서리가 둥근 직사각형 28"/>
          <p:cNvSpPr/>
          <p:nvPr/>
        </p:nvSpPr>
        <p:spPr>
          <a:xfrm>
            <a:off x="5474720" y="1772816"/>
            <a:ext cx="1350150" cy="926574"/>
          </a:xfrm>
          <a:prstGeom prst="roundRect">
            <a:avLst/>
          </a:prstGeom>
          <a:gradFill>
            <a:gsLst>
              <a:gs pos="0">
                <a:schemeClr val="bg1">
                  <a:lumMod val="50000"/>
                </a:schemeClr>
              </a:gs>
              <a:gs pos="80000">
                <a:schemeClr val="bg1">
                  <a:lumMod val="75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11" name="모서리가 둥근 직사각형 29"/>
          <p:cNvSpPr/>
          <p:nvPr/>
        </p:nvSpPr>
        <p:spPr>
          <a:xfrm>
            <a:off x="7005726" y="1724203"/>
            <a:ext cx="1350150" cy="926574"/>
          </a:xfrm>
          <a:prstGeom prst="roundRect">
            <a:avLst/>
          </a:prstGeom>
          <a:gradFill>
            <a:gsLst>
              <a:gs pos="0">
                <a:schemeClr val="bg1">
                  <a:lumMod val="50000"/>
                </a:schemeClr>
              </a:gs>
              <a:gs pos="80000">
                <a:schemeClr val="bg1">
                  <a:lumMod val="75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12" name="모서리가 둥근 직사각형 30"/>
          <p:cNvSpPr/>
          <p:nvPr/>
        </p:nvSpPr>
        <p:spPr>
          <a:xfrm>
            <a:off x="749195" y="1772816"/>
            <a:ext cx="1350150" cy="926574"/>
          </a:xfrm>
          <a:prstGeom prst="roundRect">
            <a:avLst/>
          </a:prstGeom>
          <a:gradFill>
            <a:gsLst>
              <a:gs pos="0">
                <a:schemeClr val="bg1">
                  <a:lumMod val="50000"/>
                </a:schemeClr>
              </a:gs>
              <a:gs pos="80000">
                <a:schemeClr val="bg1">
                  <a:lumMod val="75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grpSp>
        <p:nvGrpSpPr>
          <p:cNvPr id="13" name="그룹 31"/>
          <p:cNvGrpSpPr/>
          <p:nvPr/>
        </p:nvGrpSpPr>
        <p:grpSpPr>
          <a:xfrm>
            <a:off x="820152" y="5633980"/>
            <a:ext cx="7584248" cy="45005"/>
            <a:chOff x="611559" y="5049179"/>
            <a:chExt cx="5543328" cy="45005"/>
          </a:xfrm>
          <a:scene3d>
            <a:camera prst="perspectiveBelow"/>
            <a:lightRig rig="balanced" dir="t"/>
          </a:scene3d>
        </p:grpSpPr>
        <p:cxnSp>
          <p:nvCxnSpPr>
            <p:cNvPr id="14" name="직선 연결선 32"/>
            <p:cNvCxnSpPr/>
            <p:nvPr/>
          </p:nvCxnSpPr>
          <p:spPr>
            <a:xfrm>
              <a:off x="611559" y="5091251"/>
              <a:ext cx="945105" cy="0"/>
            </a:xfrm>
            <a:prstGeom prst="line">
              <a:avLst/>
            </a:prstGeom>
            <a:ln w="12700">
              <a:solidFill>
                <a:schemeClr val="tx1">
                  <a:lumMod val="75000"/>
                  <a:lumOff val="25000"/>
                  <a:alpha val="10000"/>
                </a:schemeClr>
              </a:solidFill>
            </a:ln>
            <a:sp3d prstMaterial="matte">
              <a:bevelT w="0" h="1524000"/>
            </a:sp3d>
          </p:spPr>
          <p:style>
            <a:lnRef idx="3">
              <a:schemeClr val="accent1"/>
            </a:lnRef>
            <a:fillRef idx="0">
              <a:schemeClr val="accent1"/>
            </a:fillRef>
            <a:effectRef idx="2">
              <a:schemeClr val="accent1"/>
            </a:effectRef>
            <a:fontRef idx="minor">
              <a:schemeClr val="tx1"/>
            </a:fontRef>
          </p:style>
        </p:cxnSp>
        <p:cxnSp>
          <p:nvCxnSpPr>
            <p:cNvPr id="15" name="직선 연결선 33"/>
            <p:cNvCxnSpPr/>
            <p:nvPr/>
          </p:nvCxnSpPr>
          <p:spPr>
            <a:xfrm>
              <a:off x="1767687" y="5094184"/>
              <a:ext cx="945105" cy="0"/>
            </a:xfrm>
            <a:prstGeom prst="line">
              <a:avLst/>
            </a:prstGeom>
            <a:ln w="12700">
              <a:solidFill>
                <a:schemeClr val="tx1">
                  <a:lumMod val="75000"/>
                  <a:lumOff val="25000"/>
                  <a:alpha val="10000"/>
                </a:schemeClr>
              </a:solidFill>
            </a:ln>
            <a:sp3d prstMaterial="matte">
              <a:bevelT w="0" h="1524000"/>
            </a:sp3d>
          </p:spPr>
          <p:style>
            <a:lnRef idx="3">
              <a:schemeClr val="accent1"/>
            </a:lnRef>
            <a:fillRef idx="0">
              <a:schemeClr val="accent1"/>
            </a:fillRef>
            <a:effectRef idx="2">
              <a:schemeClr val="accent1"/>
            </a:effectRef>
            <a:fontRef idx="minor">
              <a:schemeClr val="tx1"/>
            </a:fontRef>
          </p:style>
        </p:cxnSp>
        <p:cxnSp>
          <p:nvCxnSpPr>
            <p:cNvPr id="16" name="직선 연결선 34"/>
            <p:cNvCxnSpPr/>
            <p:nvPr/>
          </p:nvCxnSpPr>
          <p:spPr>
            <a:xfrm>
              <a:off x="2922065" y="5094184"/>
              <a:ext cx="945105" cy="0"/>
            </a:xfrm>
            <a:prstGeom prst="line">
              <a:avLst/>
            </a:prstGeom>
            <a:ln w="12700">
              <a:solidFill>
                <a:schemeClr val="tx2">
                  <a:alpha val="10000"/>
                </a:schemeClr>
              </a:solidFill>
            </a:ln>
            <a:sp3d prstMaterial="matte">
              <a:bevelT w="0" h="1524000"/>
            </a:sp3d>
          </p:spPr>
          <p:style>
            <a:lnRef idx="3">
              <a:schemeClr val="accent1"/>
            </a:lnRef>
            <a:fillRef idx="0">
              <a:schemeClr val="accent1"/>
            </a:fillRef>
            <a:effectRef idx="2">
              <a:schemeClr val="accent1"/>
            </a:effectRef>
            <a:fontRef idx="minor">
              <a:schemeClr val="tx1"/>
            </a:fontRef>
          </p:style>
        </p:cxnSp>
        <p:cxnSp>
          <p:nvCxnSpPr>
            <p:cNvPr id="17" name="직선 연결선 35"/>
            <p:cNvCxnSpPr/>
            <p:nvPr/>
          </p:nvCxnSpPr>
          <p:spPr>
            <a:xfrm>
              <a:off x="4074691" y="5094184"/>
              <a:ext cx="945105" cy="0"/>
            </a:xfrm>
            <a:prstGeom prst="line">
              <a:avLst/>
            </a:prstGeom>
            <a:ln w="12700">
              <a:solidFill>
                <a:schemeClr val="tx1">
                  <a:lumMod val="75000"/>
                  <a:lumOff val="25000"/>
                  <a:alpha val="10000"/>
                </a:schemeClr>
              </a:solidFill>
            </a:ln>
            <a:sp3d prstMaterial="matte">
              <a:bevelT w="0" h="1524000"/>
            </a:sp3d>
          </p:spPr>
          <p:style>
            <a:lnRef idx="3">
              <a:schemeClr val="accent1"/>
            </a:lnRef>
            <a:fillRef idx="0">
              <a:schemeClr val="accent1"/>
            </a:fillRef>
            <a:effectRef idx="2">
              <a:schemeClr val="accent1"/>
            </a:effectRef>
            <a:fontRef idx="minor">
              <a:schemeClr val="tx1"/>
            </a:fontRef>
          </p:style>
        </p:cxnSp>
        <p:cxnSp>
          <p:nvCxnSpPr>
            <p:cNvPr id="18" name="직선 연결선 36"/>
            <p:cNvCxnSpPr/>
            <p:nvPr/>
          </p:nvCxnSpPr>
          <p:spPr>
            <a:xfrm>
              <a:off x="5209782" y="5049179"/>
              <a:ext cx="945105" cy="0"/>
            </a:xfrm>
            <a:prstGeom prst="line">
              <a:avLst/>
            </a:prstGeom>
            <a:ln w="12700">
              <a:solidFill>
                <a:schemeClr val="tx1">
                  <a:lumMod val="75000"/>
                  <a:lumOff val="25000"/>
                  <a:alpha val="10000"/>
                </a:schemeClr>
              </a:solidFill>
            </a:ln>
            <a:sp3d prstMaterial="matte">
              <a:bevelT w="0" h="1524000"/>
            </a:sp3d>
          </p:spPr>
          <p:style>
            <a:lnRef idx="3">
              <a:schemeClr val="accent1"/>
            </a:lnRef>
            <a:fillRef idx="0">
              <a:schemeClr val="accent1"/>
            </a:fillRef>
            <a:effectRef idx="2">
              <a:schemeClr val="accent1"/>
            </a:effectRef>
            <a:fontRef idx="minor">
              <a:schemeClr val="tx1"/>
            </a:fontRef>
          </p:style>
        </p:cxnSp>
      </p:grpSp>
      <p:grpSp>
        <p:nvGrpSpPr>
          <p:cNvPr id="19" name="그룹 37"/>
          <p:cNvGrpSpPr/>
          <p:nvPr/>
        </p:nvGrpSpPr>
        <p:grpSpPr>
          <a:xfrm>
            <a:off x="769078" y="4598864"/>
            <a:ext cx="7545312" cy="945106"/>
            <a:chOff x="611559" y="4146145"/>
            <a:chExt cx="5514870" cy="945106"/>
          </a:xfrm>
          <a:scene3d>
            <a:camera prst="perspectiveBelow"/>
            <a:lightRig rig="balanced" dir="t"/>
          </a:scene3d>
        </p:grpSpPr>
        <p:cxnSp>
          <p:nvCxnSpPr>
            <p:cNvPr id="20" name="직선 연결선 38"/>
            <p:cNvCxnSpPr/>
            <p:nvPr/>
          </p:nvCxnSpPr>
          <p:spPr>
            <a:xfrm>
              <a:off x="611559" y="5091251"/>
              <a:ext cx="945105" cy="0"/>
            </a:xfrm>
            <a:prstGeom prst="line">
              <a:avLst/>
            </a:prstGeom>
            <a:ln w="254000">
              <a:solidFill>
                <a:schemeClr val="bg1">
                  <a:lumMod val="75000"/>
                </a:schemeClr>
              </a:solidFill>
            </a:ln>
            <a:sp3d prstMaterial="matte">
              <a:bevelT w="0" h="1524000"/>
            </a:sp3d>
          </p:spPr>
          <p:style>
            <a:lnRef idx="3">
              <a:schemeClr val="accent1"/>
            </a:lnRef>
            <a:fillRef idx="0">
              <a:schemeClr val="accent1"/>
            </a:fillRef>
            <a:effectRef idx="2">
              <a:schemeClr val="accent1"/>
            </a:effectRef>
            <a:fontRef idx="minor">
              <a:schemeClr val="tx1"/>
            </a:fontRef>
          </p:style>
        </p:cxnSp>
        <p:cxnSp>
          <p:nvCxnSpPr>
            <p:cNvPr id="21" name="직선 연결선 39"/>
            <p:cNvCxnSpPr/>
            <p:nvPr/>
          </p:nvCxnSpPr>
          <p:spPr>
            <a:xfrm>
              <a:off x="1767687" y="4854974"/>
              <a:ext cx="945105" cy="0"/>
            </a:xfrm>
            <a:prstGeom prst="line">
              <a:avLst/>
            </a:prstGeom>
            <a:ln w="254000">
              <a:solidFill>
                <a:schemeClr val="bg1">
                  <a:lumMod val="75000"/>
                </a:schemeClr>
              </a:solidFill>
            </a:ln>
            <a:sp3d prstMaterial="matte">
              <a:bevelT w="0" h="1524000"/>
            </a:sp3d>
          </p:spPr>
          <p:style>
            <a:lnRef idx="3">
              <a:schemeClr val="accent1"/>
            </a:lnRef>
            <a:fillRef idx="0">
              <a:schemeClr val="accent1"/>
            </a:fillRef>
            <a:effectRef idx="2">
              <a:schemeClr val="accent1"/>
            </a:effectRef>
            <a:fontRef idx="minor">
              <a:schemeClr val="tx1"/>
            </a:fontRef>
          </p:style>
        </p:cxnSp>
        <p:cxnSp>
          <p:nvCxnSpPr>
            <p:cNvPr id="22" name="직선 연결선 40"/>
            <p:cNvCxnSpPr/>
            <p:nvPr/>
          </p:nvCxnSpPr>
          <p:spPr>
            <a:xfrm>
              <a:off x="2922065" y="4618697"/>
              <a:ext cx="945105" cy="0"/>
            </a:xfrm>
            <a:prstGeom prst="line">
              <a:avLst/>
            </a:prstGeom>
            <a:ln w="254000"/>
            <a:sp3d prstMaterial="matte">
              <a:bevelT w="0" h="1524000"/>
            </a:sp3d>
          </p:spPr>
          <p:style>
            <a:lnRef idx="3">
              <a:schemeClr val="accent1"/>
            </a:lnRef>
            <a:fillRef idx="0">
              <a:schemeClr val="accent1"/>
            </a:fillRef>
            <a:effectRef idx="2">
              <a:schemeClr val="accent1"/>
            </a:effectRef>
            <a:fontRef idx="minor">
              <a:schemeClr val="tx1"/>
            </a:fontRef>
          </p:style>
        </p:cxnSp>
        <p:cxnSp>
          <p:nvCxnSpPr>
            <p:cNvPr id="23" name="직선 연결선 41"/>
            <p:cNvCxnSpPr/>
            <p:nvPr/>
          </p:nvCxnSpPr>
          <p:spPr>
            <a:xfrm>
              <a:off x="4074691" y="4382421"/>
              <a:ext cx="945105" cy="0"/>
            </a:xfrm>
            <a:prstGeom prst="line">
              <a:avLst/>
            </a:prstGeom>
            <a:ln w="254000">
              <a:solidFill>
                <a:schemeClr val="bg1">
                  <a:lumMod val="75000"/>
                </a:schemeClr>
              </a:solidFill>
            </a:ln>
            <a:sp3d prstMaterial="matte">
              <a:bevelT w="0" h="1524000"/>
            </a:sp3d>
          </p:spPr>
          <p:style>
            <a:lnRef idx="3">
              <a:schemeClr val="accent1"/>
            </a:lnRef>
            <a:fillRef idx="0">
              <a:schemeClr val="accent1"/>
            </a:fillRef>
            <a:effectRef idx="2">
              <a:schemeClr val="accent1"/>
            </a:effectRef>
            <a:fontRef idx="minor">
              <a:schemeClr val="tx1"/>
            </a:fontRef>
          </p:style>
        </p:cxnSp>
        <p:cxnSp>
          <p:nvCxnSpPr>
            <p:cNvPr id="24" name="직선 연결선 42"/>
            <p:cNvCxnSpPr/>
            <p:nvPr/>
          </p:nvCxnSpPr>
          <p:spPr>
            <a:xfrm>
              <a:off x="5181324" y="4146145"/>
              <a:ext cx="945105" cy="0"/>
            </a:xfrm>
            <a:prstGeom prst="line">
              <a:avLst/>
            </a:prstGeom>
            <a:ln w="254000">
              <a:solidFill>
                <a:schemeClr val="bg1">
                  <a:lumMod val="75000"/>
                </a:schemeClr>
              </a:solidFill>
            </a:ln>
            <a:sp3d prstMaterial="matte">
              <a:bevelT w="0" h="1524000"/>
            </a:sp3d>
          </p:spPr>
          <p:style>
            <a:lnRef idx="3">
              <a:schemeClr val="accent1"/>
            </a:lnRef>
            <a:fillRef idx="0">
              <a:schemeClr val="accent1"/>
            </a:fillRef>
            <a:effectRef idx="2">
              <a:schemeClr val="accent1"/>
            </a:effectRef>
            <a:fontRef idx="minor">
              <a:schemeClr val="tx1"/>
            </a:fontRef>
          </p:style>
        </p:cxnSp>
      </p:grpSp>
      <p:sp>
        <p:nvSpPr>
          <p:cNvPr id="41" name="TextBox 40"/>
          <p:cNvSpPr txBox="1"/>
          <p:nvPr/>
        </p:nvSpPr>
        <p:spPr>
          <a:xfrm>
            <a:off x="1241630" y="5255300"/>
            <a:ext cx="405045" cy="523220"/>
          </a:xfrm>
          <a:prstGeom prst="rect">
            <a:avLst/>
          </a:prstGeom>
          <a:noFill/>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2800" b="0" i="0" u="none" strike="noStrike" kern="1200" cap="none" spc="0" normalizeH="0" baseline="0" noProof="0" dirty="0">
                <a:ln>
                  <a:noFill/>
                </a:ln>
                <a:solidFill>
                  <a:prstClr val="black"/>
                </a:solidFill>
                <a:effectLst/>
                <a:uLnTx/>
                <a:uFillTx/>
                <a:latin typeface="Arial" pitchFamily="34" charset="0"/>
                <a:ea typeface="휴먼둥근헤드라인" pitchFamily="18" charset="-127"/>
                <a:cs typeface="Arial" pitchFamily="34" charset="0"/>
              </a:rPr>
              <a:t>1</a:t>
            </a:r>
            <a:endParaRPr kumimoji="0" lang="ko-KR" altLang="en-US" sz="2800" b="0" i="0" u="none" strike="noStrike" kern="1200" cap="none" spc="0" normalizeH="0" baseline="0" noProof="0" dirty="0">
              <a:ln>
                <a:noFill/>
              </a:ln>
              <a:solidFill>
                <a:prstClr val="black"/>
              </a:solidFill>
              <a:effectLst/>
              <a:uLnTx/>
              <a:uFillTx/>
              <a:latin typeface="Arial" pitchFamily="34" charset="0"/>
              <a:ea typeface="휴먼둥근헤드라인" pitchFamily="18" charset="-127"/>
              <a:cs typeface="Arial" pitchFamily="34" charset="0"/>
            </a:endParaRPr>
          </a:p>
        </p:txBody>
      </p:sp>
      <p:sp>
        <p:nvSpPr>
          <p:cNvPr id="42" name="TextBox 41"/>
          <p:cNvSpPr txBox="1"/>
          <p:nvPr/>
        </p:nvSpPr>
        <p:spPr>
          <a:xfrm>
            <a:off x="2804899" y="5032002"/>
            <a:ext cx="405045" cy="523220"/>
          </a:xfrm>
          <a:prstGeom prst="rect">
            <a:avLst/>
          </a:prstGeom>
          <a:noFill/>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2800" b="0" i="0" u="none" strike="noStrike" kern="1200" cap="none" spc="0" normalizeH="0" baseline="0" noProof="0" dirty="0">
                <a:ln>
                  <a:noFill/>
                </a:ln>
                <a:solidFill>
                  <a:prstClr val="black"/>
                </a:solidFill>
                <a:effectLst/>
                <a:uLnTx/>
                <a:uFillTx/>
                <a:latin typeface="Arial" pitchFamily="34" charset="0"/>
                <a:ea typeface="휴먼둥근헤드라인" pitchFamily="18" charset="-127"/>
                <a:cs typeface="Arial" pitchFamily="34" charset="0"/>
              </a:rPr>
              <a:t>2</a:t>
            </a:r>
            <a:endParaRPr kumimoji="0" lang="ko-KR" altLang="en-US" sz="2800" b="0" i="0" u="none" strike="noStrike" kern="1200" cap="none" spc="0" normalizeH="0" baseline="0" noProof="0" dirty="0">
              <a:ln>
                <a:noFill/>
              </a:ln>
              <a:solidFill>
                <a:prstClr val="black"/>
              </a:solidFill>
              <a:effectLst/>
              <a:uLnTx/>
              <a:uFillTx/>
              <a:latin typeface="Arial" pitchFamily="34" charset="0"/>
              <a:ea typeface="휴먼둥근헤드라인" pitchFamily="18" charset="-127"/>
              <a:cs typeface="Arial" pitchFamily="34" charset="0"/>
            </a:endParaRPr>
          </a:p>
        </p:txBody>
      </p:sp>
      <p:sp>
        <p:nvSpPr>
          <p:cNvPr id="43" name="TextBox 42"/>
          <p:cNvSpPr txBox="1"/>
          <p:nvPr/>
        </p:nvSpPr>
        <p:spPr>
          <a:xfrm>
            <a:off x="4368168" y="4794848"/>
            <a:ext cx="405045" cy="523220"/>
          </a:xfrm>
          <a:prstGeom prst="rect">
            <a:avLst/>
          </a:prstGeom>
          <a:noFill/>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2800" b="0" i="0" u="none" strike="noStrike" kern="1200" cap="none" spc="0" normalizeH="0" baseline="0" noProof="0" dirty="0">
                <a:ln>
                  <a:noFill/>
                </a:ln>
                <a:solidFill>
                  <a:prstClr val="black"/>
                </a:solidFill>
                <a:effectLst/>
                <a:uLnTx/>
                <a:uFillTx/>
                <a:latin typeface="Arial" pitchFamily="34" charset="0"/>
                <a:ea typeface="휴먼둥근헤드라인" pitchFamily="18" charset="-127"/>
                <a:cs typeface="Arial" pitchFamily="34" charset="0"/>
              </a:rPr>
              <a:t>3</a:t>
            </a:r>
            <a:endParaRPr kumimoji="0" lang="ko-KR" altLang="en-US" sz="2800" b="0" i="0" u="none" strike="noStrike" kern="1200" cap="none" spc="0" normalizeH="0" baseline="0" noProof="0" dirty="0">
              <a:ln>
                <a:noFill/>
              </a:ln>
              <a:solidFill>
                <a:prstClr val="black"/>
              </a:solidFill>
              <a:effectLst/>
              <a:uLnTx/>
              <a:uFillTx/>
              <a:latin typeface="Arial" pitchFamily="34" charset="0"/>
              <a:ea typeface="휴먼둥근헤드라인" pitchFamily="18" charset="-127"/>
              <a:cs typeface="Arial" pitchFamily="34" charset="0"/>
            </a:endParaRPr>
          </a:p>
        </p:txBody>
      </p:sp>
      <p:sp>
        <p:nvSpPr>
          <p:cNvPr id="44" name="TextBox 43"/>
          <p:cNvSpPr txBox="1"/>
          <p:nvPr/>
        </p:nvSpPr>
        <p:spPr>
          <a:xfrm>
            <a:off x="5931437" y="4585404"/>
            <a:ext cx="405045" cy="523220"/>
          </a:xfrm>
          <a:prstGeom prst="rect">
            <a:avLst/>
          </a:prstGeom>
          <a:noFill/>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2800" b="0" i="0" u="none" strike="noStrike" kern="1200" cap="none" spc="0" normalizeH="0" baseline="0" noProof="0" dirty="0">
                <a:ln>
                  <a:noFill/>
                </a:ln>
                <a:solidFill>
                  <a:prstClr val="black"/>
                </a:solidFill>
                <a:effectLst/>
                <a:uLnTx/>
                <a:uFillTx/>
                <a:latin typeface="Arial" pitchFamily="34" charset="0"/>
                <a:ea typeface="휴먼둥근헤드라인" pitchFamily="18" charset="-127"/>
                <a:cs typeface="Arial" pitchFamily="34" charset="0"/>
              </a:rPr>
              <a:t>4</a:t>
            </a:r>
            <a:endParaRPr kumimoji="0" lang="ko-KR" altLang="en-US" sz="2800" b="0" i="0" u="none" strike="noStrike" kern="1200" cap="none" spc="0" normalizeH="0" baseline="0" noProof="0" dirty="0">
              <a:ln>
                <a:noFill/>
              </a:ln>
              <a:solidFill>
                <a:prstClr val="black"/>
              </a:solidFill>
              <a:effectLst/>
              <a:uLnTx/>
              <a:uFillTx/>
              <a:latin typeface="Arial" pitchFamily="34" charset="0"/>
              <a:ea typeface="휴먼둥근헤드라인" pitchFamily="18" charset="-127"/>
              <a:cs typeface="Arial" pitchFamily="34" charset="0"/>
            </a:endParaRPr>
          </a:p>
        </p:txBody>
      </p:sp>
      <p:sp>
        <p:nvSpPr>
          <p:cNvPr id="45" name="TextBox 44"/>
          <p:cNvSpPr txBox="1"/>
          <p:nvPr/>
        </p:nvSpPr>
        <p:spPr>
          <a:xfrm>
            <a:off x="7494705" y="4362105"/>
            <a:ext cx="405045" cy="523220"/>
          </a:xfrm>
          <a:prstGeom prst="rect">
            <a:avLst/>
          </a:prstGeom>
          <a:noFill/>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2800" b="0" i="0" u="none" strike="noStrike" kern="1200" cap="none" spc="0" normalizeH="0" baseline="0" noProof="0" dirty="0">
                <a:ln>
                  <a:noFill/>
                </a:ln>
                <a:solidFill>
                  <a:prstClr val="black"/>
                </a:solidFill>
                <a:effectLst/>
                <a:uLnTx/>
                <a:uFillTx/>
                <a:latin typeface="Arial" pitchFamily="34" charset="0"/>
                <a:ea typeface="휴먼둥근헤드라인" pitchFamily="18" charset="-127"/>
                <a:cs typeface="Arial" pitchFamily="34" charset="0"/>
              </a:rPr>
              <a:t>5</a:t>
            </a:r>
            <a:endParaRPr kumimoji="0" lang="ko-KR" altLang="en-US" sz="2800" b="0" i="0" u="none" strike="noStrike" kern="1200" cap="none" spc="0" normalizeH="0" baseline="0" noProof="0" dirty="0">
              <a:ln>
                <a:noFill/>
              </a:ln>
              <a:solidFill>
                <a:prstClr val="black"/>
              </a:solidFill>
              <a:effectLst/>
              <a:uLnTx/>
              <a:uFillTx/>
              <a:latin typeface="Arial" pitchFamily="34" charset="0"/>
              <a:ea typeface="휴먼둥근헤드라인" pitchFamily="18" charset="-127"/>
              <a:cs typeface="Arial" pitchFamily="34" charset="0"/>
            </a:endParaRPr>
          </a:p>
        </p:txBody>
      </p:sp>
      <p:cxnSp>
        <p:nvCxnSpPr>
          <p:cNvPr id="46" name="직선 연결선 67"/>
          <p:cNvCxnSpPr/>
          <p:nvPr/>
        </p:nvCxnSpPr>
        <p:spPr>
          <a:xfrm rot="5400000">
            <a:off x="4037597" y="3785159"/>
            <a:ext cx="2333362" cy="0"/>
          </a:xfrm>
          <a:prstGeom prst="line">
            <a:avLst/>
          </a:prstGeom>
          <a:ln>
            <a:solidFill>
              <a:schemeClr val="tx1">
                <a:lumMod val="75000"/>
                <a:lumOff val="2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7" name="직선 연결선 68"/>
          <p:cNvCxnSpPr/>
          <p:nvPr/>
        </p:nvCxnSpPr>
        <p:spPr>
          <a:xfrm rot="5400000">
            <a:off x="5743177" y="3666097"/>
            <a:ext cx="2095238" cy="0"/>
          </a:xfrm>
          <a:prstGeom prst="line">
            <a:avLst/>
          </a:prstGeom>
          <a:ln>
            <a:solidFill>
              <a:schemeClr val="tx1">
                <a:lumMod val="75000"/>
                <a:lumOff val="2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8" name="직선 연결선 69"/>
          <p:cNvCxnSpPr/>
          <p:nvPr/>
        </p:nvCxnSpPr>
        <p:spPr>
          <a:xfrm rot="5400000">
            <a:off x="7422835" y="3551521"/>
            <a:ext cx="1866082" cy="0"/>
          </a:xfrm>
          <a:prstGeom prst="line">
            <a:avLst/>
          </a:prstGeom>
          <a:ln>
            <a:solidFill>
              <a:schemeClr val="tx1">
                <a:lumMod val="75000"/>
                <a:lumOff val="2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9" name="직선 연결선 70"/>
          <p:cNvCxnSpPr/>
          <p:nvPr/>
        </p:nvCxnSpPr>
        <p:spPr>
          <a:xfrm rot="5400000">
            <a:off x="-607754" y="4008954"/>
            <a:ext cx="2780952" cy="0"/>
          </a:xfrm>
          <a:prstGeom prst="line">
            <a:avLst/>
          </a:prstGeom>
          <a:ln>
            <a:solidFill>
              <a:schemeClr val="tx1">
                <a:lumMod val="75000"/>
                <a:lumOff val="2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50" name="직선 연결선 71"/>
          <p:cNvCxnSpPr/>
          <p:nvPr/>
        </p:nvCxnSpPr>
        <p:spPr>
          <a:xfrm rot="5400000">
            <a:off x="1077284" y="3895578"/>
            <a:ext cx="2554200" cy="0"/>
          </a:xfrm>
          <a:prstGeom prst="line">
            <a:avLst/>
          </a:prstGeom>
          <a:ln>
            <a:solidFill>
              <a:schemeClr val="tx1">
                <a:lumMod val="75000"/>
                <a:lumOff val="2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51" name="직선 연결선 72"/>
          <p:cNvCxnSpPr/>
          <p:nvPr/>
        </p:nvCxnSpPr>
        <p:spPr>
          <a:xfrm rot="5400000">
            <a:off x="2757570" y="3785160"/>
            <a:ext cx="2333364" cy="0"/>
          </a:xfrm>
          <a:prstGeom prst="line">
            <a:avLst/>
          </a:prstGeom>
          <a:ln>
            <a:solidFill>
              <a:schemeClr val="tx1">
                <a:lumMod val="75000"/>
                <a:lumOff val="2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52" name="Oval 80"/>
          <p:cNvSpPr>
            <a:spLocks noChangeArrowheads="1"/>
          </p:cNvSpPr>
          <p:nvPr/>
        </p:nvSpPr>
        <p:spPr bwMode="auto">
          <a:xfrm>
            <a:off x="1106615" y="4868895"/>
            <a:ext cx="1110798" cy="454446"/>
          </a:xfrm>
          <a:prstGeom prst="ellipse">
            <a:avLst/>
          </a:prstGeom>
          <a:gradFill rotWithShape="1">
            <a:gsLst>
              <a:gs pos="0">
                <a:schemeClr val="tx1">
                  <a:alpha val="40000"/>
                </a:schemeClr>
              </a:gs>
              <a:gs pos="100000">
                <a:schemeClr val="tx1">
                  <a:alpha val="0"/>
                </a:schemeClr>
              </a:gs>
            </a:gsLst>
            <a:path path="shape">
              <a:fillToRect l="50000" t="50000" r="50000" b="50000"/>
            </a:path>
          </a:gradFill>
          <a:ln w="9525" algn="ctr">
            <a:noFill/>
            <a:round/>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sp>
        <p:nvSpPr>
          <p:cNvPr id="53" name="Oval 80"/>
          <p:cNvSpPr>
            <a:spLocks noChangeArrowheads="1"/>
          </p:cNvSpPr>
          <p:nvPr/>
        </p:nvSpPr>
        <p:spPr bwMode="auto">
          <a:xfrm>
            <a:off x="2575111" y="4655122"/>
            <a:ext cx="1110798" cy="454446"/>
          </a:xfrm>
          <a:prstGeom prst="ellipse">
            <a:avLst/>
          </a:prstGeom>
          <a:gradFill rotWithShape="1">
            <a:gsLst>
              <a:gs pos="0">
                <a:schemeClr val="tx1">
                  <a:alpha val="40000"/>
                </a:schemeClr>
              </a:gs>
              <a:gs pos="100000">
                <a:schemeClr val="tx1">
                  <a:alpha val="0"/>
                </a:schemeClr>
              </a:gs>
            </a:gsLst>
            <a:path path="shape">
              <a:fillToRect l="50000" t="50000" r="50000" b="50000"/>
            </a:path>
          </a:gradFill>
          <a:ln w="9525" algn="ctr">
            <a:noFill/>
            <a:round/>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sp>
        <p:nvSpPr>
          <p:cNvPr id="54" name="Oval 80"/>
          <p:cNvSpPr>
            <a:spLocks noChangeArrowheads="1"/>
          </p:cNvSpPr>
          <p:nvPr/>
        </p:nvSpPr>
        <p:spPr bwMode="auto">
          <a:xfrm>
            <a:off x="4036702" y="4441348"/>
            <a:ext cx="1110798" cy="454446"/>
          </a:xfrm>
          <a:prstGeom prst="ellipse">
            <a:avLst/>
          </a:prstGeom>
          <a:gradFill rotWithShape="1">
            <a:gsLst>
              <a:gs pos="0">
                <a:schemeClr val="tx1">
                  <a:alpha val="40000"/>
                </a:schemeClr>
              </a:gs>
              <a:gs pos="100000">
                <a:schemeClr val="tx1">
                  <a:alpha val="0"/>
                </a:schemeClr>
              </a:gs>
            </a:gsLst>
            <a:path path="shape">
              <a:fillToRect l="50000" t="50000" r="50000" b="50000"/>
            </a:path>
          </a:gradFill>
          <a:ln w="9525" algn="ctr">
            <a:noFill/>
            <a:round/>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sp>
        <p:nvSpPr>
          <p:cNvPr id="55" name="Oval 80"/>
          <p:cNvSpPr>
            <a:spLocks noChangeArrowheads="1"/>
          </p:cNvSpPr>
          <p:nvPr/>
        </p:nvSpPr>
        <p:spPr bwMode="auto">
          <a:xfrm>
            <a:off x="5498293" y="4227574"/>
            <a:ext cx="1110798" cy="454446"/>
          </a:xfrm>
          <a:prstGeom prst="ellipse">
            <a:avLst/>
          </a:prstGeom>
          <a:gradFill rotWithShape="1">
            <a:gsLst>
              <a:gs pos="0">
                <a:schemeClr val="tx1">
                  <a:alpha val="40000"/>
                </a:schemeClr>
              </a:gs>
              <a:gs pos="100000">
                <a:schemeClr val="tx1">
                  <a:alpha val="0"/>
                </a:schemeClr>
              </a:gs>
            </a:gsLst>
            <a:path path="shape">
              <a:fillToRect l="50000" t="50000" r="50000" b="50000"/>
            </a:path>
          </a:gradFill>
          <a:ln w="9525" algn="ctr">
            <a:noFill/>
            <a:round/>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sp>
        <p:nvSpPr>
          <p:cNvPr id="56" name="Oval 80"/>
          <p:cNvSpPr>
            <a:spLocks noChangeArrowheads="1"/>
          </p:cNvSpPr>
          <p:nvPr/>
        </p:nvSpPr>
        <p:spPr bwMode="auto">
          <a:xfrm>
            <a:off x="6971592" y="4013800"/>
            <a:ext cx="1110798" cy="454446"/>
          </a:xfrm>
          <a:prstGeom prst="ellipse">
            <a:avLst/>
          </a:prstGeom>
          <a:gradFill rotWithShape="1">
            <a:gsLst>
              <a:gs pos="0">
                <a:schemeClr val="tx1">
                  <a:alpha val="40000"/>
                </a:schemeClr>
              </a:gs>
              <a:gs pos="100000">
                <a:schemeClr val="tx1">
                  <a:alpha val="0"/>
                </a:schemeClr>
              </a:gs>
            </a:gsLst>
            <a:path path="shape">
              <a:fillToRect l="50000" t="50000" r="50000" b="50000"/>
            </a:path>
          </a:gradFill>
          <a:ln w="9525" algn="ctr">
            <a:noFill/>
            <a:round/>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sp>
        <p:nvSpPr>
          <p:cNvPr id="57" name="타원 78"/>
          <p:cNvSpPr/>
          <p:nvPr/>
        </p:nvSpPr>
        <p:spPr>
          <a:xfrm>
            <a:off x="1039682" y="4120216"/>
            <a:ext cx="1015723" cy="1015724"/>
          </a:xfrm>
          <a:prstGeom prst="ellipse">
            <a:avLst/>
          </a:prstGeom>
          <a:gradFill>
            <a:gsLst>
              <a:gs pos="0">
                <a:schemeClr val="bg1">
                  <a:lumMod val="50000"/>
                </a:schemeClr>
              </a:gs>
              <a:gs pos="80000">
                <a:schemeClr val="bg1">
                  <a:lumMod val="75000"/>
                </a:schemeClr>
              </a:gs>
              <a:gs pos="100000">
                <a:schemeClr val="bg1">
                  <a:lumMod val="85000"/>
                </a:schemeClr>
              </a:gs>
            </a:gsLst>
            <a:lin ang="16200000" scaled="0"/>
          </a:gradFill>
          <a:ln>
            <a:noFill/>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grpSp>
        <p:nvGrpSpPr>
          <p:cNvPr id="58" name="그룹 60"/>
          <p:cNvGrpSpPr>
            <a:grpSpLocks/>
          </p:cNvGrpSpPr>
          <p:nvPr/>
        </p:nvGrpSpPr>
        <p:grpSpPr bwMode="auto">
          <a:xfrm>
            <a:off x="954210" y="4117666"/>
            <a:ext cx="1120809" cy="1015972"/>
            <a:chOff x="5075123" y="3442121"/>
            <a:chExt cx="2481953" cy="2249809"/>
          </a:xfrm>
        </p:grpSpPr>
        <p:sp>
          <p:nvSpPr>
            <p:cNvPr id="59" name="타원 80"/>
            <p:cNvSpPr/>
            <p:nvPr/>
          </p:nvSpPr>
          <p:spPr>
            <a:xfrm>
              <a:off x="5251859" y="3442121"/>
              <a:ext cx="2249810" cy="2249809"/>
            </a:xfrm>
            <a:prstGeom prst="ellipse">
              <a:avLst/>
            </a:prstGeom>
            <a:gradFill flip="none" rotWithShape="1">
              <a:gsLst>
                <a:gs pos="0">
                  <a:schemeClr val="bg1">
                    <a:alpha val="0"/>
                  </a:schemeClr>
                </a:gs>
                <a:gs pos="65000">
                  <a:schemeClr val="bg1">
                    <a:alpha val="0"/>
                  </a:schemeClr>
                </a:gs>
                <a:gs pos="74000">
                  <a:schemeClr val="bg1"/>
                </a:gs>
              </a:gsLst>
              <a:path path="circle">
                <a:fillToRect l="50000" t="50000" r="50000" b="50000"/>
              </a:path>
              <a:tileRect/>
            </a:gradFill>
            <a:ln>
              <a:solidFill>
                <a:schemeClr val="bg1">
                  <a:alpha val="25000"/>
                </a:schemeClr>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60" name="Oval 26"/>
            <p:cNvSpPr>
              <a:spLocks noChangeAspect="1" noChangeArrowheads="1"/>
            </p:cNvSpPr>
            <p:nvPr/>
          </p:nvSpPr>
          <p:spPr bwMode="auto">
            <a:xfrm rot="18900000">
              <a:off x="5075123" y="3761513"/>
              <a:ext cx="1550517" cy="831542"/>
            </a:xfrm>
            <a:prstGeom prst="ellipse">
              <a:avLst/>
            </a:prstGeom>
            <a:gradFill rotWithShape="1">
              <a:gsLst>
                <a:gs pos="0">
                  <a:schemeClr val="bg1">
                    <a:alpha val="33000"/>
                  </a:schemeClr>
                </a:gs>
                <a:gs pos="100000">
                  <a:schemeClr val="bg1">
                    <a:gamma/>
                    <a:shade val="46275"/>
                    <a:invGamma/>
                    <a:alpha val="0"/>
                  </a:schemeClr>
                </a:gs>
              </a:gsLst>
              <a:lin ang="5400000" scaled="1"/>
            </a:gradFill>
            <a:ln w="38100">
              <a:noFill/>
              <a:round/>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sp>
          <p:nvSpPr>
            <p:cNvPr id="61" name="Oval 28"/>
            <p:cNvSpPr>
              <a:spLocks noChangeArrowheads="1"/>
            </p:cNvSpPr>
            <p:nvPr/>
          </p:nvSpPr>
          <p:spPr bwMode="auto">
            <a:xfrm flipH="1">
              <a:off x="5386741" y="3670248"/>
              <a:ext cx="713227" cy="639276"/>
            </a:xfrm>
            <a:prstGeom prst="ellipse">
              <a:avLst/>
            </a:prstGeom>
            <a:gradFill rotWithShape="1">
              <a:gsLst>
                <a:gs pos="0">
                  <a:schemeClr val="bg1">
                    <a:alpha val="64999"/>
                  </a:schemeClr>
                </a:gs>
                <a:gs pos="100000">
                  <a:srgbClr val="67ABF5">
                    <a:alpha val="0"/>
                  </a:srgbClr>
                </a:gs>
              </a:gsLst>
              <a:path path="shape">
                <a:fillToRect l="50000" t="50000" r="50000" b="50000"/>
              </a:path>
            </a:gradFill>
            <a:ln w="9525">
              <a:noFill/>
              <a:round/>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itchFamily="50" charset="-127"/>
                <a:cs typeface="Arial" pitchFamily="34" charset="0"/>
              </a:endParaRPr>
            </a:p>
          </p:txBody>
        </p:sp>
        <p:sp>
          <p:nvSpPr>
            <p:cNvPr id="62" name="자유형 83"/>
            <p:cNvSpPr/>
            <p:nvPr/>
          </p:nvSpPr>
          <p:spPr>
            <a:xfrm rot="5398342">
              <a:off x="5955277" y="3558568"/>
              <a:ext cx="1424934" cy="1382488"/>
            </a:xfrm>
            <a:custGeom>
              <a:avLst/>
              <a:gdLst>
                <a:gd name="connsiteX0" fmla="*/ 0 w 1800225"/>
                <a:gd name="connsiteY0" fmla="*/ 1285875 h 1409700"/>
                <a:gd name="connsiteX1" fmla="*/ 723900 w 1800225"/>
                <a:gd name="connsiteY1" fmla="*/ 1409700 h 1409700"/>
                <a:gd name="connsiteX2" fmla="*/ 1800225 w 1800225"/>
                <a:gd name="connsiteY2" fmla="*/ 428625 h 1409700"/>
                <a:gd name="connsiteX3" fmla="*/ 1323975 w 1800225"/>
                <a:gd name="connsiteY3" fmla="*/ 0 h 1409700"/>
                <a:gd name="connsiteX4" fmla="*/ 342900 w 1800225"/>
                <a:gd name="connsiteY4" fmla="*/ 419100 h 1409700"/>
                <a:gd name="connsiteX5" fmla="*/ 0 w 1800225"/>
                <a:gd name="connsiteY5" fmla="*/ 1285875 h 1409700"/>
                <a:gd name="connsiteX0" fmla="*/ 63500 w 1863725"/>
                <a:gd name="connsiteY0" fmla="*/ 1287462 h 1411287"/>
                <a:gd name="connsiteX1" fmla="*/ 787400 w 1863725"/>
                <a:gd name="connsiteY1" fmla="*/ 1411287 h 1411287"/>
                <a:gd name="connsiteX2" fmla="*/ 1863725 w 1863725"/>
                <a:gd name="connsiteY2" fmla="*/ 430212 h 1411287"/>
                <a:gd name="connsiteX3" fmla="*/ 1387475 w 1863725"/>
                <a:gd name="connsiteY3" fmla="*/ 1587 h 1411287"/>
                <a:gd name="connsiteX4" fmla="*/ 406400 w 1863725"/>
                <a:gd name="connsiteY4" fmla="*/ 420687 h 1411287"/>
                <a:gd name="connsiteX5" fmla="*/ 63500 w 1863725"/>
                <a:gd name="connsiteY5" fmla="*/ 1287462 h 1411287"/>
                <a:gd name="connsiteX0" fmla="*/ 63500 w 1963738"/>
                <a:gd name="connsiteY0" fmla="*/ 1287462 h 1411287"/>
                <a:gd name="connsiteX1" fmla="*/ 787400 w 1963738"/>
                <a:gd name="connsiteY1" fmla="*/ 1411287 h 1411287"/>
                <a:gd name="connsiteX2" fmla="*/ 1863725 w 1963738"/>
                <a:gd name="connsiteY2" fmla="*/ 430212 h 1411287"/>
                <a:gd name="connsiteX3" fmla="*/ 1387475 w 1963738"/>
                <a:gd name="connsiteY3" fmla="*/ 1587 h 1411287"/>
                <a:gd name="connsiteX4" fmla="*/ 406400 w 1963738"/>
                <a:gd name="connsiteY4" fmla="*/ 420687 h 1411287"/>
                <a:gd name="connsiteX5" fmla="*/ 63500 w 1963738"/>
                <a:gd name="connsiteY5" fmla="*/ 1287462 h 1411287"/>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41717 w 1963737"/>
                <a:gd name="connsiteY0" fmla="*/ 1287462 h 1689794"/>
                <a:gd name="connsiteX1" fmla="*/ 634920 w 1963737"/>
                <a:gd name="connsiteY1" fmla="*/ 1546919 h 1689794"/>
                <a:gd name="connsiteX2" fmla="*/ 1841942 w 1963737"/>
                <a:gd name="connsiteY2" fmla="*/ 430212 h 1689794"/>
                <a:gd name="connsiteX3" fmla="*/ 1365692 w 1963737"/>
                <a:gd name="connsiteY3" fmla="*/ 1587 h 1689794"/>
                <a:gd name="connsiteX4" fmla="*/ 384617 w 1963737"/>
                <a:gd name="connsiteY4" fmla="*/ 420687 h 1689794"/>
                <a:gd name="connsiteX5" fmla="*/ 41717 w 1963737"/>
                <a:gd name="connsiteY5" fmla="*/ 1287462 h 1689794"/>
                <a:gd name="connsiteX0" fmla="*/ 41717 w 1860992"/>
                <a:gd name="connsiteY0" fmla="*/ 1287462 h 1689794"/>
                <a:gd name="connsiteX1" fmla="*/ 634920 w 1860992"/>
                <a:gd name="connsiteY1" fmla="*/ 1546919 h 1689794"/>
                <a:gd name="connsiteX2" fmla="*/ 1479991 w 1860992"/>
                <a:gd name="connsiteY2" fmla="*/ 896937 h 1689794"/>
                <a:gd name="connsiteX3" fmla="*/ 1841942 w 1860992"/>
                <a:gd name="connsiteY3" fmla="*/ 430212 h 1689794"/>
                <a:gd name="connsiteX4" fmla="*/ 1365692 w 1860992"/>
                <a:gd name="connsiteY4" fmla="*/ 1587 h 1689794"/>
                <a:gd name="connsiteX5" fmla="*/ 384617 w 1860992"/>
                <a:gd name="connsiteY5" fmla="*/ 420687 h 1689794"/>
                <a:gd name="connsiteX6" fmla="*/ 41717 w 1860992"/>
                <a:gd name="connsiteY6" fmla="*/ 1287462 h 1689794"/>
                <a:gd name="connsiteX0" fmla="*/ 41717 w 1843724"/>
                <a:gd name="connsiteY0" fmla="*/ 1287462 h 1689794"/>
                <a:gd name="connsiteX1" fmla="*/ 634920 w 1843724"/>
                <a:gd name="connsiteY1" fmla="*/ 1546919 h 1689794"/>
                <a:gd name="connsiteX2" fmla="*/ 1355000 w 1843724"/>
                <a:gd name="connsiteY2" fmla="*/ 466799 h 1689794"/>
                <a:gd name="connsiteX3" fmla="*/ 1841942 w 1843724"/>
                <a:gd name="connsiteY3" fmla="*/ 430212 h 1689794"/>
                <a:gd name="connsiteX4" fmla="*/ 1365692 w 1843724"/>
                <a:gd name="connsiteY4" fmla="*/ 1587 h 1689794"/>
                <a:gd name="connsiteX5" fmla="*/ 384617 w 1843724"/>
                <a:gd name="connsiteY5" fmla="*/ 420687 h 1689794"/>
                <a:gd name="connsiteX6" fmla="*/ 41717 w 1843724"/>
                <a:gd name="connsiteY6" fmla="*/ 1287462 h 1689794"/>
                <a:gd name="connsiteX0" fmla="*/ 41717 w 1843724"/>
                <a:gd name="connsiteY0" fmla="*/ 1287462 h 1689794"/>
                <a:gd name="connsiteX1" fmla="*/ 634920 w 1843724"/>
                <a:gd name="connsiteY1" fmla="*/ 1546919 h 1689794"/>
                <a:gd name="connsiteX2" fmla="*/ 1355000 w 1843724"/>
                <a:gd name="connsiteY2" fmla="*/ 466799 h 1689794"/>
                <a:gd name="connsiteX3" fmla="*/ 1841942 w 1843724"/>
                <a:gd name="connsiteY3" fmla="*/ 430212 h 1689794"/>
                <a:gd name="connsiteX4" fmla="*/ 1365692 w 1843724"/>
                <a:gd name="connsiteY4" fmla="*/ 1587 h 1689794"/>
                <a:gd name="connsiteX5" fmla="*/ 384617 w 1843724"/>
                <a:gd name="connsiteY5" fmla="*/ 420687 h 1689794"/>
                <a:gd name="connsiteX6" fmla="*/ 41717 w 1843724"/>
                <a:gd name="connsiteY6" fmla="*/ 1287462 h 1689794"/>
                <a:gd name="connsiteX0" fmla="*/ 41717 w 1855725"/>
                <a:gd name="connsiteY0" fmla="*/ 1287462 h 1689794"/>
                <a:gd name="connsiteX1" fmla="*/ 634920 w 1855725"/>
                <a:gd name="connsiteY1" fmla="*/ 1546919 h 1689794"/>
                <a:gd name="connsiteX2" fmla="*/ 1282992 w 1855725"/>
                <a:gd name="connsiteY2" fmla="*/ 322783 h 1689794"/>
                <a:gd name="connsiteX3" fmla="*/ 1841942 w 1855725"/>
                <a:gd name="connsiteY3" fmla="*/ 430212 h 1689794"/>
                <a:gd name="connsiteX4" fmla="*/ 1365692 w 1855725"/>
                <a:gd name="connsiteY4" fmla="*/ 1587 h 1689794"/>
                <a:gd name="connsiteX5" fmla="*/ 384617 w 1855725"/>
                <a:gd name="connsiteY5" fmla="*/ 420687 h 1689794"/>
                <a:gd name="connsiteX6" fmla="*/ 41717 w 1855725"/>
                <a:gd name="connsiteY6" fmla="*/ 1287462 h 1689794"/>
                <a:gd name="connsiteX0" fmla="*/ 41717 w 1876164"/>
                <a:gd name="connsiteY0" fmla="*/ 1287462 h 1689794"/>
                <a:gd name="connsiteX1" fmla="*/ 634920 w 1876164"/>
                <a:gd name="connsiteY1" fmla="*/ 1546919 h 1689794"/>
                <a:gd name="connsiteX2" fmla="*/ 1571024 w 1876164"/>
                <a:gd name="connsiteY2" fmla="*/ 538807 h 1689794"/>
                <a:gd name="connsiteX3" fmla="*/ 1841942 w 1876164"/>
                <a:gd name="connsiteY3" fmla="*/ 430212 h 1689794"/>
                <a:gd name="connsiteX4" fmla="*/ 1365692 w 1876164"/>
                <a:gd name="connsiteY4" fmla="*/ 1587 h 1689794"/>
                <a:gd name="connsiteX5" fmla="*/ 384617 w 1876164"/>
                <a:gd name="connsiteY5" fmla="*/ 420687 h 1689794"/>
                <a:gd name="connsiteX6" fmla="*/ 41717 w 1876164"/>
                <a:gd name="connsiteY6" fmla="*/ 1287462 h 1689794"/>
                <a:gd name="connsiteX0" fmla="*/ 53718 w 1888165"/>
                <a:gd name="connsiteY0" fmla="*/ 1287462 h 1761802"/>
                <a:gd name="connsiteX1" fmla="*/ 718928 w 1888165"/>
                <a:gd name="connsiteY1" fmla="*/ 1618927 h 1761802"/>
                <a:gd name="connsiteX2" fmla="*/ 1583025 w 1888165"/>
                <a:gd name="connsiteY2" fmla="*/ 538807 h 1761802"/>
                <a:gd name="connsiteX3" fmla="*/ 1853943 w 1888165"/>
                <a:gd name="connsiteY3" fmla="*/ 430212 h 1761802"/>
                <a:gd name="connsiteX4" fmla="*/ 1377693 w 1888165"/>
                <a:gd name="connsiteY4" fmla="*/ 1587 h 1761802"/>
                <a:gd name="connsiteX5" fmla="*/ 396618 w 1888165"/>
                <a:gd name="connsiteY5" fmla="*/ 420687 h 1761802"/>
                <a:gd name="connsiteX6" fmla="*/ 53718 w 1888165"/>
                <a:gd name="connsiteY6" fmla="*/ 1287462 h 1761802"/>
                <a:gd name="connsiteX0" fmla="*/ 53718 w 1888165"/>
                <a:gd name="connsiteY0" fmla="*/ 1287462 h 1761802"/>
                <a:gd name="connsiteX1" fmla="*/ 718928 w 1888165"/>
                <a:gd name="connsiteY1" fmla="*/ 1618927 h 1761802"/>
                <a:gd name="connsiteX2" fmla="*/ 1583025 w 1888165"/>
                <a:gd name="connsiteY2" fmla="*/ 538807 h 1761802"/>
                <a:gd name="connsiteX3" fmla="*/ 1853943 w 1888165"/>
                <a:gd name="connsiteY3" fmla="*/ 430212 h 1761802"/>
                <a:gd name="connsiteX4" fmla="*/ 1377693 w 1888165"/>
                <a:gd name="connsiteY4" fmla="*/ 1587 h 1761802"/>
                <a:gd name="connsiteX5" fmla="*/ 396618 w 1888165"/>
                <a:gd name="connsiteY5" fmla="*/ 420687 h 1761802"/>
                <a:gd name="connsiteX6" fmla="*/ 53718 w 1888165"/>
                <a:gd name="connsiteY6" fmla="*/ 1287462 h 1761802"/>
                <a:gd name="connsiteX0" fmla="*/ 53718 w 1888165"/>
                <a:gd name="connsiteY0" fmla="*/ 1287462 h 1706006"/>
                <a:gd name="connsiteX1" fmla="*/ 718928 w 1888165"/>
                <a:gd name="connsiteY1" fmla="*/ 1618927 h 1706006"/>
                <a:gd name="connsiteX2" fmla="*/ 1583025 w 1888165"/>
                <a:gd name="connsiteY2" fmla="*/ 538807 h 1706006"/>
                <a:gd name="connsiteX3" fmla="*/ 1853943 w 1888165"/>
                <a:gd name="connsiteY3" fmla="*/ 430212 h 1706006"/>
                <a:gd name="connsiteX4" fmla="*/ 1377693 w 1888165"/>
                <a:gd name="connsiteY4" fmla="*/ 1587 h 1706006"/>
                <a:gd name="connsiteX5" fmla="*/ 396618 w 1888165"/>
                <a:gd name="connsiteY5" fmla="*/ 420687 h 1706006"/>
                <a:gd name="connsiteX6" fmla="*/ 53718 w 1888165"/>
                <a:gd name="connsiteY6" fmla="*/ 1287462 h 1706006"/>
                <a:gd name="connsiteX0" fmla="*/ 53718 w 1888165"/>
                <a:gd name="connsiteY0" fmla="*/ 1287462 h 1618927"/>
                <a:gd name="connsiteX1" fmla="*/ 718928 w 1888165"/>
                <a:gd name="connsiteY1" fmla="*/ 1618927 h 1618927"/>
                <a:gd name="connsiteX2" fmla="*/ 1583025 w 1888165"/>
                <a:gd name="connsiteY2" fmla="*/ 538807 h 1618927"/>
                <a:gd name="connsiteX3" fmla="*/ 1853943 w 1888165"/>
                <a:gd name="connsiteY3" fmla="*/ 430212 h 1618927"/>
                <a:gd name="connsiteX4" fmla="*/ 1377693 w 1888165"/>
                <a:gd name="connsiteY4" fmla="*/ 1587 h 1618927"/>
                <a:gd name="connsiteX5" fmla="*/ 396618 w 1888165"/>
                <a:gd name="connsiteY5" fmla="*/ 420687 h 1618927"/>
                <a:gd name="connsiteX6" fmla="*/ 53718 w 1888165"/>
                <a:gd name="connsiteY6" fmla="*/ 1287462 h 1618927"/>
                <a:gd name="connsiteX0" fmla="*/ 5223 w 1839670"/>
                <a:gd name="connsiteY0" fmla="*/ 1287462 h 1780287"/>
                <a:gd name="connsiteX1" fmla="*/ 379464 w 1839670"/>
                <a:gd name="connsiteY1" fmla="*/ 1506969 h 1780287"/>
                <a:gd name="connsiteX2" fmla="*/ 670433 w 1839670"/>
                <a:gd name="connsiteY2" fmla="*/ 1618927 h 1780287"/>
                <a:gd name="connsiteX3" fmla="*/ 1534530 w 1839670"/>
                <a:gd name="connsiteY3" fmla="*/ 538807 h 1780287"/>
                <a:gd name="connsiteX4" fmla="*/ 1805448 w 1839670"/>
                <a:gd name="connsiteY4" fmla="*/ 430212 h 1780287"/>
                <a:gd name="connsiteX5" fmla="*/ 1329198 w 1839670"/>
                <a:gd name="connsiteY5" fmla="*/ 1587 h 1780287"/>
                <a:gd name="connsiteX6" fmla="*/ 348123 w 1839670"/>
                <a:gd name="connsiteY6" fmla="*/ 420687 h 1780287"/>
                <a:gd name="connsiteX7" fmla="*/ 5223 w 1839670"/>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4947" h="1780287">
                  <a:moveTo>
                    <a:pt x="500" y="1287462"/>
                  </a:moveTo>
                  <a:cubicBezTo>
                    <a:pt x="1000" y="1451572"/>
                    <a:pt x="235534" y="1350106"/>
                    <a:pt x="346402" y="1405350"/>
                  </a:cubicBezTo>
                  <a:cubicBezTo>
                    <a:pt x="457270" y="1460594"/>
                    <a:pt x="473199" y="1780287"/>
                    <a:pt x="665710" y="1618927"/>
                  </a:cubicBezTo>
                  <a:cubicBezTo>
                    <a:pt x="905422" y="1553840"/>
                    <a:pt x="1238695" y="627021"/>
                    <a:pt x="1529807" y="538807"/>
                  </a:cubicBezTo>
                  <a:cubicBezTo>
                    <a:pt x="1820919" y="450593"/>
                    <a:pt x="1834947" y="519749"/>
                    <a:pt x="1800725" y="430212"/>
                  </a:cubicBezTo>
                  <a:cubicBezTo>
                    <a:pt x="1766503" y="340675"/>
                    <a:pt x="1567362" y="3174"/>
                    <a:pt x="1324475" y="1587"/>
                  </a:cubicBezTo>
                  <a:cubicBezTo>
                    <a:pt x="1081588" y="0"/>
                    <a:pt x="564063" y="206375"/>
                    <a:pt x="343400" y="420687"/>
                  </a:cubicBezTo>
                  <a:cubicBezTo>
                    <a:pt x="122738" y="635000"/>
                    <a:pt x="0" y="1123352"/>
                    <a:pt x="500" y="1287462"/>
                  </a:cubicBezTo>
                  <a:close/>
                </a:path>
              </a:pathLst>
            </a:custGeom>
            <a:gradFill flip="none" rotWithShape="1">
              <a:gsLst>
                <a:gs pos="74000">
                  <a:schemeClr val="bg1">
                    <a:alpha val="19000"/>
                  </a:schemeClr>
                </a:gs>
                <a:gs pos="50000">
                  <a:schemeClr val="bg1">
                    <a:alpha val="0"/>
                  </a:schemeClr>
                </a:gs>
                <a:gs pos="100000">
                  <a:schemeClr val="bg1">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63" name="자유형 84"/>
            <p:cNvSpPr/>
            <p:nvPr/>
          </p:nvSpPr>
          <p:spPr>
            <a:xfrm rot="5839189">
              <a:off x="4992668" y="4233137"/>
              <a:ext cx="1574505" cy="1185188"/>
            </a:xfrm>
            <a:custGeom>
              <a:avLst/>
              <a:gdLst>
                <a:gd name="connsiteX0" fmla="*/ 0 w 2171700"/>
                <a:gd name="connsiteY0" fmla="*/ 1038225 h 1914525"/>
                <a:gd name="connsiteX1" fmla="*/ 390525 w 2171700"/>
                <a:gd name="connsiteY1" fmla="*/ 1571625 h 1914525"/>
                <a:gd name="connsiteX2" fmla="*/ 819150 w 2171700"/>
                <a:gd name="connsiteY2" fmla="*/ 1914525 h 1914525"/>
                <a:gd name="connsiteX3" fmla="*/ 1409700 w 2171700"/>
                <a:gd name="connsiteY3" fmla="*/ 1771650 h 1914525"/>
                <a:gd name="connsiteX4" fmla="*/ 1876425 w 2171700"/>
                <a:gd name="connsiteY4" fmla="*/ 1371600 h 1914525"/>
                <a:gd name="connsiteX5" fmla="*/ 2171700 w 2171700"/>
                <a:gd name="connsiteY5" fmla="*/ 752475 h 1914525"/>
                <a:gd name="connsiteX6" fmla="*/ 2105025 w 2171700"/>
                <a:gd name="connsiteY6" fmla="*/ 0 h 1914525"/>
                <a:gd name="connsiteX7" fmla="*/ 1990725 w 2171700"/>
                <a:gd name="connsiteY7" fmla="*/ 209550 h 1914525"/>
                <a:gd name="connsiteX8" fmla="*/ 1733550 w 2171700"/>
                <a:gd name="connsiteY8" fmla="*/ 514350 h 1914525"/>
                <a:gd name="connsiteX9" fmla="*/ 1428750 w 2171700"/>
                <a:gd name="connsiteY9" fmla="*/ 533400 h 1914525"/>
                <a:gd name="connsiteX10" fmla="*/ 790575 w 2171700"/>
                <a:gd name="connsiteY10" fmla="*/ 942975 h 1914525"/>
                <a:gd name="connsiteX11" fmla="*/ 209550 w 2171700"/>
                <a:gd name="connsiteY11" fmla="*/ 1047750 h 1914525"/>
                <a:gd name="connsiteX12" fmla="*/ 0 w 2171700"/>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128712 h 2005012"/>
                <a:gd name="connsiteX1" fmla="*/ 420687 w 2201862"/>
                <a:gd name="connsiteY1" fmla="*/ 1662112 h 2005012"/>
                <a:gd name="connsiteX2" fmla="*/ 849312 w 2201862"/>
                <a:gd name="connsiteY2" fmla="*/ 2005012 h 2005012"/>
                <a:gd name="connsiteX3" fmla="*/ 1439862 w 2201862"/>
                <a:gd name="connsiteY3" fmla="*/ 1862137 h 2005012"/>
                <a:gd name="connsiteX4" fmla="*/ 1906587 w 2201862"/>
                <a:gd name="connsiteY4" fmla="*/ 1462087 h 2005012"/>
                <a:gd name="connsiteX5" fmla="*/ 2201862 w 2201862"/>
                <a:gd name="connsiteY5" fmla="*/ 842962 h 2005012"/>
                <a:gd name="connsiteX6" fmla="*/ 2135187 w 2201862"/>
                <a:gd name="connsiteY6" fmla="*/ 90487 h 2005012"/>
                <a:gd name="connsiteX7" fmla="*/ 2020887 w 2201862"/>
                <a:gd name="connsiteY7" fmla="*/ 300037 h 2005012"/>
                <a:gd name="connsiteX8" fmla="*/ 1763712 w 2201862"/>
                <a:gd name="connsiteY8" fmla="*/ 604837 h 2005012"/>
                <a:gd name="connsiteX9" fmla="*/ 1458912 w 2201862"/>
                <a:gd name="connsiteY9" fmla="*/ 623887 h 2005012"/>
                <a:gd name="connsiteX10" fmla="*/ 820737 w 2201862"/>
                <a:gd name="connsiteY10" fmla="*/ 1033462 h 2005012"/>
                <a:gd name="connsiteX11" fmla="*/ 239712 w 2201862"/>
                <a:gd name="connsiteY11" fmla="*/ 1138237 h 2005012"/>
                <a:gd name="connsiteX12" fmla="*/ 30162 w 2201862"/>
                <a:gd name="connsiteY12" fmla="*/ 1128712 h 2005012"/>
                <a:gd name="connsiteX0" fmla="*/ 30162 w 2239962"/>
                <a:gd name="connsiteY0" fmla="*/ 1128712 h 2005012"/>
                <a:gd name="connsiteX1" fmla="*/ 420687 w 2239962"/>
                <a:gd name="connsiteY1" fmla="*/ 1662112 h 2005012"/>
                <a:gd name="connsiteX2" fmla="*/ 849312 w 2239962"/>
                <a:gd name="connsiteY2" fmla="*/ 2005012 h 2005012"/>
                <a:gd name="connsiteX3" fmla="*/ 1439862 w 2239962"/>
                <a:gd name="connsiteY3" fmla="*/ 1862137 h 2005012"/>
                <a:gd name="connsiteX4" fmla="*/ 1906587 w 2239962"/>
                <a:gd name="connsiteY4" fmla="*/ 1462087 h 2005012"/>
                <a:gd name="connsiteX5" fmla="*/ 2201862 w 2239962"/>
                <a:gd name="connsiteY5" fmla="*/ 842962 h 2005012"/>
                <a:gd name="connsiteX6" fmla="*/ 2135187 w 2239962"/>
                <a:gd name="connsiteY6" fmla="*/ 90487 h 2005012"/>
                <a:gd name="connsiteX7" fmla="*/ 2020887 w 2239962"/>
                <a:gd name="connsiteY7" fmla="*/ 300037 h 2005012"/>
                <a:gd name="connsiteX8" fmla="*/ 1763712 w 2239962"/>
                <a:gd name="connsiteY8" fmla="*/ 604837 h 2005012"/>
                <a:gd name="connsiteX9" fmla="*/ 1458912 w 2239962"/>
                <a:gd name="connsiteY9" fmla="*/ 623887 h 2005012"/>
                <a:gd name="connsiteX10" fmla="*/ 820737 w 2239962"/>
                <a:gd name="connsiteY10" fmla="*/ 1033462 h 2005012"/>
                <a:gd name="connsiteX11" fmla="*/ 239712 w 2239962"/>
                <a:gd name="connsiteY11" fmla="*/ 1138237 h 2005012"/>
                <a:gd name="connsiteX12" fmla="*/ 30162 w 2239962"/>
                <a:gd name="connsiteY12" fmla="*/ 1128712 h 2005012"/>
                <a:gd name="connsiteX0" fmla="*/ 30162 w 2239962"/>
                <a:gd name="connsiteY0" fmla="*/ 1128712 h 2005012"/>
                <a:gd name="connsiteX1" fmla="*/ 420687 w 2239962"/>
                <a:gd name="connsiteY1" fmla="*/ 1662112 h 2005012"/>
                <a:gd name="connsiteX2" fmla="*/ 849312 w 2239962"/>
                <a:gd name="connsiteY2" fmla="*/ 2005012 h 2005012"/>
                <a:gd name="connsiteX3" fmla="*/ 1439862 w 2239962"/>
                <a:gd name="connsiteY3" fmla="*/ 1862137 h 2005012"/>
                <a:gd name="connsiteX4" fmla="*/ 1906587 w 2239962"/>
                <a:gd name="connsiteY4" fmla="*/ 1462087 h 2005012"/>
                <a:gd name="connsiteX5" fmla="*/ 2201862 w 2239962"/>
                <a:gd name="connsiteY5" fmla="*/ 842962 h 2005012"/>
                <a:gd name="connsiteX6" fmla="*/ 2135187 w 2239962"/>
                <a:gd name="connsiteY6" fmla="*/ 90487 h 2005012"/>
                <a:gd name="connsiteX7" fmla="*/ 2020887 w 2239962"/>
                <a:gd name="connsiteY7" fmla="*/ 300037 h 2005012"/>
                <a:gd name="connsiteX8" fmla="*/ 1763712 w 2239962"/>
                <a:gd name="connsiteY8" fmla="*/ 604837 h 2005012"/>
                <a:gd name="connsiteX9" fmla="*/ 1458912 w 2239962"/>
                <a:gd name="connsiteY9" fmla="*/ 623887 h 2005012"/>
                <a:gd name="connsiteX10" fmla="*/ 820737 w 2239962"/>
                <a:gd name="connsiteY10" fmla="*/ 1033462 h 2005012"/>
                <a:gd name="connsiteX11" fmla="*/ 239712 w 2239962"/>
                <a:gd name="connsiteY11" fmla="*/ 1138237 h 2005012"/>
                <a:gd name="connsiteX12" fmla="*/ 30162 w 2239962"/>
                <a:gd name="connsiteY12" fmla="*/ 1128712 h 2005012"/>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820737 w 2239962"/>
                <a:gd name="connsiteY9" fmla="*/ 1033462 h 2038350"/>
                <a:gd name="connsiteX10" fmla="*/ 239712 w 2239962"/>
                <a:gd name="connsiteY10" fmla="*/ 1138237 h 2038350"/>
                <a:gd name="connsiteX11" fmla="*/ 30162 w 2239962"/>
                <a:gd name="connsiteY11"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820737 w 2239962"/>
                <a:gd name="connsiteY9" fmla="*/ 1033462 h 2038350"/>
                <a:gd name="connsiteX10" fmla="*/ 239712 w 2239962"/>
                <a:gd name="connsiteY10" fmla="*/ 1138237 h 2038350"/>
                <a:gd name="connsiteX11" fmla="*/ 30162 w 2239962"/>
                <a:gd name="connsiteY11" fmla="*/ 1128712 h 2038350"/>
                <a:gd name="connsiteX0" fmla="*/ 30162 w 2220912"/>
                <a:gd name="connsiteY0" fmla="*/ 868362 h 1778000"/>
                <a:gd name="connsiteX1" fmla="*/ 420687 w 2220912"/>
                <a:gd name="connsiteY1" fmla="*/ 1401762 h 1778000"/>
                <a:gd name="connsiteX2" fmla="*/ 849312 w 2220912"/>
                <a:gd name="connsiteY2" fmla="*/ 1744662 h 1778000"/>
                <a:gd name="connsiteX3" fmla="*/ 1439862 w 2220912"/>
                <a:gd name="connsiteY3" fmla="*/ 1601787 h 1778000"/>
                <a:gd name="connsiteX4" fmla="*/ 1906587 w 2220912"/>
                <a:gd name="connsiteY4" fmla="*/ 1201737 h 1778000"/>
                <a:gd name="connsiteX5" fmla="*/ 2201862 w 2220912"/>
                <a:gd name="connsiteY5" fmla="*/ 582612 h 1778000"/>
                <a:gd name="connsiteX6" fmla="*/ 2020887 w 2220912"/>
                <a:gd name="connsiteY6" fmla="*/ 39687 h 1778000"/>
                <a:gd name="connsiteX7" fmla="*/ 1763712 w 2220912"/>
                <a:gd name="connsiteY7" fmla="*/ 344487 h 1778000"/>
                <a:gd name="connsiteX8" fmla="*/ 820737 w 2220912"/>
                <a:gd name="connsiteY8" fmla="*/ 773112 h 1778000"/>
                <a:gd name="connsiteX9" fmla="*/ 239712 w 2220912"/>
                <a:gd name="connsiteY9" fmla="*/ 877887 h 1778000"/>
                <a:gd name="connsiteX10" fmla="*/ 30162 w 2220912"/>
                <a:gd name="connsiteY10" fmla="*/ 868362 h 1778000"/>
                <a:gd name="connsiteX0" fmla="*/ 30162 w 2220912"/>
                <a:gd name="connsiteY0" fmla="*/ 868362 h 1778000"/>
                <a:gd name="connsiteX1" fmla="*/ 420687 w 2220912"/>
                <a:gd name="connsiteY1" fmla="*/ 1401762 h 1778000"/>
                <a:gd name="connsiteX2" fmla="*/ 849312 w 2220912"/>
                <a:gd name="connsiteY2" fmla="*/ 1744662 h 1778000"/>
                <a:gd name="connsiteX3" fmla="*/ 1439862 w 2220912"/>
                <a:gd name="connsiteY3" fmla="*/ 1601787 h 1778000"/>
                <a:gd name="connsiteX4" fmla="*/ 1906587 w 2220912"/>
                <a:gd name="connsiteY4" fmla="*/ 1201737 h 1778000"/>
                <a:gd name="connsiteX5" fmla="*/ 2201862 w 2220912"/>
                <a:gd name="connsiteY5" fmla="*/ 582612 h 1778000"/>
                <a:gd name="connsiteX6" fmla="*/ 2020887 w 2220912"/>
                <a:gd name="connsiteY6" fmla="*/ 39687 h 1778000"/>
                <a:gd name="connsiteX7" fmla="*/ 1763712 w 2220912"/>
                <a:gd name="connsiteY7" fmla="*/ 344487 h 1778000"/>
                <a:gd name="connsiteX8" fmla="*/ 820737 w 2220912"/>
                <a:gd name="connsiteY8" fmla="*/ 773112 h 1778000"/>
                <a:gd name="connsiteX9" fmla="*/ 239712 w 2220912"/>
                <a:gd name="connsiteY9" fmla="*/ 877887 h 1778000"/>
                <a:gd name="connsiteX10" fmla="*/ 30162 w 2220912"/>
                <a:gd name="connsiteY10" fmla="*/ 868362 h 1778000"/>
                <a:gd name="connsiteX0" fmla="*/ 30162 w 2312374"/>
                <a:gd name="connsiteY0" fmla="*/ 869819 h 1779457"/>
                <a:gd name="connsiteX1" fmla="*/ 420687 w 2312374"/>
                <a:gd name="connsiteY1" fmla="*/ 1403219 h 1779457"/>
                <a:gd name="connsiteX2" fmla="*/ 849312 w 2312374"/>
                <a:gd name="connsiteY2" fmla="*/ 1746119 h 1779457"/>
                <a:gd name="connsiteX3" fmla="*/ 1439862 w 2312374"/>
                <a:gd name="connsiteY3" fmla="*/ 1603244 h 1779457"/>
                <a:gd name="connsiteX4" fmla="*/ 1906587 w 2312374"/>
                <a:gd name="connsiteY4" fmla="*/ 1203194 h 1779457"/>
                <a:gd name="connsiteX5" fmla="*/ 2201862 w 2312374"/>
                <a:gd name="connsiteY5" fmla="*/ 584069 h 1779457"/>
                <a:gd name="connsiteX6" fmla="*/ 2239349 w 2312374"/>
                <a:gd name="connsiteY6" fmla="*/ 39687 h 1779457"/>
                <a:gd name="connsiteX7" fmla="*/ 1763712 w 2312374"/>
                <a:gd name="connsiteY7" fmla="*/ 345944 h 1779457"/>
                <a:gd name="connsiteX8" fmla="*/ 820737 w 2312374"/>
                <a:gd name="connsiteY8" fmla="*/ 774569 h 1779457"/>
                <a:gd name="connsiteX9" fmla="*/ 239712 w 2312374"/>
                <a:gd name="connsiteY9" fmla="*/ 879344 h 1779457"/>
                <a:gd name="connsiteX10" fmla="*/ 30162 w 2312374"/>
                <a:gd name="connsiteY10" fmla="*/ 869819 h 1779457"/>
                <a:gd name="connsiteX0" fmla="*/ 30162 w 2332627"/>
                <a:gd name="connsiteY0" fmla="*/ 846217 h 1755855"/>
                <a:gd name="connsiteX1" fmla="*/ 420687 w 2332627"/>
                <a:gd name="connsiteY1" fmla="*/ 1379617 h 1755855"/>
                <a:gd name="connsiteX2" fmla="*/ 849312 w 2332627"/>
                <a:gd name="connsiteY2" fmla="*/ 1722517 h 1755855"/>
                <a:gd name="connsiteX3" fmla="*/ 1439862 w 2332627"/>
                <a:gd name="connsiteY3" fmla="*/ 1579642 h 1755855"/>
                <a:gd name="connsiteX4" fmla="*/ 1906587 w 2332627"/>
                <a:gd name="connsiteY4" fmla="*/ 1179592 h 1755855"/>
                <a:gd name="connsiteX5" fmla="*/ 2201862 w 2332627"/>
                <a:gd name="connsiteY5" fmla="*/ 560467 h 1755855"/>
                <a:gd name="connsiteX6" fmla="*/ 2239349 w 2332627"/>
                <a:gd name="connsiteY6" fmla="*/ 16085 h 1755855"/>
                <a:gd name="connsiteX7" fmla="*/ 1642189 w 2332627"/>
                <a:gd name="connsiteY7" fmla="*/ 463955 h 1755855"/>
                <a:gd name="connsiteX8" fmla="*/ 820737 w 2332627"/>
                <a:gd name="connsiteY8" fmla="*/ 750967 h 1755855"/>
                <a:gd name="connsiteX9" fmla="*/ 239712 w 2332627"/>
                <a:gd name="connsiteY9" fmla="*/ 855742 h 1755855"/>
                <a:gd name="connsiteX10" fmla="*/ 30162 w 2332627"/>
                <a:gd name="connsiteY10" fmla="*/ 846217 h 1755855"/>
                <a:gd name="connsiteX0" fmla="*/ 30162 w 2332628"/>
                <a:gd name="connsiteY0" fmla="*/ 846217 h 1755855"/>
                <a:gd name="connsiteX1" fmla="*/ 420687 w 2332628"/>
                <a:gd name="connsiteY1" fmla="*/ 1379617 h 1755855"/>
                <a:gd name="connsiteX2" fmla="*/ 849312 w 2332628"/>
                <a:gd name="connsiteY2" fmla="*/ 1722517 h 1755855"/>
                <a:gd name="connsiteX3" fmla="*/ 1439862 w 2332628"/>
                <a:gd name="connsiteY3" fmla="*/ 1579642 h 1755855"/>
                <a:gd name="connsiteX4" fmla="*/ 1906587 w 2332628"/>
                <a:gd name="connsiteY4" fmla="*/ 1179592 h 1755855"/>
                <a:gd name="connsiteX5" fmla="*/ 2201862 w 2332628"/>
                <a:gd name="connsiteY5" fmla="*/ 560467 h 1755855"/>
                <a:gd name="connsiteX6" fmla="*/ 2239349 w 2332628"/>
                <a:gd name="connsiteY6" fmla="*/ 16085 h 1755855"/>
                <a:gd name="connsiteX7" fmla="*/ 1642189 w 2332628"/>
                <a:gd name="connsiteY7" fmla="*/ 463955 h 1755855"/>
                <a:gd name="connsiteX8" fmla="*/ 970384 w 2332628"/>
                <a:gd name="connsiteY8" fmla="*/ 538600 h 1755855"/>
                <a:gd name="connsiteX9" fmla="*/ 239712 w 2332628"/>
                <a:gd name="connsiteY9" fmla="*/ 855742 h 1755855"/>
                <a:gd name="connsiteX10" fmla="*/ 30162 w 2332628"/>
                <a:gd name="connsiteY10" fmla="*/ 846217 h 1755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2628" h="1755855">
                  <a:moveTo>
                    <a:pt x="30162" y="846217"/>
                  </a:moveTo>
                  <a:cubicBezTo>
                    <a:pt x="60324" y="933529"/>
                    <a:pt x="284162" y="1233567"/>
                    <a:pt x="420687" y="1379617"/>
                  </a:cubicBezTo>
                  <a:cubicBezTo>
                    <a:pt x="557212" y="1525667"/>
                    <a:pt x="679449" y="1689179"/>
                    <a:pt x="849312" y="1722517"/>
                  </a:cubicBezTo>
                  <a:cubicBezTo>
                    <a:pt x="1019175" y="1755855"/>
                    <a:pt x="1263650" y="1670129"/>
                    <a:pt x="1439862" y="1579642"/>
                  </a:cubicBezTo>
                  <a:cubicBezTo>
                    <a:pt x="1616074" y="1489155"/>
                    <a:pt x="1779587" y="1349455"/>
                    <a:pt x="1906587" y="1179592"/>
                  </a:cubicBezTo>
                  <a:cubicBezTo>
                    <a:pt x="2033587" y="1009729"/>
                    <a:pt x="2146402" y="754385"/>
                    <a:pt x="2201862" y="560467"/>
                  </a:cubicBezTo>
                  <a:cubicBezTo>
                    <a:pt x="2257322" y="366549"/>
                    <a:pt x="2332628" y="32170"/>
                    <a:pt x="2239349" y="16085"/>
                  </a:cubicBezTo>
                  <a:cubicBezTo>
                    <a:pt x="2146070" y="0"/>
                    <a:pt x="1853683" y="376869"/>
                    <a:pt x="1642189" y="463955"/>
                  </a:cubicBezTo>
                  <a:cubicBezTo>
                    <a:pt x="1430695" y="551041"/>
                    <a:pt x="1204130" y="473302"/>
                    <a:pt x="970384" y="538600"/>
                  </a:cubicBezTo>
                  <a:cubicBezTo>
                    <a:pt x="736638" y="603898"/>
                    <a:pt x="396416" y="804472"/>
                    <a:pt x="239712" y="855742"/>
                  </a:cubicBezTo>
                  <a:cubicBezTo>
                    <a:pt x="83008" y="907012"/>
                    <a:pt x="0" y="758905"/>
                    <a:pt x="30162" y="846217"/>
                  </a:cubicBezTo>
                  <a:close/>
                </a:path>
              </a:pathLst>
            </a:custGeom>
            <a:gradFill flip="none" rotWithShape="1">
              <a:gsLst>
                <a:gs pos="74000">
                  <a:schemeClr val="bg1">
                    <a:alpha val="11000"/>
                  </a:schemeClr>
                </a:gs>
                <a:gs pos="28000">
                  <a:schemeClr val="bg1">
                    <a:alpha val="0"/>
                  </a:schemeClr>
                </a:gs>
                <a:gs pos="0">
                  <a:schemeClr val="bg1">
                    <a:alpha val="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64" name="Oval 26"/>
            <p:cNvSpPr>
              <a:spLocks noChangeAspect="1" noChangeArrowheads="1"/>
            </p:cNvSpPr>
            <p:nvPr/>
          </p:nvSpPr>
          <p:spPr bwMode="auto">
            <a:xfrm rot="8100000">
              <a:off x="6006559" y="4664813"/>
              <a:ext cx="1550517" cy="831542"/>
            </a:xfrm>
            <a:prstGeom prst="ellipse">
              <a:avLst/>
            </a:prstGeom>
            <a:gradFill rotWithShape="1">
              <a:gsLst>
                <a:gs pos="0">
                  <a:schemeClr val="bg1">
                    <a:alpha val="33000"/>
                  </a:schemeClr>
                </a:gs>
                <a:gs pos="20000">
                  <a:schemeClr val="bg1">
                    <a:gamma/>
                    <a:shade val="46275"/>
                    <a:invGamma/>
                    <a:alpha val="0"/>
                  </a:schemeClr>
                </a:gs>
              </a:gsLst>
              <a:lin ang="5400000" scaled="1"/>
            </a:gradFill>
            <a:ln w="38100">
              <a:noFill/>
              <a:round/>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grpSp>
      <p:sp>
        <p:nvSpPr>
          <p:cNvPr id="65" name="TextBox 72"/>
          <p:cNvSpPr txBox="1">
            <a:spLocks noChangeArrowheads="1"/>
          </p:cNvSpPr>
          <p:nvPr/>
        </p:nvSpPr>
        <p:spPr bwMode="auto">
          <a:xfrm>
            <a:off x="735339" y="2062028"/>
            <a:ext cx="1364027" cy="338554"/>
          </a:xfrm>
          <a:prstGeom prst="rect">
            <a:avLst/>
          </a:prstGeom>
          <a:noFill/>
          <a:ln w="9525">
            <a:noFill/>
            <a:miter lim="800000"/>
            <a:headEnd/>
            <a:tailEnd/>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600" b="1" i="0" u="none" strike="noStrike" kern="1200" cap="none" spc="0" normalizeH="0" baseline="0" noProof="0" dirty="0" err="1">
                <a:ln>
                  <a:noFill/>
                </a:ln>
                <a:solidFill>
                  <a:prstClr val="black"/>
                </a:solidFill>
                <a:effectLst/>
                <a:uLnTx/>
                <a:uFillTx/>
                <a:latin typeface="Arial" pitchFamily="34" charset="0"/>
                <a:ea typeface="맑은 고딕" panose="020B0503020000020004" pitchFamily="34" charset="-127"/>
                <a:cs typeface="Arial" pitchFamily="34" charset="0"/>
              </a:rPr>
              <a:t>Kemendagri</a:t>
            </a:r>
            <a:endParaRPr kumimoji="0" lang="ko-KR" altLang="en-US" sz="1600" b="1" i="0" u="none" strike="noStrike" kern="1200" cap="none" spc="0" normalizeH="0" baseline="0" noProof="0" dirty="0">
              <a:ln>
                <a:noFill/>
              </a:ln>
              <a:solidFill>
                <a:prstClr val="black"/>
              </a:solidFill>
              <a:effectLst/>
              <a:uLnTx/>
              <a:uFillTx/>
              <a:latin typeface="Arial" pitchFamily="34" charset="0"/>
              <a:ea typeface="맑은 고딕" panose="020B0503020000020004" pitchFamily="34" charset="-127"/>
              <a:cs typeface="Arial" pitchFamily="34" charset="0"/>
            </a:endParaRPr>
          </a:p>
        </p:txBody>
      </p:sp>
      <p:sp>
        <p:nvSpPr>
          <p:cNvPr id="66" name="타원 87"/>
          <p:cNvSpPr/>
          <p:nvPr/>
        </p:nvSpPr>
        <p:spPr>
          <a:xfrm>
            <a:off x="2610141" y="3892587"/>
            <a:ext cx="1015723" cy="1015724"/>
          </a:xfrm>
          <a:prstGeom prst="ellipse">
            <a:avLst/>
          </a:prstGeom>
          <a:gradFill>
            <a:gsLst>
              <a:gs pos="0">
                <a:schemeClr val="bg1">
                  <a:lumMod val="50000"/>
                </a:schemeClr>
              </a:gs>
              <a:gs pos="80000">
                <a:schemeClr val="bg1">
                  <a:lumMod val="75000"/>
                </a:schemeClr>
              </a:gs>
              <a:gs pos="100000">
                <a:schemeClr val="bg1">
                  <a:lumMod val="85000"/>
                </a:schemeClr>
              </a:gs>
            </a:gsLst>
            <a:lin ang="16200000" scaled="0"/>
          </a:gradFill>
          <a:ln>
            <a:noFill/>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grpSp>
        <p:nvGrpSpPr>
          <p:cNvPr id="67" name="그룹 60"/>
          <p:cNvGrpSpPr>
            <a:grpSpLocks/>
          </p:cNvGrpSpPr>
          <p:nvPr/>
        </p:nvGrpSpPr>
        <p:grpSpPr bwMode="auto">
          <a:xfrm>
            <a:off x="2570550" y="3890037"/>
            <a:ext cx="1120809" cy="1015972"/>
            <a:chOff x="5075123" y="3442121"/>
            <a:chExt cx="2481953" cy="2249809"/>
          </a:xfrm>
        </p:grpSpPr>
        <p:sp>
          <p:nvSpPr>
            <p:cNvPr id="68" name="타원 89"/>
            <p:cNvSpPr/>
            <p:nvPr/>
          </p:nvSpPr>
          <p:spPr>
            <a:xfrm>
              <a:off x="5159815" y="3442121"/>
              <a:ext cx="2249809" cy="2249809"/>
            </a:xfrm>
            <a:prstGeom prst="ellipse">
              <a:avLst/>
            </a:prstGeom>
            <a:gradFill flip="none" rotWithShape="1">
              <a:gsLst>
                <a:gs pos="0">
                  <a:schemeClr val="bg1">
                    <a:alpha val="0"/>
                  </a:schemeClr>
                </a:gs>
                <a:gs pos="65000">
                  <a:schemeClr val="bg1">
                    <a:alpha val="0"/>
                  </a:schemeClr>
                </a:gs>
                <a:gs pos="74000">
                  <a:schemeClr val="bg1"/>
                </a:gs>
              </a:gsLst>
              <a:path path="circle">
                <a:fillToRect l="50000" t="50000" r="50000" b="50000"/>
              </a:path>
              <a:tileRect/>
            </a:gradFill>
            <a:ln>
              <a:solidFill>
                <a:schemeClr val="bg1">
                  <a:alpha val="25000"/>
                </a:schemeClr>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69" name="Oval 26"/>
            <p:cNvSpPr>
              <a:spLocks noChangeAspect="1" noChangeArrowheads="1"/>
            </p:cNvSpPr>
            <p:nvPr/>
          </p:nvSpPr>
          <p:spPr bwMode="auto">
            <a:xfrm rot="18900000">
              <a:off x="5075123" y="3761513"/>
              <a:ext cx="1550517" cy="831542"/>
            </a:xfrm>
            <a:prstGeom prst="ellipse">
              <a:avLst/>
            </a:prstGeom>
            <a:gradFill rotWithShape="1">
              <a:gsLst>
                <a:gs pos="0">
                  <a:schemeClr val="bg1">
                    <a:alpha val="33000"/>
                  </a:schemeClr>
                </a:gs>
                <a:gs pos="100000">
                  <a:schemeClr val="bg1">
                    <a:gamma/>
                    <a:shade val="46275"/>
                    <a:invGamma/>
                    <a:alpha val="0"/>
                  </a:schemeClr>
                </a:gs>
              </a:gsLst>
              <a:lin ang="5400000" scaled="1"/>
            </a:gradFill>
            <a:ln w="38100">
              <a:noFill/>
              <a:round/>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sp>
          <p:nvSpPr>
            <p:cNvPr id="70" name="Oval 28"/>
            <p:cNvSpPr>
              <a:spLocks noChangeArrowheads="1"/>
            </p:cNvSpPr>
            <p:nvPr/>
          </p:nvSpPr>
          <p:spPr bwMode="auto">
            <a:xfrm flipH="1">
              <a:off x="5386741" y="3670248"/>
              <a:ext cx="713227" cy="639276"/>
            </a:xfrm>
            <a:prstGeom prst="ellipse">
              <a:avLst/>
            </a:prstGeom>
            <a:gradFill rotWithShape="1">
              <a:gsLst>
                <a:gs pos="0">
                  <a:schemeClr val="bg1">
                    <a:alpha val="64999"/>
                  </a:schemeClr>
                </a:gs>
                <a:gs pos="100000">
                  <a:srgbClr val="67ABF5">
                    <a:alpha val="0"/>
                  </a:srgbClr>
                </a:gs>
              </a:gsLst>
              <a:path path="shape">
                <a:fillToRect l="50000" t="50000" r="50000" b="50000"/>
              </a:path>
            </a:gradFill>
            <a:ln w="9525">
              <a:noFill/>
              <a:round/>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itchFamily="50" charset="-127"/>
                <a:cs typeface="Arial" pitchFamily="34" charset="0"/>
              </a:endParaRPr>
            </a:p>
          </p:txBody>
        </p:sp>
        <p:sp>
          <p:nvSpPr>
            <p:cNvPr id="71" name="자유형 92"/>
            <p:cNvSpPr/>
            <p:nvPr/>
          </p:nvSpPr>
          <p:spPr>
            <a:xfrm rot="5398342">
              <a:off x="5955277" y="3558568"/>
              <a:ext cx="1424934" cy="1382488"/>
            </a:xfrm>
            <a:custGeom>
              <a:avLst/>
              <a:gdLst>
                <a:gd name="connsiteX0" fmla="*/ 0 w 1800225"/>
                <a:gd name="connsiteY0" fmla="*/ 1285875 h 1409700"/>
                <a:gd name="connsiteX1" fmla="*/ 723900 w 1800225"/>
                <a:gd name="connsiteY1" fmla="*/ 1409700 h 1409700"/>
                <a:gd name="connsiteX2" fmla="*/ 1800225 w 1800225"/>
                <a:gd name="connsiteY2" fmla="*/ 428625 h 1409700"/>
                <a:gd name="connsiteX3" fmla="*/ 1323975 w 1800225"/>
                <a:gd name="connsiteY3" fmla="*/ 0 h 1409700"/>
                <a:gd name="connsiteX4" fmla="*/ 342900 w 1800225"/>
                <a:gd name="connsiteY4" fmla="*/ 419100 h 1409700"/>
                <a:gd name="connsiteX5" fmla="*/ 0 w 1800225"/>
                <a:gd name="connsiteY5" fmla="*/ 1285875 h 1409700"/>
                <a:gd name="connsiteX0" fmla="*/ 63500 w 1863725"/>
                <a:gd name="connsiteY0" fmla="*/ 1287462 h 1411287"/>
                <a:gd name="connsiteX1" fmla="*/ 787400 w 1863725"/>
                <a:gd name="connsiteY1" fmla="*/ 1411287 h 1411287"/>
                <a:gd name="connsiteX2" fmla="*/ 1863725 w 1863725"/>
                <a:gd name="connsiteY2" fmla="*/ 430212 h 1411287"/>
                <a:gd name="connsiteX3" fmla="*/ 1387475 w 1863725"/>
                <a:gd name="connsiteY3" fmla="*/ 1587 h 1411287"/>
                <a:gd name="connsiteX4" fmla="*/ 406400 w 1863725"/>
                <a:gd name="connsiteY4" fmla="*/ 420687 h 1411287"/>
                <a:gd name="connsiteX5" fmla="*/ 63500 w 1863725"/>
                <a:gd name="connsiteY5" fmla="*/ 1287462 h 1411287"/>
                <a:gd name="connsiteX0" fmla="*/ 63500 w 1963738"/>
                <a:gd name="connsiteY0" fmla="*/ 1287462 h 1411287"/>
                <a:gd name="connsiteX1" fmla="*/ 787400 w 1963738"/>
                <a:gd name="connsiteY1" fmla="*/ 1411287 h 1411287"/>
                <a:gd name="connsiteX2" fmla="*/ 1863725 w 1963738"/>
                <a:gd name="connsiteY2" fmla="*/ 430212 h 1411287"/>
                <a:gd name="connsiteX3" fmla="*/ 1387475 w 1963738"/>
                <a:gd name="connsiteY3" fmla="*/ 1587 h 1411287"/>
                <a:gd name="connsiteX4" fmla="*/ 406400 w 1963738"/>
                <a:gd name="connsiteY4" fmla="*/ 420687 h 1411287"/>
                <a:gd name="connsiteX5" fmla="*/ 63500 w 1963738"/>
                <a:gd name="connsiteY5" fmla="*/ 1287462 h 1411287"/>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41717 w 1963737"/>
                <a:gd name="connsiteY0" fmla="*/ 1287462 h 1689794"/>
                <a:gd name="connsiteX1" fmla="*/ 634920 w 1963737"/>
                <a:gd name="connsiteY1" fmla="*/ 1546919 h 1689794"/>
                <a:gd name="connsiteX2" fmla="*/ 1841942 w 1963737"/>
                <a:gd name="connsiteY2" fmla="*/ 430212 h 1689794"/>
                <a:gd name="connsiteX3" fmla="*/ 1365692 w 1963737"/>
                <a:gd name="connsiteY3" fmla="*/ 1587 h 1689794"/>
                <a:gd name="connsiteX4" fmla="*/ 384617 w 1963737"/>
                <a:gd name="connsiteY4" fmla="*/ 420687 h 1689794"/>
                <a:gd name="connsiteX5" fmla="*/ 41717 w 1963737"/>
                <a:gd name="connsiteY5" fmla="*/ 1287462 h 1689794"/>
                <a:gd name="connsiteX0" fmla="*/ 41717 w 1860992"/>
                <a:gd name="connsiteY0" fmla="*/ 1287462 h 1689794"/>
                <a:gd name="connsiteX1" fmla="*/ 634920 w 1860992"/>
                <a:gd name="connsiteY1" fmla="*/ 1546919 h 1689794"/>
                <a:gd name="connsiteX2" fmla="*/ 1479991 w 1860992"/>
                <a:gd name="connsiteY2" fmla="*/ 896937 h 1689794"/>
                <a:gd name="connsiteX3" fmla="*/ 1841942 w 1860992"/>
                <a:gd name="connsiteY3" fmla="*/ 430212 h 1689794"/>
                <a:gd name="connsiteX4" fmla="*/ 1365692 w 1860992"/>
                <a:gd name="connsiteY4" fmla="*/ 1587 h 1689794"/>
                <a:gd name="connsiteX5" fmla="*/ 384617 w 1860992"/>
                <a:gd name="connsiteY5" fmla="*/ 420687 h 1689794"/>
                <a:gd name="connsiteX6" fmla="*/ 41717 w 1860992"/>
                <a:gd name="connsiteY6" fmla="*/ 1287462 h 1689794"/>
                <a:gd name="connsiteX0" fmla="*/ 41717 w 1843724"/>
                <a:gd name="connsiteY0" fmla="*/ 1287462 h 1689794"/>
                <a:gd name="connsiteX1" fmla="*/ 634920 w 1843724"/>
                <a:gd name="connsiteY1" fmla="*/ 1546919 h 1689794"/>
                <a:gd name="connsiteX2" fmla="*/ 1355000 w 1843724"/>
                <a:gd name="connsiteY2" fmla="*/ 466799 h 1689794"/>
                <a:gd name="connsiteX3" fmla="*/ 1841942 w 1843724"/>
                <a:gd name="connsiteY3" fmla="*/ 430212 h 1689794"/>
                <a:gd name="connsiteX4" fmla="*/ 1365692 w 1843724"/>
                <a:gd name="connsiteY4" fmla="*/ 1587 h 1689794"/>
                <a:gd name="connsiteX5" fmla="*/ 384617 w 1843724"/>
                <a:gd name="connsiteY5" fmla="*/ 420687 h 1689794"/>
                <a:gd name="connsiteX6" fmla="*/ 41717 w 1843724"/>
                <a:gd name="connsiteY6" fmla="*/ 1287462 h 1689794"/>
                <a:gd name="connsiteX0" fmla="*/ 41717 w 1843724"/>
                <a:gd name="connsiteY0" fmla="*/ 1287462 h 1689794"/>
                <a:gd name="connsiteX1" fmla="*/ 634920 w 1843724"/>
                <a:gd name="connsiteY1" fmla="*/ 1546919 h 1689794"/>
                <a:gd name="connsiteX2" fmla="*/ 1355000 w 1843724"/>
                <a:gd name="connsiteY2" fmla="*/ 466799 h 1689794"/>
                <a:gd name="connsiteX3" fmla="*/ 1841942 w 1843724"/>
                <a:gd name="connsiteY3" fmla="*/ 430212 h 1689794"/>
                <a:gd name="connsiteX4" fmla="*/ 1365692 w 1843724"/>
                <a:gd name="connsiteY4" fmla="*/ 1587 h 1689794"/>
                <a:gd name="connsiteX5" fmla="*/ 384617 w 1843724"/>
                <a:gd name="connsiteY5" fmla="*/ 420687 h 1689794"/>
                <a:gd name="connsiteX6" fmla="*/ 41717 w 1843724"/>
                <a:gd name="connsiteY6" fmla="*/ 1287462 h 1689794"/>
                <a:gd name="connsiteX0" fmla="*/ 41717 w 1855725"/>
                <a:gd name="connsiteY0" fmla="*/ 1287462 h 1689794"/>
                <a:gd name="connsiteX1" fmla="*/ 634920 w 1855725"/>
                <a:gd name="connsiteY1" fmla="*/ 1546919 h 1689794"/>
                <a:gd name="connsiteX2" fmla="*/ 1282992 w 1855725"/>
                <a:gd name="connsiteY2" fmla="*/ 322783 h 1689794"/>
                <a:gd name="connsiteX3" fmla="*/ 1841942 w 1855725"/>
                <a:gd name="connsiteY3" fmla="*/ 430212 h 1689794"/>
                <a:gd name="connsiteX4" fmla="*/ 1365692 w 1855725"/>
                <a:gd name="connsiteY4" fmla="*/ 1587 h 1689794"/>
                <a:gd name="connsiteX5" fmla="*/ 384617 w 1855725"/>
                <a:gd name="connsiteY5" fmla="*/ 420687 h 1689794"/>
                <a:gd name="connsiteX6" fmla="*/ 41717 w 1855725"/>
                <a:gd name="connsiteY6" fmla="*/ 1287462 h 1689794"/>
                <a:gd name="connsiteX0" fmla="*/ 41717 w 1876164"/>
                <a:gd name="connsiteY0" fmla="*/ 1287462 h 1689794"/>
                <a:gd name="connsiteX1" fmla="*/ 634920 w 1876164"/>
                <a:gd name="connsiteY1" fmla="*/ 1546919 h 1689794"/>
                <a:gd name="connsiteX2" fmla="*/ 1571024 w 1876164"/>
                <a:gd name="connsiteY2" fmla="*/ 538807 h 1689794"/>
                <a:gd name="connsiteX3" fmla="*/ 1841942 w 1876164"/>
                <a:gd name="connsiteY3" fmla="*/ 430212 h 1689794"/>
                <a:gd name="connsiteX4" fmla="*/ 1365692 w 1876164"/>
                <a:gd name="connsiteY4" fmla="*/ 1587 h 1689794"/>
                <a:gd name="connsiteX5" fmla="*/ 384617 w 1876164"/>
                <a:gd name="connsiteY5" fmla="*/ 420687 h 1689794"/>
                <a:gd name="connsiteX6" fmla="*/ 41717 w 1876164"/>
                <a:gd name="connsiteY6" fmla="*/ 1287462 h 1689794"/>
                <a:gd name="connsiteX0" fmla="*/ 53718 w 1888165"/>
                <a:gd name="connsiteY0" fmla="*/ 1287462 h 1761802"/>
                <a:gd name="connsiteX1" fmla="*/ 718928 w 1888165"/>
                <a:gd name="connsiteY1" fmla="*/ 1618927 h 1761802"/>
                <a:gd name="connsiteX2" fmla="*/ 1583025 w 1888165"/>
                <a:gd name="connsiteY2" fmla="*/ 538807 h 1761802"/>
                <a:gd name="connsiteX3" fmla="*/ 1853943 w 1888165"/>
                <a:gd name="connsiteY3" fmla="*/ 430212 h 1761802"/>
                <a:gd name="connsiteX4" fmla="*/ 1377693 w 1888165"/>
                <a:gd name="connsiteY4" fmla="*/ 1587 h 1761802"/>
                <a:gd name="connsiteX5" fmla="*/ 396618 w 1888165"/>
                <a:gd name="connsiteY5" fmla="*/ 420687 h 1761802"/>
                <a:gd name="connsiteX6" fmla="*/ 53718 w 1888165"/>
                <a:gd name="connsiteY6" fmla="*/ 1287462 h 1761802"/>
                <a:gd name="connsiteX0" fmla="*/ 53718 w 1888165"/>
                <a:gd name="connsiteY0" fmla="*/ 1287462 h 1761802"/>
                <a:gd name="connsiteX1" fmla="*/ 718928 w 1888165"/>
                <a:gd name="connsiteY1" fmla="*/ 1618927 h 1761802"/>
                <a:gd name="connsiteX2" fmla="*/ 1583025 w 1888165"/>
                <a:gd name="connsiteY2" fmla="*/ 538807 h 1761802"/>
                <a:gd name="connsiteX3" fmla="*/ 1853943 w 1888165"/>
                <a:gd name="connsiteY3" fmla="*/ 430212 h 1761802"/>
                <a:gd name="connsiteX4" fmla="*/ 1377693 w 1888165"/>
                <a:gd name="connsiteY4" fmla="*/ 1587 h 1761802"/>
                <a:gd name="connsiteX5" fmla="*/ 396618 w 1888165"/>
                <a:gd name="connsiteY5" fmla="*/ 420687 h 1761802"/>
                <a:gd name="connsiteX6" fmla="*/ 53718 w 1888165"/>
                <a:gd name="connsiteY6" fmla="*/ 1287462 h 1761802"/>
                <a:gd name="connsiteX0" fmla="*/ 53718 w 1888165"/>
                <a:gd name="connsiteY0" fmla="*/ 1287462 h 1706006"/>
                <a:gd name="connsiteX1" fmla="*/ 718928 w 1888165"/>
                <a:gd name="connsiteY1" fmla="*/ 1618927 h 1706006"/>
                <a:gd name="connsiteX2" fmla="*/ 1583025 w 1888165"/>
                <a:gd name="connsiteY2" fmla="*/ 538807 h 1706006"/>
                <a:gd name="connsiteX3" fmla="*/ 1853943 w 1888165"/>
                <a:gd name="connsiteY3" fmla="*/ 430212 h 1706006"/>
                <a:gd name="connsiteX4" fmla="*/ 1377693 w 1888165"/>
                <a:gd name="connsiteY4" fmla="*/ 1587 h 1706006"/>
                <a:gd name="connsiteX5" fmla="*/ 396618 w 1888165"/>
                <a:gd name="connsiteY5" fmla="*/ 420687 h 1706006"/>
                <a:gd name="connsiteX6" fmla="*/ 53718 w 1888165"/>
                <a:gd name="connsiteY6" fmla="*/ 1287462 h 1706006"/>
                <a:gd name="connsiteX0" fmla="*/ 53718 w 1888165"/>
                <a:gd name="connsiteY0" fmla="*/ 1287462 h 1618927"/>
                <a:gd name="connsiteX1" fmla="*/ 718928 w 1888165"/>
                <a:gd name="connsiteY1" fmla="*/ 1618927 h 1618927"/>
                <a:gd name="connsiteX2" fmla="*/ 1583025 w 1888165"/>
                <a:gd name="connsiteY2" fmla="*/ 538807 h 1618927"/>
                <a:gd name="connsiteX3" fmla="*/ 1853943 w 1888165"/>
                <a:gd name="connsiteY3" fmla="*/ 430212 h 1618927"/>
                <a:gd name="connsiteX4" fmla="*/ 1377693 w 1888165"/>
                <a:gd name="connsiteY4" fmla="*/ 1587 h 1618927"/>
                <a:gd name="connsiteX5" fmla="*/ 396618 w 1888165"/>
                <a:gd name="connsiteY5" fmla="*/ 420687 h 1618927"/>
                <a:gd name="connsiteX6" fmla="*/ 53718 w 1888165"/>
                <a:gd name="connsiteY6" fmla="*/ 1287462 h 1618927"/>
                <a:gd name="connsiteX0" fmla="*/ 5223 w 1839670"/>
                <a:gd name="connsiteY0" fmla="*/ 1287462 h 1780287"/>
                <a:gd name="connsiteX1" fmla="*/ 379464 w 1839670"/>
                <a:gd name="connsiteY1" fmla="*/ 1506969 h 1780287"/>
                <a:gd name="connsiteX2" fmla="*/ 670433 w 1839670"/>
                <a:gd name="connsiteY2" fmla="*/ 1618927 h 1780287"/>
                <a:gd name="connsiteX3" fmla="*/ 1534530 w 1839670"/>
                <a:gd name="connsiteY3" fmla="*/ 538807 h 1780287"/>
                <a:gd name="connsiteX4" fmla="*/ 1805448 w 1839670"/>
                <a:gd name="connsiteY4" fmla="*/ 430212 h 1780287"/>
                <a:gd name="connsiteX5" fmla="*/ 1329198 w 1839670"/>
                <a:gd name="connsiteY5" fmla="*/ 1587 h 1780287"/>
                <a:gd name="connsiteX6" fmla="*/ 348123 w 1839670"/>
                <a:gd name="connsiteY6" fmla="*/ 420687 h 1780287"/>
                <a:gd name="connsiteX7" fmla="*/ 5223 w 1839670"/>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4947" h="1780287">
                  <a:moveTo>
                    <a:pt x="500" y="1287462"/>
                  </a:moveTo>
                  <a:cubicBezTo>
                    <a:pt x="1000" y="1451572"/>
                    <a:pt x="235534" y="1350106"/>
                    <a:pt x="346402" y="1405350"/>
                  </a:cubicBezTo>
                  <a:cubicBezTo>
                    <a:pt x="457270" y="1460594"/>
                    <a:pt x="473199" y="1780287"/>
                    <a:pt x="665710" y="1618927"/>
                  </a:cubicBezTo>
                  <a:cubicBezTo>
                    <a:pt x="905422" y="1553840"/>
                    <a:pt x="1238695" y="627021"/>
                    <a:pt x="1529807" y="538807"/>
                  </a:cubicBezTo>
                  <a:cubicBezTo>
                    <a:pt x="1820919" y="450593"/>
                    <a:pt x="1834947" y="519749"/>
                    <a:pt x="1800725" y="430212"/>
                  </a:cubicBezTo>
                  <a:cubicBezTo>
                    <a:pt x="1766503" y="340675"/>
                    <a:pt x="1567362" y="3174"/>
                    <a:pt x="1324475" y="1587"/>
                  </a:cubicBezTo>
                  <a:cubicBezTo>
                    <a:pt x="1081588" y="0"/>
                    <a:pt x="564063" y="206375"/>
                    <a:pt x="343400" y="420687"/>
                  </a:cubicBezTo>
                  <a:cubicBezTo>
                    <a:pt x="122738" y="635000"/>
                    <a:pt x="0" y="1123352"/>
                    <a:pt x="500" y="1287462"/>
                  </a:cubicBezTo>
                  <a:close/>
                </a:path>
              </a:pathLst>
            </a:custGeom>
            <a:gradFill flip="none" rotWithShape="1">
              <a:gsLst>
                <a:gs pos="74000">
                  <a:schemeClr val="bg1">
                    <a:alpha val="19000"/>
                  </a:schemeClr>
                </a:gs>
                <a:gs pos="50000">
                  <a:schemeClr val="bg1">
                    <a:alpha val="0"/>
                  </a:schemeClr>
                </a:gs>
                <a:gs pos="100000">
                  <a:schemeClr val="bg1">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72" name="자유형 93"/>
            <p:cNvSpPr/>
            <p:nvPr/>
          </p:nvSpPr>
          <p:spPr>
            <a:xfrm rot="5839189">
              <a:off x="4992668" y="4233137"/>
              <a:ext cx="1574505" cy="1185188"/>
            </a:xfrm>
            <a:custGeom>
              <a:avLst/>
              <a:gdLst>
                <a:gd name="connsiteX0" fmla="*/ 0 w 2171700"/>
                <a:gd name="connsiteY0" fmla="*/ 1038225 h 1914525"/>
                <a:gd name="connsiteX1" fmla="*/ 390525 w 2171700"/>
                <a:gd name="connsiteY1" fmla="*/ 1571625 h 1914525"/>
                <a:gd name="connsiteX2" fmla="*/ 819150 w 2171700"/>
                <a:gd name="connsiteY2" fmla="*/ 1914525 h 1914525"/>
                <a:gd name="connsiteX3" fmla="*/ 1409700 w 2171700"/>
                <a:gd name="connsiteY3" fmla="*/ 1771650 h 1914525"/>
                <a:gd name="connsiteX4" fmla="*/ 1876425 w 2171700"/>
                <a:gd name="connsiteY4" fmla="*/ 1371600 h 1914525"/>
                <a:gd name="connsiteX5" fmla="*/ 2171700 w 2171700"/>
                <a:gd name="connsiteY5" fmla="*/ 752475 h 1914525"/>
                <a:gd name="connsiteX6" fmla="*/ 2105025 w 2171700"/>
                <a:gd name="connsiteY6" fmla="*/ 0 h 1914525"/>
                <a:gd name="connsiteX7" fmla="*/ 1990725 w 2171700"/>
                <a:gd name="connsiteY7" fmla="*/ 209550 h 1914525"/>
                <a:gd name="connsiteX8" fmla="*/ 1733550 w 2171700"/>
                <a:gd name="connsiteY8" fmla="*/ 514350 h 1914525"/>
                <a:gd name="connsiteX9" fmla="*/ 1428750 w 2171700"/>
                <a:gd name="connsiteY9" fmla="*/ 533400 h 1914525"/>
                <a:gd name="connsiteX10" fmla="*/ 790575 w 2171700"/>
                <a:gd name="connsiteY10" fmla="*/ 942975 h 1914525"/>
                <a:gd name="connsiteX11" fmla="*/ 209550 w 2171700"/>
                <a:gd name="connsiteY11" fmla="*/ 1047750 h 1914525"/>
                <a:gd name="connsiteX12" fmla="*/ 0 w 2171700"/>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128712 h 2005012"/>
                <a:gd name="connsiteX1" fmla="*/ 420687 w 2201862"/>
                <a:gd name="connsiteY1" fmla="*/ 1662112 h 2005012"/>
                <a:gd name="connsiteX2" fmla="*/ 849312 w 2201862"/>
                <a:gd name="connsiteY2" fmla="*/ 2005012 h 2005012"/>
                <a:gd name="connsiteX3" fmla="*/ 1439862 w 2201862"/>
                <a:gd name="connsiteY3" fmla="*/ 1862137 h 2005012"/>
                <a:gd name="connsiteX4" fmla="*/ 1906587 w 2201862"/>
                <a:gd name="connsiteY4" fmla="*/ 1462087 h 2005012"/>
                <a:gd name="connsiteX5" fmla="*/ 2201862 w 2201862"/>
                <a:gd name="connsiteY5" fmla="*/ 842962 h 2005012"/>
                <a:gd name="connsiteX6" fmla="*/ 2135187 w 2201862"/>
                <a:gd name="connsiteY6" fmla="*/ 90487 h 2005012"/>
                <a:gd name="connsiteX7" fmla="*/ 2020887 w 2201862"/>
                <a:gd name="connsiteY7" fmla="*/ 300037 h 2005012"/>
                <a:gd name="connsiteX8" fmla="*/ 1763712 w 2201862"/>
                <a:gd name="connsiteY8" fmla="*/ 604837 h 2005012"/>
                <a:gd name="connsiteX9" fmla="*/ 1458912 w 2201862"/>
                <a:gd name="connsiteY9" fmla="*/ 623887 h 2005012"/>
                <a:gd name="connsiteX10" fmla="*/ 820737 w 2201862"/>
                <a:gd name="connsiteY10" fmla="*/ 1033462 h 2005012"/>
                <a:gd name="connsiteX11" fmla="*/ 239712 w 2201862"/>
                <a:gd name="connsiteY11" fmla="*/ 1138237 h 2005012"/>
                <a:gd name="connsiteX12" fmla="*/ 30162 w 2201862"/>
                <a:gd name="connsiteY12" fmla="*/ 1128712 h 2005012"/>
                <a:gd name="connsiteX0" fmla="*/ 30162 w 2239962"/>
                <a:gd name="connsiteY0" fmla="*/ 1128712 h 2005012"/>
                <a:gd name="connsiteX1" fmla="*/ 420687 w 2239962"/>
                <a:gd name="connsiteY1" fmla="*/ 1662112 h 2005012"/>
                <a:gd name="connsiteX2" fmla="*/ 849312 w 2239962"/>
                <a:gd name="connsiteY2" fmla="*/ 2005012 h 2005012"/>
                <a:gd name="connsiteX3" fmla="*/ 1439862 w 2239962"/>
                <a:gd name="connsiteY3" fmla="*/ 1862137 h 2005012"/>
                <a:gd name="connsiteX4" fmla="*/ 1906587 w 2239962"/>
                <a:gd name="connsiteY4" fmla="*/ 1462087 h 2005012"/>
                <a:gd name="connsiteX5" fmla="*/ 2201862 w 2239962"/>
                <a:gd name="connsiteY5" fmla="*/ 842962 h 2005012"/>
                <a:gd name="connsiteX6" fmla="*/ 2135187 w 2239962"/>
                <a:gd name="connsiteY6" fmla="*/ 90487 h 2005012"/>
                <a:gd name="connsiteX7" fmla="*/ 2020887 w 2239962"/>
                <a:gd name="connsiteY7" fmla="*/ 300037 h 2005012"/>
                <a:gd name="connsiteX8" fmla="*/ 1763712 w 2239962"/>
                <a:gd name="connsiteY8" fmla="*/ 604837 h 2005012"/>
                <a:gd name="connsiteX9" fmla="*/ 1458912 w 2239962"/>
                <a:gd name="connsiteY9" fmla="*/ 623887 h 2005012"/>
                <a:gd name="connsiteX10" fmla="*/ 820737 w 2239962"/>
                <a:gd name="connsiteY10" fmla="*/ 1033462 h 2005012"/>
                <a:gd name="connsiteX11" fmla="*/ 239712 w 2239962"/>
                <a:gd name="connsiteY11" fmla="*/ 1138237 h 2005012"/>
                <a:gd name="connsiteX12" fmla="*/ 30162 w 2239962"/>
                <a:gd name="connsiteY12" fmla="*/ 1128712 h 2005012"/>
                <a:gd name="connsiteX0" fmla="*/ 30162 w 2239962"/>
                <a:gd name="connsiteY0" fmla="*/ 1128712 h 2005012"/>
                <a:gd name="connsiteX1" fmla="*/ 420687 w 2239962"/>
                <a:gd name="connsiteY1" fmla="*/ 1662112 h 2005012"/>
                <a:gd name="connsiteX2" fmla="*/ 849312 w 2239962"/>
                <a:gd name="connsiteY2" fmla="*/ 2005012 h 2005012"/>
                <a:gd name="connsiteX3" fmla="*/ 1439862 w 2239962"/>
                <a:gd name="connsiteY3" fmla="*/ 1862137 h 2005012"/>
                <a:gd name="connsiteX4" fmla="*/ 1906587 w 2239962"/>
                <a:gd name="connsiteY4" fmla="*/ 1462087 h 2005012"/>
                <a:gd name="connsiteX5" fmla="*/ 2201862 w 2239962"/>
                <a:gd name="connsiteY5" fmla="*/ 842962 h 2005012"/>
                <a:gd name="connsiteX6" fmla="*/ 2135187 w 2239962"/>
                <a:gd name="connsiteY6" fmla="*/ 90487 h 2005012"/>
                <a:gd name="connsiteX7" fmla="*/ 2020887 w 2239962"/>
                <a:gd name="connsiteY7" fmla="*/ 300037 h 2005012"/>
                <a:gd name="connsiteX8" fmla="*/ 1763712 w 2239962"/>
                <a:gd name="connsiteY8" fmla="*/ 604837 h 2005012"/>
                <a:gd name="connsiteX9" fmla="*/ 1458912 w 2239962"/>
                <a:gd name="connsiteY9" fmla="*/ 623887 h 2005012"/>
                <a:gd name="connsiteX10" fmla="*/ 820737 w 2239962"/>
                <a:gd name="connsiteY10" fmla="*/ 1033462 h 2005012"/>
                <a:gd name="connsiteX11" fmla="*/ 239712 w 2239962"/>
                <a:gd name="connsiteY11" fmla="*/ 1138237 h 2005012"/>
                <a:gd name="connsiteX12" fmla="*/ 30162 w 2239962"/>
                <a:gd name="connsiteY12" fmla="*/ 1128712 h 2005012"/>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820737 w 2239962"/>
                <a:gd name="connsiteY9" fmla="*/ 1033462 h 2038350"/>
                <a:gd name="connsiteX10" fmla="*/ 239712 w 2239962"/>
                <a:gd name="connsiteY10" fmla="*/ 1138237 h 2038350"/>
                <a:gd name="connsiteX11" fmla="*/ 30162 w 2239962"/>
                <a:gd name="connsiteY11"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820737 w 2239962"/>
                <a:gd name="connsiteY9" fmla="*/ 1033462 h 2038350"/>
                <a:gd name="connsiteX10" fmla="*/ 239712 w 2239962"/>
                <a:gd name="connsiteY10" fmla="*/ 1138237 h 2038350"/>
                <a:gd name="connsiteX11" fmla="*/ 30162 w 2239962"/>
                <a:gd name="connsiteY11" fmla="*/ 1128712 h 2038350"/>
                <a:gd name="connsiteX0" fmla="*/ 30162 w 2220912"/>
                <a:gd name="connsiteY0" fmla="*/ 868362 h 1778000"/>
                <a:gd name="connsiteX1" fmla="*/ 420687 w 2220912"/>
                <a:gd name="connsiteY1" fmla="*/ 1401762 h 1778000"/>
                <a:gd name="connsiteX2" fmla="*/ 849312 w 2220912"/>
                <a:gd name="connsiteY2" fmla="*/ 1744662 h 1778000"/>
                <a:gd name="connsiteX3" fmla="*/ 1439862 w 2220912"/>
                <a:gd name="connsiteY3" fmla="*/ 1601787 h 1778000"/>
                <a:gd name="connsiteX4" fmla="*/ 1906587 w 2220912"/>
                <a:gd name="connsiteY4" fmla="*/ 1201737 h 1778000"/>
                <a:gd name="connsiteX5" fmla="*/ 2201862 w 2220912"/>
                <a:gd name="connsiteY5" fmla="*/ 582612 h 1778000"/>
                <a:gd name="connsiteX6" fmla="*/ 2020887 w 2220912"/>
                <a:gd name="connsiteY6" fmla="*/ 39687 h 1778000"/>
                <a:gd name="connsiteX7" fmla="*/ 1763712 w 2220912"/>
                <a:gd name="connsiteY7" fmla="*/ 344487 h 1778000"/>
                <a:gd name="connsiteX8" fmla="*/ 820737 w 2220912"/>
                <a:gd name="connsiteY8" fmla="*/ 773112 h 1778000"/>
                <a:gd name="connsiteX9" fmla="*/ 239712 w 2220912"/>
                <a:gd name="connsiteY9" fmla="*/ 877887 h 1778000"/>
                <a:gd name="connsiteX10" fmla="*/ 30162 w 2220912"/>
                <a:gd name="connsiteY10" fmla="*/ 868362 h 1778000"/>
                <a:gd name="connsiteX0" fmla="*/ 30162 w 2220912"/>
                <a:gd name="connsiteY0" fmla="*/ 868362 h 1778000"/>
                <a:gd name="connsiteX1" fmla="*/ 420687 w 2220912"/>
                <a:gd name="connsiteY1" fmla="*/ 1401762 h 1778000"/>
                <a:gd name="connsiteX2" fmla="*/ 849312 w 2220912"/>
                <a:gd name="connsiteY2" fmla="*/ 1744662 h 1778000"/>
                <a:gd name="connsiteX3" fmla="*/ 1439862 w 2220912"/>
                <a:gd name="connsiteY3" fmla="*/ 1601787 h 1778000"/>
                <a:gd name="connsiteX4" fmla="*/ 1906587 w 2220912"/>
                <a:gd name="connsiteY4" fmla="*/ 1201737 h 1778000"/>
                <a:gd name="connsiteX5" fmla="*/ 2201862 w 2220912"/>
                <a:gd name="connsiteY5" fmla="*/ 582612 h 1778000"/>
                <a:gd name="connsiteX6" fmla="*/ 2020887 w 2220912"/>
                <a:gd name="connsiteY6" fmla="*/ 39687 h 1778000"/>
                <a:gd name="connsiteX7" fmla="*/ 1763712 w 2220912"/>
                <a:gd name="connsiteY7" fmla="*/ 344487 h 1778000"/>
                <a:gd name="connsiteX8" fmla="*/ 820737 w 2220912"/>
                <a:gd name="connsiteY8" fmla="*/ 773112 h 1778000"/>
                <a:gd name="connsiteX9" fmla="*/ 239712 w 2220912"/>
                <a:gd name="connsiteY9" fmla="*/ 877887 h 1778000"/>
                <a:gd name="connsiteX10" fmla="*/ 30162 w 2220912"/>
                <a:gd name="connsiteY10" fmla="*/ 868362 h 1778000"/>
                <a:gd name="connsiteX0" fmla="*/ 30162 w 2312374"/>
                <a:gd name="connsiteY0" fmla="*/ 869819 h 1779457"/>
                <a:gd name="connsiteX1" fmla="*/ 420687 w 2312374"/>
                <a:gd name="connsiteY1" fmla="*/ 1403219 h 1779457"/>
                <a:gd name="connsiteX2" fmla="*/ 849312 w 2312374"/>
                <a:gd name="connsiteY2" fmla="*/ 1746119 h 1779457"/>
                <a:gd name="connsiteX3" fmla="*/ 1439862 w 2312374"/>
                <a:gd name="connsiteY3" fmla="*/ 1603244 h 1779457"/>
                <a:gd name="connsiteX4" fmla="*/ 1906587 w 2312374"/>
                <a:gd name="connsiteY4" fmla="*/ 1203194 h 1779457"/>
                <a:gd name="connsiteX5" fmla="*/ 2201862 w 2312374"/>
                <a:gd name="connsiteY5" fmla="*/ 584069 h 1779457"/>
                <a:gd name="connsiteX6" fmla="*/ 2239349 w 2312374"/>
                <a:gd name="connsiteY6" fmla="*/ 39687 h 1779457"/>
                <a:gd name="connsiteX7" fmla="*/ 1763712 w 2312374"/>
                <a:gd name="connsiteY7" fmla="*/ 345944 h 1779457"/>
                <a:gd name="connsiteX8" fmla="*/ 820737 w 2312374"/>
                <a:gd name="connsiteY8" fmla="*/ 774569 h 1779457"/>
                <a:gd name="connsiteX9" fmla="*/ 239712 w 2312374"/>
                <a:gd name="connsiteY9" fmla="*/ 879344 h 1779457"/>
                <a:gd name="connsiteX10" fmla="*/ 30162 w 2312374"/>
                <a:gd name="connsiteY10" fmla="*/ 869819 h 1779457"/>
                <a:gd name="connsiteX0" fmla="*/ 30162 w 2332627"/>
                <a:gd name="connsiteY0" fmla="*/ 846217 h 1755855"/>
                <a:gd name="connsiteX1" fmla="*/ 420687 w 2332627"/>
                <a:gd name="connsiteY1" fmla="*/ 1379617 h 1755855"/>
                <a:gd name="connsiteX2" fmla="*/ 849312 w 2332627"/>
                <a:gd name="connsiteY2" fmla="*/ 1722517 h 1755855"/>
                <a:gd name="connsiteX3" fmla="*/ 1439862 w 2332627"/>
                <a:gd name="connsiteY3" fmla="*/ 1579642 h 1755855"/>
                <a:gd name="connsiteX4" fmla="*/ 1906587 w 2332627"/>
                <a:gd name="connsiteY4" fmla="*/ 1179592 h 1755855"/>
                <a:gd name="connsiteX5" fmla="*/ 2201862 w 2332627"/>
                <a:gd name="connsiteY5" fmla="*/ 560467 h 1755855"/>
                <a:gd name="connsiteX6" fmla="*/ 2239349 w 2332627"/>
                <a:gd name="connsiteY6" fmla="*/ 16085 h 1755855"/>
                <a:gd name="connsiteX7" fmla="*/ 1642189 w 2332627"/>
                <a:gd name="connsiteY7" fmla="*/ 463955 h 1755855"/>
                <a:gd name="connsiteX8" fmla="*/ 820737 w 2332627"/>
                <a:gd name="connsiteY8" fmla="*/ 750967 h 1755855"/>
                <a:gd name="connsiteX9" fmla="*/ 239712 w 2332627"/>
                <a:gd name="connsiteY9" fmla="*/ 855742 h 1755855"/>
                <a:gd name="connsiteX10" fmla="*/ 30162 w 2332627"/>
                <a:gd name="connsiteY10" fmla="*/ 846217 h 1755855"/>
                <a:gd name="connsiteX0" fmla="*/ 30162 w 2332628"/>
                <a:gd name="connsiteY0" fmla="*/ 846217 h 1755855"/>
                <a:gd name="connsiteX1" fmla="*/ 420687 w 2332628"/>
                <a:gd name="connsiteY1" fmla="*/ 1379617 h 1755855"/>
                <a:gd name="connsiteX2" fmla="*/ 849312 w 2332628"/>
                <a:gd name="connsiteY2" fmla="*/ 1722517 h 1755855"/>
                <a:gd name="connsiteX3" fmla="*/ 1439862 w 2332628"/>
                <a:gd name="connsiteY3" fmla="*/ 1579642 h 1755855"/>
                <a:gd name="connsiteX4" fmla="*/ 1906587 w 2332628"/>
                <a:gd name="connsiteY4" fmla="*/ 1179592 h 1755855"/>
                <a:gd name="connsiteX5" fmla="*/ 2201862 w 2332628"/>
                <a:gd name="connsiteY5" fmla="*/ 560467 h 1755855"/>
                <a:gd name="connsiteX6" fmla="*/ 2239349 w 2332628"/>
                <a:gd name="connsiteY6" fmla="*/ 16085 h 1755855"/>
                <a:gd name="connsiteX7" fmla="*/ 1642189 w 2332628"/>
                <a:gd name="connsiteY7" fmla="*/ 463955 h 1755855"/>
                <a:gd name="connsiteX8" fmla="*/ 970384 w 2332628"/>
                <a:gd name="connsiteY8" fmla="*/ 538600 h 1755855"/>
                <a:gd name="connsiteX9" fmla="*/ 239712 w 2332628"/>
                <a:gd name="connsiteY9" fmla="*/ 855742 h 1755855"/>
                <a:gd name="connsiteX10" fmla="*/ 30162 w 2332628"/>
                <a:gd name="connsiteY10" fmla="*/ 846217 h 1755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2628" h="1755855">
                  <a:moveTo>
                    <a:pt x="30162" y="846217"/>
                  </a:moveTo>
                  <a:cubicBezTo>
                    <a:pt x="60324" y="933529"/>
                    <a:pt x="284162" y="1233567"/>
                    <a:pt x="420687" y="1379617"/>
                  </a:cubicBezTo>
                  <a:cubicBezTo>
                    <a:pt x="557212" y="1525667"/>
                    <a:pt x="679449" y="1689179"/>
                    <a:pt x="849312" y="1722517"/>
                  </a:cubicBezTo>
                  <a:cubicBezTo>
                    <a:pt x="1019175" y="1755855"/>
                    <a:pt x="1263650" y="1670129"/>
                    <a:pt x="1439862" y="1579642"/>
                  </a:cubicBezTo>
                  <a:cubicBezTo>
                    <a:pt x="1616074" y="1489155"/>
                    <a:pt x="1779587" y="1349455"/>
                    <a:pt x="1906587" y="1179592"/>
                  </a:cubicBezTo>
                  <a:cubicBezTo>
                    <a:pt x="2033587" y="1009729"/>
                    <a:pt x="2146402" y="754385"/>
                    <a:pt x="2201862" y="560467"/>
                  </a:cubicBezTo>
                  <a:cubicBezTo>
                    <a:pt x="2257322" y="366549"/>
                    <a:pt x="2332628" y="32170"/>
                    <a:pt x="2239349" y="16085"/>
                  </a:cubicBezTo>
                  <a:cubicBezTo>
                    <a:pt x="2146070" y="0"/>
                    <a:pt x="1853683" y="376869"/>
                    <a:pt x="1642189" y="463955"/>
                  </a:cubicBezTo>
                  <a:cubicBezTo>
                    <a:pt x="1430695" y="551041"/>
                    <a:pt x="1204130" y="473302"/>
                    <a:pt x="970384" y="538600"/>
                  </a:cubicBezTo>
                  <a:cubicBezTo>
                    <a:pt x="736638" y="603898"/>
                    <a:pt x="396416" y="804472"/>
                    <a:pt x="239712" y="855742"/>
                  </a:cubicBezTo>
                  <a:cubicBezTo>
                    <a:pt x="83008" y="907012"/>
                    <a:pt x="0" y="758905"/>
                    <a:pt x="30162" y="846217"/>
                  </a:cubicBezTo>
                  <a:close/>
                </a:path>
              </a:pathLst>
            </a:custGeom>
            <a:gradFill flip="none" rotWithShape="1">
              <a:gsLst>
                <a:gs pos="74000">
                  <a:schemeClr val="bg1">
                    <a:alpha val="11000"/>
                  </a:schemeClr>
                </a:gs>
                <a:gs pos="28000">
                  <a:schemeClr val="bg1">
                    <a:alpha val="0"/>
                  </a:schemeClr>
                </a:gs>
                <a:gs pos="0">
                  <a:schemeClr val="bg1">
                    <a:alpha val="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73" name="Oval 26"/>
            <p:cNvSpPr>
              <a:spLocks noChangeAspect="1" noChangeArrowheads="1"/>
            </p:cNvSpPr>
            <p:nvPr/>
          </p:nvSpPr>
          <p:spPr bwMode="auto">
            <a:xfrm rot="8100000">
              <a:off x="6006559" y="4664813"/>
              <a:ext cx="1550517" cy="831542"/>
            </a:xfrm>
            <a:prstGeom prst="ellipse">
              <a:avLst/>
            </a:prstGeom>
            <a:gradFill rotWithShape="1">
              <a:gsLst>
                <a:gs pos="0">
                  <a:schemeClr val="bg1">
                    <a:alpha val="33000"/>
                  </a:schemeClr>
                </a:gs>
                <a:gs pos="20000">
                  <a:schemeClr val="bg1">
                    <a:gamma/>
                    <a:shade val="46275"/>
                    <a:invGamma/>
                    <a:alpha val="0"/>
                  </a:schemeClr>
                </a:gs>
              </a:gsLst>
              <a:lin ang="5400000" scaled="1"/>
            </a:gradFill>
            <a:ln w="38100">
              <a:noFill/>
              <a:round/>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grpSp>
      <p:sp>
        <p:nvSpPr>
          <p:cNvPr id="74" name="TextBox 72"/>
          <p:cNvSpPr txBox="1">
            <a:spLocks noChangeArrowheads="1"/>
          </p:cNvSpPr>
          <p:nvPr/>
        </p:nvSpPr>
        <p:spPr bwMode="auto">
          <a:xfrm>
            <a:off x="2376994" y="2047507"/>
            <a:ext cx="1266632" cy="338554"/>
          </a:xfrm>
          <a:prstGeom prst="rect">
            <a:avLst/>
          </a:prstGeom>
          <a:noFill/>
          <a:ln w="9525">
            <a:noFill/>
            <a:miter lim="800000"/>
            <a:headEnd/>
            <a:tailEnd/>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600" b="1" i="0" u="none" strike="noStrike" kern="1200" cap="none" spc="0" normalizeH="0" baseline="0" noProof="0" dirty="0" err="1">
                <a:ln>
                  <a:noFill/>
                </a:ln>
                <a:solidFill>
                  <a:prstClr val="black"/>
                </a:solidFill>
                <a:effectLst/>
                <a:uLnTx/>
                <a:uFillTx/>
                <a:latin typeface="Arial" pitchFamily="34" charset="0"/>
                <a:ea typeface="맑은 고딕" panose="020B0503020000020004" pitchFamily="34" charset="-127"/>
                <a:cs typeface="Arial" pitchFamily="34" charset="0"/>
              </a:rPr>
              <a:t>Kemenlu</a:t>
            </a:r>
            <a:endParaRPr kumimoji="0" lang="ko-KR" altLang="en-US" sz="1600" b="1" i="0" u="none" strike="noStrike" kern="1200" cap="none" spc="0" normalizeH="0" baseline="0" noProof="0" dirty="0">
              <a:ln>
                <a:noFill/>
              </a:ln>
              <a:solidFill>
                <a:prstClr val="black"/>
              </a:solidFill>
              <a:effectLst/>
              <a:uLnTx/>
              <a:uFillTx/>
              <a:latin typeface="Arial" pitchFamily="34" charset="0"/>
              <a:ea typeface="맑은 고딕" panose="020B0503020000020004" pitchFamily="34" charset="-127"/>
              <a:cs typeface="Arial" pitchFamily="34" charset="0"/>
            </a:endParaRPr>
          </a:p>
        </p:txBody>
      </p:sp>
      <p:sp>
        <p:nvSpPr>
          <p:cNvPr id="75" name="타원 96"/>
          <p:cNvSpPr/>
          <p:nvPr/>
        </p:nvSpPr>
        <p:spPr>
          <a:xfrm>
            <a:off x="4062854" y="3678813"/>
            <a:ext cx="1015723" cy="1015724"/>
          </a:xfrm>
          <a:prstGeom prst="ellipse">
            <a:avLst/>
          </a:prstGeom>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grpSp>
        <p:nvGrpSpPr>
          <p:cNvPr id="76" name="그룹 60"/>
          <p:cNvGrpSpPr>
            <a:grpSpLocks/>
          </p:cNvGrpSpPr>
          <p:nvPr/>
        </p:nvGrpSpPr>
        <p:grpSpPr bwMode="auto">
          <a:xfrm>
            <a:off x="4023263" y="3676263"/>
            <a:ext cx="1120809" cy="1015972"/>
            <a:chOff x="5075123" y="3442121"/>
            <a:chExt cx="2481953" cy="2249809"/>
          </a:xfrm>
        </p:grpSpPr>
        <p:sp>
          <p:nvSpPr>
            <p:cNvPr id="77" name="타원 98"/>
            <p:cNvSpPr/>
            <p:nvPr/>
          </p:nvSpPr>
          <p:spPr>
            <a:xfrm>
              <a:off x="5159815" y="3442121"/>
              <a:ext cx="2249809" cy="2249809"/>
            </a:xfrm>
            <a:prstGeom prst="ellipse">
              <a:avLst/>
            </a:prstGeom>
            <a:gradFill flip="none" rotWithShape="1">
              <a:gsLst>
                <a:gs pos="0">
                  <a:schemeClr val="bg1">
                    <a:alpha val="0"/>
                  </a:schemeClr>
                </a:gs>
                <a:gs pos="65000">
                  <a:schemeClr val="bg1">
                    <a:alpha val="0"/>
                  </a:schemeClr>
                </a:gs>
                <a:gs pos="74000">
                  <a:schemeClr val="bg1"/>
                </a:gs>
              </a:gsLst>
              <a:path path="circle">
                <a:fillToRect l="50000" t="50000" r="50000" b="50000"/>
              </a:path>
              <a:tileRect/>
            </a:gradFill>
            <a:ln>
              <a:solidFill>
                <a:schemeClr val="bg1">
                  <a:alpha val="25000"/>
                </a:schemeClr>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78" name="Oval 26"/>
            <p:cNvSpPr>
              <a:spLocks noChangeAspect="1" noChangeArrowheads="1"/>
            </p:cNvSpPr>
            <p:nvPr/>
          </p:nvSpPr>
          <p:spPr bwMode="auto">
            <a:xfrm rot="18900000">
              <a:off x="5075123" y="3761513"/>
              <a:ext cx="1550517" cy="831542"/>
            </a:xfrm>
            <a:prstGeom prst="ellipse">
              <a:avLst/>
            </a:prstGeom>
            <a:gradFill rotWithShape="1">
              <a:gsLst>
                <a:gs pos="0">
                  <a:schemeClr val="bg1">
                    <a:alpha val="33000"/>
                  </a:schemeClr>
                </a:gs>
                <a:gs pos="100000">
                  <a:schemeClr val="bg1">
                    <a:gamma/>
                    <a:shade val="46275"/>
                    <a:invGamma/>
                    <a:alpha val="0"/>
                  </a:schemeClr>
                </a:gs>
              </a:gsLst>
              <a:lin ang="5400000" scaled="1"/>
            </a:gradFill>
            <a:ln w="38100">
              <a:noFill/>
              <a:round/>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sp>
          <p:nvSpPr>
            <p:cNvPr id="79" name="Oval 28"/>
            <p:cNvSpPr>
              <a:spLocks noChangeArrowheads="1"/>
            </p:cNvSpPr>
            <p:nvPr/>
          </p:nvSpPr>
          <p:spPr bwMode="auto">
            <a:xfrm flipH="1">
              <a:off x="5386741" y="3670248"/>
              <a:ext cx="713227" cy="639276"/>
            </a:xfrm>
            <a:prstGeom prst="ellipse">
              <a:avLst/>
            </a:prstGeom>
            <a:gradFill rotWithShape="1">
              <a:gsLst>
                <a:gs pos="0">
                  <a:schemeClr val="bg1">
                    <a:alpha val="64999"/>
                  </a:schemeClr>
                </a:gs>
                <a:gs pos="100000">
                  <a:srgbClr val="67ABF5">
                    <a:alpha val="0"/>
                  </a:srgbClr>
                </a:gs>
              </a:gsLst>
              <a:path path="shape">
                <a:fillToRect l="50000" t="50000" r="50000" b="50000"/>
              </a:path>
            </a:gradFill>
            <a:ln w="9525">
              <a:noFill/>
              <a:round/>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itchFamily="50" charset="-127"/>
                <a:cs typeface="Arial" pitchFamily="34" charset="0"/>
              </a:endParaRPr>
            </a:p>
          </p:txBody>
        </p:sp>
        <p:sp>
          <p:nvSpPr>
            <p:cNvPr id="80" name="자유형 101"/>
            <p:cNvSpPr/>
            <p:nvPr/>
          </p:nvSpPr>
          <p:spPr>
            <a:xfrm rot="5398342">
              <a:off x="5955277" y="3558568"/>
              <a:ext cx="1424934" cy="1382488"/>
            </a:xfrm>
            <a:custGeom>
              <a:avLst/>
              <a:gdLst>
                <a:gd name="connsiteX0" fmla="*/ 0 w 1800225"/>
                <a:gd name="connsiteY0" fmla="*/ 1285875 h 1409700"/>
                <a:gd name="connsiteX1" fmla="*/ 723900 w 1800225"/>
                <a:gd name="connsiteY1" fmla="*/ 1409700 h 1409700"/>
                <a:gd name="connsiteX2" fmla="*/ 1800225 w 1800225"/>
                <a:gd name="connsiteY2" fmla="*/ 428625 h 1409700"/>
                <a:gd name="connsiteX3" fmla="*/ 1323975 w 1800225"/>
                <a:gd name="connsiteY3" fmla="*/ 0 h 1409700"/>
                <a:gd name="connsiteX4" fmla="*/ 342900 w 1800225"/>
                <a:gd name="connsiteY4" fmla="*/ 419100 h 1409700"/>
                <a:gd name="connsiteX5" fmla="*/ 0 w 1800225"/>
                <a:gd name="connsiteY5" fmla="*/ 1285875 h 1409700"/>
                <a:gd name="connsiteX0" fmla="*/ 63500 w 1863725"/>
                <a:gd name="connsiteY0" fmla="*/ 1287462 h 1411287"/>
                <a:gd name="connsiteX1" fmla="*/ 787400 w 1863725"/>
                <a:gd name="connsiteY1" fmla="*/ 1411287 h 1411287"/>
                <a:gd name="connsiteX2" fmla="*/ 1863725 w 1863725"/>
                <a:gd name="connsiteY2" fmla="*/ 430212 h 1411287"/>
                <a:gd name="connsiteX3" fmla="*/ 1387475 w 1863725"/>
                <a:gd name="connsiteY3" fmla="*/ 1587 h 1411287"/>
                <a:gd name="connsiteX4" fmla="*/ 406400 w 1863725"/>
                <a:gd name="connsiteY4" fmla="*/ 420687 h 1411287"/>
                <a:gd name="connsiteX5" fmla="*/ 63500 w 1863725"/>
                <a:gd name="connsiteY5" fmla="*/ 1287462 h 1411287"/>
                <a:gd name="connsiteX0" fmla="*/ 63500 w 1963738"/>
                <a:gd name="connsiteY0" fmla="*/ 1287462 h 1411287"/>
                <a:gd name="connsiteX1" fmla="*/ 787400 w 1963738"/>
                <a:gd name="connsiteY1" fmla="*/ 1411287 h 1411287"/>
                <a:gd name="connsiteX2" fmla="*/ 1863725 w 1963738"/>
                <a:gd name="connsiteY2" fmla="*/ 430212 h 1411287"/>
                <a:gd name="connsiteX3" fmla="*/ 1387475 w 1963738"/>
                <a:gd name="connsiteY3" fmla="*/ 1587 h 1411287"/>
                <a:gd name="connsiteX4" fmla="*/ 406400 w 1963738"/>
                <a:gd name="connsiteY4" fmla="*/ 420687 h 1411287"/>
                <a:gd name="connsiteX5" fmla="*/ 63500 w 1963738"/>
                <a:gd name="connsiteY5" fmla="*/ 1287462 h 1411287"/>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41717 w 1963737"/>
                <a:gd name="connsiteY0" fmla="*/ 1287462 h 1689794"/>
                <a:gd name="connsiteX1" fmla="*/ 634920 w 1963737"/>
                <a:gd name="connsiteY1" fmla="*/ 1546919 h 1689794"/>
                <a:gd name="connsiteX2" fmla="*/ 1841942 w 1963737"/>
                <a:gd name="connsiteY2" fmla="*/ 430212 h 1689794"/>
                <a:gd name="connsiteX3" fmla="*/ 1365692 w 1963737"/>
                <a:gd name="connsiteY3" fmla="*/ 1587 h 1689794"/>
                <a:gd name="connsiteX4" fmla="*/ 384617 w 1963737"/>
                <a:gd name="connsiteY4" fmla="*/ 420687 h 1689794"/>
                <a:gd name="connsiteX5" fmla="*/ 41717 w 1963737"/>
                <a:gd name="connsiteY5" fmla="*/ 1287462 h 1689794"/>
                <a:gd name="connsiteX0" fmla="*/ 41717 w 1860992"/>
                <a:gd name="connsiteY0" fmla="*/ 1287462 h 1689794"/>
                <a:gd name="connsiteX1" fmla="*/ 634920 w 1860992"/>
                <a:gd name="connsiteY1" fmla="*/ 1546919 h 1689794"/>
                <a:gd name="connsiteX2" fmla="*/ 1479991 w 1860992"/>
                <a:gd name="connsiteY2" fmla="*/ 896937 h 1689794"/>
                <a:gd name="connsiteX3" fmla="*/ 1841942 w 1860992"/>
                <a:gd name="connsiteY3" fmla="*/ 430212 h 1689794"/>
                <a:gd name="connsiteX4" fmla="*/ 1365692 w 1860992"/>
                <a:gd name="connsiteY4" fmla="*/ 1587 h 1689794"/>
                <a:gd name="connsiteX5" fmla="*/ 384617 w 1860992"/>
                <a:gd name="connsiteY5" fmla="*/ 420687 h 1689794"/>
                <a:gd name="connsiteX6" fmla="*/ 41717 w 1860992"/>
                <a:gd name="connsiteY6" fmla="*/ 1287462 h 1689794"/>
                <a:gd name="connsiteX0" fmla="*/ 41717 w 1843724"/>
                <a:gd name="connsiteY0" fmla="*/ 1287462 h 1689794"/>
                <a:gd name="connsiteX1" fmla="*/ 634920 w 1843724"/>
                <a:gd name="connsiteY1" fmla="*/ 1546919 h 1689794"/>
                <a:gd name="connsiteX2" fmla="*/ 1355000 w 1843724"/>
                <a:gd name="connsiteY2" fmla="*/ 466799 h 1689794"/>
                <a:gd name="connsiteX3" fmla="*/ 1841942 w 1843724"/>
                <a:gd name="connsiteY3" fmla="*/ 430212 h 1689794"/>
                <a:gd name="connsiteX4" fmla="*/ 1365692 w 1843724"/>
                <a:gd name="connsiteY4" fmla="*/ 1587 h 1689794"/>
                <a:gd name="connsiteX5" fmla="*/ 384617 w 1843724"/>
                <a:gd name="connsiteY5" fmla="*/ 420687 h 1689794"/>
                <a:gd name="connsiteX6" fmla="*/ 41717 w 1843724"/>
                <a:gd name="connsiteY6" fmla="*/ 1287462 h 1689794"/>
                <a:gd name="connsiteX0" fmla="*/ 41717 w 1843724"/>
                <a:gd name="connsiteY0" fmla="*/ 1287462 h 1689794"/>
                <a:gd name="connsiteX1" fmla="*/ 634920 w 1843724"/>
                <a:gd name="connsiteY1" fmla="*/ 1546919 h 1689794"/>
                <a:gd name="connsiteX2" fmla="*/ 1355000 w 1843724"/>
                <a:gd name="connsiteY2" fmla="*/ 466799 h 1689794"/>
                <a:gd name="connsiteX3" fmla="*/ 1841942 w 1843724"/>
                <a:gd name="connsiteY3" fmla="*/ 430212 h 1689794"/>
                <a:gd name="connsiteX4" fmla="*/ 1365692 w 1843724"/>
                <a:gd name="connsiteY4" fmla="*/ 1587 h 1689794"/>
                <a:gd name="connsiteX5" fmla="*/ 384617 w 1843724"/>
                <a:gd name="connsiteY5" fmla="*/ 420687 h 1689794"/>
                <a:gd name="connsiteX6" fmla="*/ 41717 w 1843724"/>
                <a:gd name="connsiteY6" fmla="*/ 1287462 h 1689794"/>
                <a:gd name="connsiteX0" fmla="*/ 41717 w 1855725"/>
                <a:gd name="connsiteY0" fmla="*/ 1287462 h 1689794"/>
                <a:gd name="connsiteX1" fmla="*/ 634920 w 1855725"/>
                <a:gd name="connsiteY1" fmla="*/ 1546919 h 1689794"/>
                <a:gd name="connsiteX2" fmla="*/ 1282992 w 1855725"/>
                <a:gd name="connsiteY2" fmla="*/ 322783 h 1689794"/>
                <a:gd name="connsiteX3" fmla="*/ 1841942 w 1855725"/>
                <a:gd name="connsiteY3" fmla="*/ 430212 h 1689794"/>
                <a:gd name="connsiteX4" fmla="*/ 1365692 w 1855725"/>
                <a:gd name="connsiteY4" fmla="*/ 1587 h 1689794"/>
                <a:gd name="connsiteX5" fmla="*/ 384617 w 1855725"/>
                <a:gd name="connsiteY5" fmla="*/ 420687 h 1689794"/>
                <a:gd name="connsiteX6" fmla="*/ 41717 w 1855725"/>
                <a:gd name="connsiteY6" fmla="*/ 1287462 h 1689794"/>
                <a:gd name="connsiteX0" fmla="*/ 41717 w 1876164"/>
                <a:gd name="connsiteY0" fmla="*/ 1287462 h 1689794"/>
                <a:gd name="connsiteX1" fmla="*/ 634920 w 1876164"/>
                <a:gd name="connsiteY1" fmla="*/ 1546919 h 1689794"/>
                <a:gd name="connsiteX2" fmla="*/ 1571024 w 1876164"/>
                <a:gd name="connsiteY2" fmla="*/ 538807 h 1689794"/>
                <a:gd name="connsiteX3" fmla="*/ 1841942 w 1876164"/>
                <a:gd name="connsiteY3" fmla="*/ 430212 h 1689794"/>
                <a:gd name="connsiteX4" fmla="*/ 1365692 w 1876164"/>
                <a:gd name="connsiteY4" fmla="*/ 1587 h 1689794"/>
                <a:gd name="connsiteX5" fmla="*/ 384617 w 1876164"/>
                <a:gd name="connsiteY5" fmla="*/ 420687 h 1689794"/>
                <a:gd name="connsiteX6" fmla="*/ 41717 w 1876164"/>
                <a:gd name="connsiteY6" fmla="*/ 1287462 h 1689794"/>
                <a:gd name="connsiteX0" fmla="*/ 53718 w 1888165"/>
                <a:gd name="connsiteY0" fmla="*/ 1287462 h 1761802"/>
                <a:gd name="connsiteX1" fmla="*/ 718928 w 1888165"/>
                <a:gd name="connsiteY1" fmla="*/ 1618927 h 1761802"/>
                <a:gd name="connsiteX2" fmla="*/ 1583025 w 1888165"/>
                <a:gd name="connsiteY2" fmla="*/ 538807 h 1761802"/>
                <a:gd name="connsiteX3" fmla="*/ 1853943 w 1888165"/>
                <a:gd name="connsiteY3" fmla="*/ 430212 h 1761802"/>
                <a:gd name="connsiteX4" fmla="*/ 1377693 w 1888165"/>
                <a:gd name="connsiteY4" fmla="*/ 1587 h 1761802"/>
                <a:gd name="connsiteX5" fmla="*/ 396618 w 1888165"/>
                <a:gd name="connsiteY5" fmla="*/ 420687 h 1761802"/>
                <a:gd name="connsiteX6" fmla="*/ 53718 w 1888165"/>
                <a:gd name="connsiteY6" fmla="*/ 1287462 h 1761802"/>
                <a:gd name="connsiteX0" fmla="*/ 53718 w 1888165"/>
                <a:gd name="connsiteY0" fmla="*/ 1287462 h 1761802"/>
                <a:gd name="connsiteX1" fmla="*/ 718928 w 1888165"/>
                <a:gd name="connsiteY1" fmla="*/ 1618927 h 1761802"/>
                <a:gd name="connsiteX2" fmla="*/ 1583025 w 1888165"/>
                <a:gd name="connsiteY2" fmla="*/ 538807 h 1761802"/>
                <a:gd name="connsiteX3" fmla="*/ 1853943 w 1888165"/>
                <a:gd name="connsiteY3" fmla="*/ 430212 h 1761802"/>
                <a:gd name="connsiteX4" fmla="*/ 1377693 w 1888165"/>
                <a:gd name="connsiteY4" fmla="*/ 1587 h 1761802"/>
                <a:gd name="connsiteX5" fmla="*/ 396618 w 1888165"/>
                <a:gd name="connsiteY5" fmla="*/ 420687 h 1761802"/>
                <a:gd name="connsiteX6" fmla="*/ 53718 w 1888165"/>
                <a:gd name="connsiteY6" fmla="*/ 1287462 h 1761802"/>
                <a:gd name="connsiteX0" fmla="*/ 53718 w 1888165"/>
                <a:gd name="connsiteY0" fmla="*/ 1287462 h 1706006"/>
                <a:gd name="connsiteX1" fmla="*/ 718928 w 1888165"/>
                <a:gd name="connsiteY1" fmla="*/ 1618927 h 1706006"/>
                <a:gd name="connsiteX2" fmla="*/ 1583025 w 1888165"/>
                <a:gd name="connsiteY2" fmla="*/ 538807 h 1706006"/>
                <a:gd name="connsiteX3" fmla="*/ 1853943 w 1888165"/>
                <a:gd name="connsiteY3" fmla="*/ 430212 h 1706006"/>
                <a:gd name="connsiteX4" fmla="*/ 1377693 w 1888165"/>
                <a:gd name="connsiteY4" fmla="*/ 1587 h 1706006"/>
                <a:gd name="connsiteX5" fmla="*/ 396618 w 1888165"/>
                <a:gd name="connsiteY5" fmla="*/ 420687 h 1706006"/>
                <a:gd name="connsiteX6" fmla="*/ 53718 w 1888165"/>
                <a:gd name="connsiteY6" fmla="*/ 1287462 h 1706006"/>
                <a:gd name="connsiteX0" fmla="*/ 53718 w 1888165"/>
                <a:gd name="connsiteY0" fmla="*/ 1287462 h 1618927"/>
                <a:gd name="connsiteX1" fmla="*/ 718928 w 1888165"/>
                <a:gd name="connsiteY1" fmla="*/ 1618927 h 1618927"/>
                <a:gd name="connsiteX2" fmla="*/ 1583025 w 1888165"/>
                <a:gd name="connsiteY2" fmla="*/ 538807 h 1618927"/>
                <a:gd name="connsiteX3" fmla="*/ 1853943 w 1888165"/>
                <a:gd name="connsiteY3" fmla="*/ 430212 h 1618927"/>
                <a:gd name="connsiteX4" fmla="*/ 1377693 w 1888165"/>
                <a:gd name="connsiteY4" fmla="*/ 1587 h 1618927"/>
                <a:gd name="connsiteX5" fmla="*/ 396618 w 1888165"/>
                <a:gd name="connsiteY5" fmla="*/ 420687 h 1618927"/>
                <a:gd name="connsiteX6" fmla="*/ 53718 w 1888165"/>
                <a:gd name="connsiteY6" fmla="*/ 1287462 h 1618927"/>
                <a:gd name="connsiteX0" fmla="*/ 5223 w 1839670"/>
                <a:gd name="connsiteY0" fmla="*/ 1287462 h 1780287"/>
                <a:gd name="connsiteX1" fmla="*/ 379464 w 1839670"/>
                <a:gd name="connsiteY1" fmla="*/ 1506969 h 1780287"/>
                <a:gd name="connsiteX2" fmla="*/ 670433 w 1839670"/>
                <a:gd name="connsiteY2" fmla="*/ 1618927 h 1780287"/>
                <a:gd name="connsiteX3" fmla="*/ 1534530 w 1839670"/>
                <a:gd name="connsiteY3" fmla="*/ 538807 h 1780287"/>
                <a:gd name="connsiteX4" fmla="*/ 1805448 w 1839670"/>
                <a:gd name="connsiteY4" fmla="*/ 430212 h 1780287"/>
                <a:gd name="connsiteX5" fmla="*/ 1329198 w 1839670"/>
                <a:gd name="connsiteY5" fmla="*/ 1587 h 1780287"/>
                <a:gd name="connsiteX6" fmla="*/ 348123 w 1839670"/>
                <a:gd name="connsiteY6" fmla="*/ 420687 h 1780287"/>
                <a:gd name="connsiteX7" fmla="*/ 5223 w 1839670"/>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4947" h="1780287">
                  <a:moveTo>
                    <a:pt x="500" y="1287462"/>
                  </a:moveTo>
                  <a:cubicBezTo>
                    <a:pt x="1000" y="1451572"/>
                    <a:pt x="235534" y="1350106"/>
                    <a:pt x="346402" y="1405350"/>
                  </a:cubicBezTo>
                  <a:cubicBezTo>
                    <a:pt x="457270" y="1460594"/>
                    <a:pt x="473199" y="1780287"/>
                    <a:pt x="665710" y="1618927"/>
                  </a:cubicBezTo>
                  <a:cubicBezTo>
                    <a:pt x="905422" y="1553840"/>
                    <a:pt x="1238695" y="627021"/>
                    <a:pt x="1529807" y="538807"/>
                  </a:cubicBezTo>
                  <a:cubicBezTo>
                    <a:pt x="1820919" y="450593"/>
                    <a:pt x="1834947" y="519749"/>
                    <a:pt x="1800725" y="430212"/>
                  </a:cubicBezTo>
                  <a:cubicBezTo>
                    <a:pt x="1766503" y="340675"/>
                    <a:pt x="1567362" y="3174"/>
                    <a:pt x="1324475" y="1587"/>
                  </a:cubicBezTo>
                  <a:cubicBezTo>
                    <a:pt x="1081588" y="0"/>
                    <a:pt x="564063" y="206375"/>
                    <a:pt x="343400" y="420687"/>
                  </a:cubicBezTo>
                  <a:cubicBezTo>
                    <a:pt x="122738" y="635000"/>
                    <a:pt x="0" y="1123352"/>
                    <a:pt x="500" y="1287462"/>
                  </a:cubicBezTo>
                  <a:close/>
                </a:path>
              </a:pathLst>
            </a:custGeom>
            <a:gradFill flip="none" rotWithShape="1">
              <a:gsLst>
                <a:gs pos="74000">
                  <a:schemeClr val="bg1">
                    <a:alpha val="19000"/>
                  </a:schemeClr>
                </a:gs>
                <a:gs pos="50000">
                  <a:schemeClr val="bg1">
                    <a:alpha val="0"/>
                  </a:schemeClr>
                </a:gs>
                <a:gs pos="100000">
                  <a:schemeClr val="bg1">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81" name="자유형 102"/>
            <p:cNvSpPr/>
            <p:nvPr/>
          </p:nvSpPr>
          <p:spPr>
            <a:xfrm rot="5839189">
              <a:off x="4992668" y="4233137"/>
              <a:ext cx="1574505" cy="1185188"/>
            </a:xfrm>
            <a:custGeom>
              <a:avLst/>
              <a:gdLst>
                <a:gd name="connsiteX0" fmla="*/ 0 w 2171700"/>
                <a:gd name="connsiteY0" fmla="*/ 1038225 h 1914525"/>
                <a:gd name="connsiteX1" fmla="*/ 390525 w 2171700"/>
                <a:gd name="connsiteY1" fmla="*/ 1571625 h 1914525"/>
                <a:gd name="connsiteX2" fmla="*/ 819150 w 2171700"/>
                <a:gd name="connsiteY2" fmla="*/ 1914525 h 1914525"/>
                <a:gd name="connsiteX3" fmla="*/ 1409700 w 2171700"/>
                <a:gd name="connsiteY3" fmla="*/ 1771650 h 1914525"/>
                <a:gd name="connsiteX4" fmla="*/ 1876425 w 2171700"/>
                <a:gd name="connsiteY4" fmla="*/ 1371600 h 1914525"/>
                <a:gd name="connsiteX5" fmla="*/ 2171700 w 2171700"/>
                <a:gd name="connsiteY5" fmla="*/ 752475 h 1914525"/>
                <a:gd name="connsiteX6" fmla="*/ 2105025 w 2171700"/>
                <a:gd name="connsiteY6" fmla="*/ 0 h 1914525"/>
                <a:gd name="connsiteX7" fmla="*/ 1990725 w 2171700"/>
                <a:gd name="connsiteY7" fmla="*/ 209550 h 1914525"/>
                <a:gd name="connsiteX8" fmla="*/ 1733550 w 2171700"/>
                <a:gd name="connsiteY8" fmla="*/ 514350 h 1914525"/>
                <a:gd name="connsiteX9" fmla="*/ 1428750 w 2171700"/>
                <a:gd name="connsiteY9" fmla="*/ 533400 h 1914525"/>
                <a:gd name="connsiteX10" fmla="*/ 790575 w 2171700"/>
                <a:gd name="connsiteY10" fmla="*/ 942975 h 1914525"/>
                <a:gd name="connsiteX11" fmla="*/ 209550 w 2171700"/>
                <a:gd name="connsiteY11" fmla="*/ 1047750 h 1914525"/>
                <a:gd name="connsiteX12" fmla="*/ 0 w 2171700"/>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128712 h 2005012"/>
                <a:gd name="connsiteX1" fmla="*/ 420687 w 2201862"/>
                <a:gd name="connsiteY1" fmla="*/ 1662112 h 2005012"/>
                <a:gd name="connsiteX2" fmla="*/ 849312 w 2201862"/>
                <a:gd name="connsiteY2" fmla="*/ 2005012 h 2005012"/>
                <a:gd name="connsiteX3" fmla="*/ 1439862 w 2201862"/>
                <a:gd name="connsiteY3" fmla="*/ 1862137 h 2005012"/>
                <a:gd name="connsiteX4" fmla="*/ 1906587 w 2201862"/>
                <a:gd name="connsiteY4" fmla="*/ 1462087 h 2005012"/>
                <a:gd name="connsiteX5" fmla="*/ 2201862 w 2201862"/>
                <a:gd name="connsiteY5" fmla="*/ 842962 h 2005012"/>
                <a:gd name="connsiteX6" fmla="*/ 2135187 w 2201862"/>
                <a:gd name="connsiteY6" fmla="*/ 90487 h 2005012"/>
                <a:gd name="connsiteX7" fmla="*/ 2020887 w 2201862"/>
                <a:gd name="connsiteY7" fmla="*/ 300037 h 2005012"/>
                <a:gd name="connsiteX8" fmla="*/ 1763712 w 2201862"/>
                <a:gd name="connsiteY8" fmla="*/ 604837 h 2005012"/>
                <a:gd name="connsiteX9" fmla="*/ 1458912 w 2201862"/>
                <a:gd name="connsiteY9" fmla="*/ 623887 h 2005012"/>
                <a:gd name="connsiteX10" fmla="*/ 820737 w 2201862"/>
                <a:gd name="connsiteY10" fmla="*/ 1033462 h 2005012"/>
                <a:gd name="connsiteX11" fmla="*/ 239712 w 2201862"/>
                <a:gd name="connsiteY11" fmla="*/ 1138237 h 2005012"/>
                <a:gd name="connsiteX12" fmla="*/ 30162 w 2201862"/>
                <a:gd name="connsiteY12" fmla="*/ 1128712 h 2005012"/>
                <a:gd name="connsiteX0" fmla="*/ 30162 w 2239962"/>
                <a:gd name="connsiteY0" fmla="*/ 1128712 h 2005012"/>
                <a:gd name="connsiteX1" fmla="*/ 420687 w 2239962"/>
                <a:gd name="connsiteY1" fmla="*/ 1662112 h 2005012"/>
                <a:gd name="connsiteX2" fmla="*/ 849312 w 2239962"/>
                <a:gd name="connsiteY2" fmla="*/ 2005012 h 2005012"/>
                <a:gd name="connsiteX3" fmla="*/ 1439862 w 2239962"/>
                <a:gd name="connsiteY3" fmla="*/ 1862137 h 2005012"/>
                <a:gd name="connsiteX4" fmla="*/ 1906587 w 2239962"/>
                <a:gd name="connsiteY4" fmla="*/ 1462087 h 2005012"/>
                <a:gd name="connsiteX5" fmla="*/ 2201862 w 2239962"/>
                <a:gd name="connsiteY5" fmla="*/ 842962 h 2005012"/>
                <a:gd name="connsiteX6" fmla="*/ 2135187 w 2239962"/>
                <a:gd name="connsiteY6" fmla="*/ 90487 h 2005012"/>
                <a:gd name="connsiteX7" fmla="*/ 2020887 w 2239962"/>
                <a:gd name="connsiteY7" fmla="*/ 300037 h 2005012"/>
                <a:gd name="connsiteX8" fmla="*/ 1763712 w 2239962"/>
                <a:gd name="connsiteY8" fmla="*/ 604837 h 2005012"/>
                <a:gd name="connsiteX9" fmla="*/ 1458912 w 2239962"/>
                <a:gd name="connsiteY9" fmla="*/ 623887 h 2005012"/>
                <a:gd name="connsiteX10" fmla="*/ 820737 w 2239962"/>
                <a:gd name="connsiteY10" fmla="*/ 1033462 h 2005012"/>
                <a:gd name="connsiteX11" fmla="*/ 239712 w 2239962"/>
                <a:gd name="connsiteY11" fmla="*/ 1138237 h 2005012"/>
                <a:gd name="connsiteX12" fmla="*/ 30162 w 2239962"/>
                <a:gd name="connsiteY12" fmla="*/ 1128712 h 2005012"/>
                <a:gd name="connsiteX0" fmla="*/ 30162 w 2239962"/>
                <a:gd name="connsiteY0" fmla="*/ 1128712 h 2005012"/>
                <a:gd name="connsiteX1" fmla="*/ 420687 w 2239962"/>
                <a:gd name="connsiteY1" fmla="*/ 1662112 h 2005012"/>
                <a:gd name="connsiteX2" fmla="*/ 849312 w 2239962"/>
                <a:gd name="connsiteY2" fmla="*/ 2005012 h 2005012"/>
                <a:gd name="connsiteX3" fmla="*/ 1439862 w 2239962"/>
                <a:gd name="connsiteY3" fmla="*/ 1862137 h 2005012"/>
                <a:gd name="connsiteX4" fmla="*/ 1906587 w 2239962"/>
                <a:gd name="connsiteY4" fmla="*/ 1462087 h 2005012"/>
                <a:gd name="connsiteX5" fmla="*/ 2201862 w 2239962"/>
                <a:gd name="connsiteY5" fmla="*/ 842962 h 2005012"/>
                <a:gd name="connsiteX6" fmla="*/ 2135187 w 2239962"/>
                <a:gd name="connsiteY6" fmla="*/ 90487 h 2005012"/>
                <a:gd name="connsiteX7" fmla="*/ 2020887 w 2239962"/>
                <a:gd name="connsiteY7" fmla="*/ 300037 h 2005012"/>
                <a:gd name="connsiteX8" fmla="*/ 1763712 w 2239962"/>
                <a:gd name="connsiteY8" fmla="*/ 604837 h 2005012"/>
                <a:gd name="connsiteX9" fmla="*/ 1458912 w 2239962"/>
                <a:gd name="connsiteY9" fmla="*/ 623887 h 2005012"/>
                <a:gd name="connsiteX10" fmla="*/ 820737 w 2239962"/>
                <a:gd name="connsiteY10" fmla="*/ 1033462 h 2005012"/>
                <a:gd name="connsiteX11" fmla="*/ 239712 w 2239962"/>
                <a:gd name="connsiteY11" fmla="*/ 1138237 h 2005012"/>
                <a:gd name="connsiteX12" fmla="*/ 30162 w 2239962"/>
                <a:gd name="connsiteY12" fmla="*/ 1128712 h 2005012"/>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820737 w 2239962"/>
                <a:gd name="connsiteY9" fmla="*/ 1033462 h 2038350"/>
                <a:gd name="connsiteX10" fmla="*/ 239712 w 2239962"/>
                <a:gd name="connsiteY10" fmla="*/ 1138237 h 2038350"/>
                <a:gd name="connsiteX11" fmla="*/ 30162 w 2239962"/>
                <a:gd name="connsiteY11"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820737 w 2239962"/>
                <a:gd name="connsiteY9" fmla="*/ 1033462 h 2038350"/>
                <a:gd name="connsiteX10" fmla="*/ 239712 w 2239962"/>
                <a:gd name="connsiteY10" fmla="*/ 1138237 h 2038350"/>
                <a:gd name="connsiteX11" fmla="*/ 30162 w 2239962"/>
                <a:gd name="connsiteY11" fmla="*/ 1128712 h 2038350"/>
                <a:gd name="connsiteX0" fmla="*/ 30162 w 2220912"/>
                <a:gd name="connsiteY0" fmla="*/ 868362 h 1778000"/>
                <a:gd name="connsiteX1" fmla="*/ 420687 w 2220912"/>
                <a:gd name="connsiteY1" fmla="*/ 1401762 h 1778000"/>
                <a:gd name="connsiteX2" fmla="*/ 849312 w 2220912"/>
                <a:gd name="connsiteY2" fmla="*/ 1744662 h 1778000"/>
                <a:gd name="connsiteX3" fmla="*/ 1439862 w 2220912"/>
                <a:gd name="connsiteY3" fmla="*/ 1601787 h 1778000"/>
                <a:gd name="connsiteX4" fmla="*/ 1906587 w 2220912"/>
                <a:gd name="connsiteY4" fmla="*/ 1201737 h 1778000"/>
                <a:gd name="connsiteX5" fmla="*/ 2201862 w 2220912"/>
                <a:gd name="connsiteY5" fmla="*/ 582612 h 1778000"/>
                <a:gd name="connsiteX6" fmla="*/ 2020887 w 2220912"/>
                <a:gd name="connsiteY6" fmla="*/ 39687 h 1778000"/>
                <a:gd name="connsiteX7" fmla="*/ 1763712 w 2220912"/>
                <a:gd name="connsiteY7" fmla="*/ 344487 h 1778000"/>
                <a:gd name="connsiteX8" fmla="*/ 820737 w 2220912"/>
                <a:gd name="connsiteY8" fmla="*/ 773112 h 1778000"/>
                <a:gd name="connsiteX9" fmla="*/ 239712 w 2220912"/>
                <a:gd name="connsiteY9" fmla="*/ 877887 h 1778000"/>
                <a:gd name="connsiteX10" fmla="*/ 30162 w 2220912"/>
                <a:gd name="connsiteY10" fmla="*/ 868362 h 1778000"/>
                <a:gd name="connsiteX0" fmla="*/ 30162 w 2220912"/>
                <a:gd name="connsiteY0" fmla="*/ 868362 h 1778000"/>
                <a:gd name="connsiteX1" fmla="*/ 420687 w 2220912"/>
                <a:gd name="connsiteY1" fmla="*/ 1401762 h 1778000"/>
                <a:gd name="connsiteX2" fmla="*/ 849312 w 2220912"/>
                <a:gd name="connsiteY2" fmla="*/ 1744662 h 1778000"/>
                <a:gd name="connsiteX3" fmla="*/ 1439862 w 2220912"/>
                <a:gd name="connsiteY3" fmla="*/ 1601787 h 1778000"/>
                <a:gd name="connsiteX4" fmla="*/ 1906587 w 2220912"/>
                <a:gd name="connsiteY4" fmla="*/ 1201737 h 1778000"/>
                <a:gd name="connsiteX5" fmla="*/ 2201862 w 2220912"/>
                <a:gd name="connsiteY5" fmla="*/ 582612 h 1778000"/>
                <a:gd name="connsiteX6" fmla="*/ 2020887 w 2220912"/>
                <a:gd name="connsiteY6" fmla="*/ 39687 h 1778000"/>
                <a:gd name="connsiteX7" fmla="*/ 1763712 w 2220912"/>
                <a:gd name="connsiteY7" fmla="*/ 344487 h 1778000"/>
                <a:gd name="connsiteX8" fmla="*/ 820737 w 2220912"/>
                <a:gd name="connsiteY8" fmla="*/ 773112 h 1778000"/>
                <a:gd name="connsiteX9" fmla="*/ 239712 w 2220912"/>
                <a:gd name="connsiteY9" fmla="*/ 877887 h 1778000"/>
                <a:gd name="connsiteX10" fmla="*/ 30162 w 2220912"/>
                <a:gd name="connsiteY10" fmla="*/ 868362 h 1778000"/>
                <a:gd name="connsiteX0" fmla="*/ 30162 w 2312374"/>
                <a:gd name="connsiteY0" fmla="*/ 869819 h 1779457"/>
                <a:gd name="connsiteX1" fmla="*/ 420687 w 2312374"/>
                <a:gd name="connsiteY1" fmla="*/ 1403219 h 1779457"/>
                <a:gd name="connsiteX2" fmla="*/ 849312 w 2312374"/>
                <a:gd name="connsiteY2" fmla="*/ 1746119 h 1779457"/>
                <a:gd name="connsiteX3" fmla="*/ 1439862 w 2312374"/>
                <a:gd name="connsiteY3" fmla="*/ 1603244 h 1779457"/>
                <a:gd name="connsiteX4" fmla="*/ 1906587 w 2312374"/>
                <a:gd name="connsiteY4" fmla="*/ 1203194 h 1779457"/>
                <a:gd name="connsiteX5" fmla="*/ 2201862 w 2312374"/>
                <a:gd name="connsiteY5" fmla="*/ 584069 h 1779457"/>
                <a:gd name="connsiteX6" fmla="*/ 2239349 w 2312374"/>
                <a:gd name="connsiteY6" fmla="*/ 39687 h 1779457"/>
                <a:gd name="connsiteX7" fmla="*/ 1763712 w 2312374"/>
                <a:gd name="connsiteY7" fmla="*/ 345944 h 1779457"/>
                <a:gd name="connsiteX8" fmla="*/ 820737 w 2312374"/>
                <a:gd name="connsiteY8" fmla="*/ 774569 h 1779457"/>
                <a:gd name="connsiteX9" fmla="*/ 239712 w 2312374"/>
                <a:gd name="connsiteY9" fmla="*/ 879344 h 1779457"/>
                <a:gd name="connsiteX10" fmla="*/ 30162 w 2312374"/>
                <a:gd name="connsiteY10" fmla="*/ 869819 h 1779457"/>
                <a:gd name="connsiteX0" fmla="*/ 30162 w 2332627"/>
                <a:gd name="connsiteY0" fmla="*/ 846217 h 1755855"/>
                <a:gd name="connsiteX1" fmla="*/ 420687 w 2332627"/>
                <a:gd name="connsiteY1" fmla="*/ 1379617 h 1755855"/>
                <a:gd name="connsiteX2" fmla="*/ 849312 w 2332627"/>
                <a:gd name="connsiteY2" fmla="*/ 1722517 h 1755855"/>
                <a:gd name="connsiteX3" fmla="*/ 1439862 w 2332627"/>
                <a:gd name="connsiteY3" fmla="*/ 1579642 h 1755855"/>
                <a:gd name="connsiteX4" fmla="*/ 1906587 w 2332627"/>
                <a:gd name="connsiteY4" fmla="*/ 1179592 h 1755855"/>
                <a:gd name="connsiteX5" fmla="*/ 2201862 w 2332627"/>
                <a:gd name="connsiteY5" fmla="*/ 560467 h 1755855"/>
                <a:gd name="connsiteX6" fmla="*/ 2239349 w 2332627"/>
                <a:gd name="connsiteY6" fmla="*/ 16085 h 1755855"/>
                <a:gd name="connsiteX7" fmla="*/ 1642189 w 2332627"/>
                <a:gd name="connsiteY7" fmla="*/ 463955 h 1755855"/>
                <a:gd name="connsiteX8" fmla="*/ 820737 w 2332627"/>
                <a:gd name="connsiteY8" fmla="*/ 750967 h 1755855"/>
                <a:gd name="connsiteX9" fmla="*/ 239712 w 2332627"/>
                <a:gd name="connsiteY9" fmla="*/ 855742 h 1755855"/>
                <a:gd name="connsiteX10" fmla="*/ 30162 w 2332627"/>
                <a:gd name="connsiteY10" fmla="*/ 846217 h 1755855"/>
                <a:gd name="connsiteX0" fmla="*/ 30162 w 2332628"/>
                <a:gd name="connsiteY0" fmla="*/ 846217 h 1755855"/>
                <a:gd name="connsiteX1" fmla="*/ 420687 w 2332628"/>
                <a:gd name="connsiteY1" fmla="*/ 1379617 h 1755855"/>
                <a:gd name="connsiteX2" fmla="*/ 849312 w 2332628"/>
                <a:gd name="connsiteY2" fmla="*/ 1722517 h 1755855"/>
                <a:gd name="connsiteX3" fmla="*/ 1439862 w 2332628"/>
                <a:gd name="connsiteY3" fmla="*/ 1579642 h 1755855"/>
                <a:gd name="connsiteX4" fmla="*/ 1906587 w 2332628"/>
                <a:gd name="connsiteY4" fmla="*/ 1179592 h 1755855"/>
                <a:gd name="connsiteX5" fmla="*/ 2201862 w 2332628"/>
                <a:gd name="connsiteY5" fmla="*/ 560467 h 1755855"/>
                <a:gd name="connsiteX6" fmla="*/ 2239349 w 2332628"/>
                <a:gd name="connsiteY6" fmla="*/ 16085 h 1755855"/>
                <a:gd name="connsiteX7" fmla="*/ 1642189 w 2332628"/>
                <a:gd name="connsiteY7" fmla="*/ 463955 h 1755855"/>
                <a:gd name="connsiteX8" fmla="*/ 970384 w 2332628"/>
                <a:gd name="connsiteY8" fmla="*/ 538600 h 1755855"/>
                <a:gd name="connsiteX9" fmla="*/ 239712 w 2332628"/>
                <a:gd name="connsiteY9" fmla="*/ 855742 h 1755855"/>
                <a:gd name="connsiteX10" fmla="*/ 30162 w 2332628"/>
                <a:gd name="connsiteY10" fmla="*/ 846217 h 1755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2628" h="1755855">
                  <a:moveTo>
                    <a:pt x="30162" y="846217"/>
                  </a:moveTo>
                  <a:cubicBezTo>
                    <a:pt x="60324" y="933529"/>
                    <a:pt x="284162" y="1233567"/>
                    <a:pt x="420687" y="1379617"/>
                  </a:cubicBezTo>
                  <a:cubicBezTo>
                    <a:pt x="557212" y="1525667"/>
                    <a:pt x="679449" y="1689179"/>
                    <a:pt x="849312" y="1722517"/>
                  </a:cubicBezTo>
                  <a:cubicBezTo>
                    <a:pt x="1019175" y="1755855"/>
                    <a:pt x="1263650" y="1670129"/>
                    <a:pt x="1439862" y="1579642"/>
                  </a:cubicBezTo>
                  <a:cubicBezTo>
                    <a:pt x="1616074" y="1489155"/>
                    <a:pt x="1779587" y="1349455"/>
                    <a:pt x="1906587" y="1179592"/>
                  </a:cubicBezTo>
                  <a:cubicBezTo>
                    <a:pt x="2033587" y="1009729"/>
                    <a:pt x="2146402" y="754385"/>
                    <a:pt x="2201862" y="560467"/>
                  </a:cubicBezTo>
                  <a:cubicBezTo>
                    <a:pt x="2257322" y="366549"/>
                    <a:pt x="2332628" y="32170"/>
                    <a:pt x="2239349" y="16085"/>
                  </a:cubicBezTo>
                  <a:cubicBezTo>
                    <a:pt x="2146070" y="0"/>
                    <a:pt x="1853683" y="376869"/>
                    <a:pt x="1642189" y="463955"/>
                  </a:cubicBezTo>
                  <a:cubicBezTo>
                    <a:pt x="1430695" y="551041"/>
                    <a:pt x="1204130" y="473302"/>
                    <a:pt x="970384" y="538600"/>
                  </a:cubicBezTo>
                  <a:cubicBezTo>
                    <a:pt x="736638" y="603898"/>
                    <a:pt x="396416" y="804472"/>
                    <a:pt x="239712" y="855742"/>
                  </a:cubicBezTo>
                  <a:cubicBezTo>
                    <a:pt x="83008" y="907012"/>
                    <a:pt x="0" y="758905"/>
                    <a:pt x="30162" y="846217"/>
                  </a:cubicBezTo>
                  <a:close/>
                </a:path>
              </a:pathLst>
            </a:custGeom>
            <a:gradFill flip="none" rotWithShape="1">
              <a:gsLst>
                <a:gs pos="74000">
                  <a:schemeClr val="bg1">
                    <a:alpha val="11000"/>
                  </a:schemeClr>
                </a:gs>
                <a:gs pos="28000">
                  <a:schemeClr val="bg1">
                    <a:alpha val="0"/>
                  </a:schemeClr>
                </a:gs>
                <a:gs pos="0">
                  <a:schemeClr val="bg1">
                    <a:alpha val="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82" name="Oval 26"/>
            <p:cNvSpPr>
              <a:spLocks noChangeAspect="1" noChangeArrowheads="1"/>
            </p:cNvSpPr>
            <p:nvPr/>
          </p:nvSpPr>
          <p:spPr bwMode="auto">
            <a:xfrm rot="8100000">
              <a:off x="6006559" y="4664813"/>
              <a:ext cx="1550517" cy="831542"/>
            </a:xfrm>
            <a:prstGeom prst="ellipse">
              <a:avLst/>
            </a:prstGeom>
            <a:gradFill rotWithShape="1">
              <a:gsLst>
                <a:gs pos="0">
                  <a:schemeClr val="bg1">
                    <a:alpha val="33000"/>
                  </a:schemeClr>
                </a:gs>
                <a:gs pos="20000">
                  <a:schemeClr val="bg1">
                    <a:gamma/>
                    <a:shade val="46275"/>
                    <a:invGamma/>
                    <a:alpha val="0"/>
                  </a:schemeClr>
                </a:gs>
              </a:gsLst>
              <a:lin ang="5400000" scaled="1"/>
            </a:gradFill>
            <a:ln w="38100">
              <a:noFill/>
              <a:round/>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grpSp>
      <p:sp>
        <p:nvSpPr>
          <p:cNvPr id="83" name="TextBox 72"/>
          <p:cNvSpPr txBox="1">
            <a:spLocks noChangeArrowheads="1"/>
          </p:cNvSpPr>
          <p:nvPr/>
        </p:nvSpPr>
        <p:spPr bwMode="auto">
          <a:xfrm>
            <a:off x="3910397" y="1786513"/>
            <a:ext cx="1315917" cy="830997"/>
          </a:xfrm>
          <a:prstGeom prst="rect">
            <a:avLst/>
          </a:prstGeom>
          <a:noFill/>
          <a:ln w="9525">
            <a:noFill/>
            <a:miter lim="800000"/>
            <a:headEnd/>
            <a:tailEnd/>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600" b="1" i="0" u="none" strike="noStrike" kern="1200" cap="none" spc="0" normalizeH="0" baseline="0" noProof="0" dirty="0" err="1">
                <a:ln>
                  <a:noFill/>
                </a:ln>
                <a:solidFill>
                  <a:prstClr val="black"/>
                </a:solidFill>
                <a:effectLst/>
                <a:uLnTx/>
                <a:uFillTx/>
                <a:latin typeface="Arial" pitchFamily="34" charset="0"/>
                <a:ea typeface="맑은 고딕" panose="020B0503020000020004" pitchFamily="34" charset="-127"/>
                <a:cs typeface="Arial" pitchFamily="34" charset="0"/>
              </a:rPr>
              <a:t>Pemerintah</a:t>
            </a:r>
            <a:r>
              <a:rPr kumimoji="0" lang="en-US" altLang="ko-KR" sz="1600" b="1" i="0" u="none" strike="noStrike" kern="1200" cap="none" spc="0" normalizeH="0" baseline="0" noProof="0" dirty="0">
                <a:ln>
                  <a:noFill/>
                </a:ln>
                <a:solidFill>
                  <a:prstClr val="black"/>
                </a:solidFill>
                <a:effectLst/>
                <a:uLnTx/>
                <a:uFillTx/>
                <a:latin typeface="Arial" pitchFamily="34" charset="0"/>
                <a:ea typeface="맑은 고딕" panose="020B0503020000020004" pitchFamily="34" charset="-127"/>
                <a:cs typeface="Arial" pitchFamily="34" charset="0"/>
              </a:rPr>
              <a:t> Daerah </a:t>
            </a:r>
            <a:r>
              <a:rPr kumimoji="0" lang="en-US" altLang="ko-KR" sz="1600" b="1" i="0" u="none" strike="noStrike" kern="1200" cap="none" spc="0" normalizeH="0" baseline="0" noProof="0" dirty="0" err="1">
                <a:ln>
                  <a:noFill/>
                </a:ln>
                <a:solidFill>
                  <a:prstClr val="black"/>
                </a:solidFill>
                <a:effectLst/>
                <a:uLnTx/>
                <a:uFillTx/>
                <a:latin typeface="Arial" pitchFamily="34" charset="0"/>
                <a:ea typeface="맑은 고딕" panose="020B0503020000020004" pitchFamily="34" charset="-127"/>
                <a:cs typeface="Arial" pitchFamily="34" charset="0"/>
              </a:rPr>
              <a:t>Provinsi</a:t>
            </a:r>
            <a:endParaRPr kumimoji="0" lang="ko-KR" altLang="en-US" sz="1600" b="1" i="0" u="none" strike="noStrike" kern="1200" cap="none" spc="0" normalizeH="0" baseline="0" noProof="0" dirty="0">
              <a:ln>
                <a:noFill/>
              </a:ln>
              <a:solidFill>
                <a:prstClr val="black"/>
              </a:solidFill>
              <a:effectLst/>
              <a:uLnTx/>
              <a:uFillTx/>
              <a:latin typeface="Arial" pitchFamily="34" charset="0"/>
              <a:ea typeface="맑은 고딕" panose="020B0503020000020004" pitchFamily="34" charset="-127"/>
              <a:cs typeface="Arial" pitchFamily="34" charset="0"/>
            </a:endParaRPr>
          </a:p>
        </p:txBody>
      </p:sp>
      <p:sp>
        <p:nvSpPr>
          <p:cNvPr id="84" name="타원 105"/>
          <p:cNvSpPr/>
          <p:nvPr/>
        </p:nvSpPr>
        <p:spPr>
          <a:xfrm>
            <a:off x="5515568" y="3465039"/>
            <a:ext cx="1015723" cy="1015724"/>
          </a:xfrm>
          <a:prstGeom prst="ellipse">
            <a:avLst/>
          </a:prstGeom>
          <a:gradFill>
            <a:gsLst>
              <a:gs pos="0">
                <a:schemeClr val="bg1">
                  <a:lumMod val="50000"/>
                </a:schemeClr>
              </a:gs>
              <a:gs pos="80000">
                <a:schemeClr val="bg1">
                  <a:lumMod val="75000"/>
                </a:schemeClr>
              </a:gs>
              <a:gs pos="100000">
                <a:schemeClr val="bg1">
                  <a:lumMod val="85000"/>
                </a:schemeClr>
              </a:gs>
            </a:gsLst>
            <a:lin ang="16200000" scaled="0"/>
          </a:gradFill>
          <a:ln>
            <a:noFill/>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grpSp>
        <p:nvGrpSpPr>
          <p:cNvPr id="85" name="그룹 60"/>
          <p:cNvGrpSpPr>
            <a:grpSpLocks/>
          </p:cNvGrpSpPr>
          <p:nvPr/>
        </p:nvGrpSpPr>
        <p:grpSpPr bwMode="auto">
          <a:xfrm>
            <a:off x="5475977" y="3462489"/>
            <a:ext cx="1120809" cy="1015972"/>
            <a:chOff x="5075123" y="3442121"/>
            <a:chExt cx="2481953" cy="2249809"/>
          </a:xfrm>
        </p:grpSpPr>
        <p:sp>
          <p:nvSpPr>
            <p:cNvPr id="86" name="타원 107"/>
            <p:cNvSpPr/>
            <p:nvPr/>
          </p:nvSpPr>
          <p:spPr>
            <a:xfrm>
              <a:off x="5159815" y="3442121"/>
              <a:ext cx="2249809" cy="2249809"/>
            </a:xfrm>
            <a:prstGeom prst="ellipse">
              <a:avLst/>
            </a:prstGeom>
            <a:gradFill flip="none" rotWithShape="1">
              <a:gsLst>
                <a:gs pos="0">
                  <a:schemeClr val="bg1">
                    <a:alpha val="0"/>
                  </a:schemeClr>
                </a:gs>
                <a:gs pos="65000">
                  <a:schemeClr val="bg1">
                    <a:alpha val="0"/>
                  </a:schemeClr>
                </a:gs>
                <a:gs pos="74000">
                  <a:schemeClr val="bg1"/>
                </a:gs>
              </a:gsLst>
              <a:path path="circle">
                <a:fillToRect l="50000" t="50000" r="50000" b="50000"/>
              </a:path>
              <a:tileRect/>
            </a:gradFill>
            <a:ln>
              <a:solidFill>
                <a:schemeClr val="bg1">
                  <a:alpha val="25000"/>
                </a:schemeClr>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87" name="Oval 26"/>
            <p:cNvSpPr>
              <a:spLocks noChangeAspect="1" noChangeArrowheads="1"/>
            </p:cNvSpPr>
            <p:nvPr/>
          </p:nvSpPr>
          <p:spPr bwMode="auto">
            <a:xfrm rot="18900000">
              <a:off x="5075123" y="3761513"/>
              <a:ext cx="1550517" cy="831542"/>
            </a:xfrm>
            <a:prstGeom prst="ellipse">
              <a:avLst/>
            </a:prstGeom>
            <a:gradFill rotWithShape="1">
              <a:gsLst>
                <a:gs pos="0">
                  <a:schemeClr val="bg1">
                    <a:alpha val="33000"/>
                  </a:schemeClr>
                </a:gs>
                <a:gs pos="100000">
                  <a:schemeClr val="bg1">
                    <a:gamma/>
                    <a:shade val="46275"/>
                    <a:invGamma/>
                    <a:alpha val="0"/>
                  </a:schemeClr>
                </a:gs>
              </a:gsLst>
              <a:lin ang="5400000" scaled="1"/>
            </a:gradFill>
            <a:ln w="38100">
              <a:noFill/>
              <a:round/>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sp>
          <p:nvSpPr>
            <p:cNvPr id="88" name="Oval 28"/>
            <p:cNvSpPr>
              <a:spLocks noChangeArrowheads="1"/>
            </p:cNvSpPr>
            <p:nvPr/>
          </p:nvSpPr>
          <p:spPr bwMode="auto">
            <a:xfrm flipH="1">
              <a:off x="5386741" y="3670248"/>
              <a:ext cx="713227" cy="639276"/>
            </a:xfrm>
            <a:prstGeom prst="ellipse">
              <a:avLst/>
            </a:prstGeom>
            <a:gradFill rotWithShape="1">
              <a:gsLst>
                <a:gs pos="0">
                  <a:schemeClr val="bg1">
                    <a:alpha val="64999"/>
                  </a:schemeClr>
                </a:gs>
                <a:gs pos="100000">
                  <a:srgbClr val="67ABF5">
                    <a:alpha val="0"/>
                  </a:srgbClr>
                </a:gs>
              </a:gsLst>
              <a:path path="shape">
                <a:fillToRect l="50000" t="50000" r="50000" b="50000"/>
              </a:path>
            </a:gradFill>
            <a:ln w="9525">
              <a:noFill/>
              <a:round/>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itchFamily="50" charset="-127"/>
                <a:cs typeface="Arial" pitchFamily="34" charset="0"/>
              </a:endParaRPr>
            </a:p>
          </p:txBody>
        </p:sp>
        <p:sp>
          <p:nvSpPr>
            <p:cNvPr id="89" name="자유형 110"/>
            <p:cNvSpPr/>
            <p:nvPr/>
          </p:nvSpPr>
          <p:spPr>
            <a:xfrm rot="5398342">
              <a:off x="5955277" y="3558568"/>
              <a:ext cx="1424934" cy="1382488"/>
            </a:xfrm>
            <a:custGeom>
              <a:avLst/>
              <a:gdLst>
                <a:gd name="connsiteX0" fmla="*/ 0 w 1800225"/>
                <a:gd name="connsiteY0" fmla="*/ 1285875 h 1409700"/>
                <a:gd name="connsiteX1" fmla="*/ 723900 w 1800225"/>
                <a:gd name="connsiteY1" fmla="*/ 1409700 h 1409700"/>
                <a:gd name="connsiteX2" fmla="*/ 1800225 w 1800225"/>
                <a:gd name="connsiteY2" fmla="*/ 428625 h 1409700"/>
                <a:gd name="connsiteX3" fmla="*/ 1323975 w 1800225"/>
                <a:gd name="connsiteY3" fmla="*/ 0 h 1409700"/>
                <a:gd name="connsiteX4" fmla="*/ 342900 w 1800225"/>
                <a:gd name="connsiteY4" fmla="*/ 419100 h 1409700"/>
                <a:gd name="connsiteX5" fmla="*/ 0 w 1800225"/>
                <a:gd name="connsiteY5" fmla="*/ 1285875 h 1409700"/>
                <a:gd name="connsiteX0" fmla="*/ 63500 w 1863725"/>
                <a:gd name="connsiteY0" fmla="*/ 1287462 h 1411287"/>
                <a:gd name="connsiteX1" fmla="*/ 787400 w 1863725"/>
                <a:gd name="connsiteY1" fmla="*/ 1411287 h 1411287"/>
                <a:gd name="connsiteX2" fmla="*/ 1863725 w 1863725"/>
                <a:gd name="connsiteY2" fmla="*/ 430212 h 1411287"/>
                <a:gd name="connsiteX3" fmla="*/ 1387475 w 1863725"/>
                <a:gd name="connsiteY3" fmla="*/ 1587 h 1411287"/>
                <a:gd name="connsiteX4" fmla="*/ 406400 w 1863725"/>
                <a:gd name="connsiteY4" fmla="*/ 420687 h 1411287"/>
                <a:gd name="connsiteX5" fmla="*/ 63500 w 1863725"/>
                <a:gd name="connsiteY5" fmla="*/ 1287462 h 1411287"/>
                <a:gd name="connsiteX0" fmla="*/ 63500 w 1963738"/>
                <a:gd name="connsiteY0" fmla="*/ 1287462 h 1411287"/>
                <a:gd name="connsiteX1" fmla="*/ 787400 w 1963738"/>
                <a:gd name="connsiteY1" fmla="*/ 1411287 h 1411287"/>
                <a:gd name="connsiteX2" fmla="*/ 1863725 w 1963738"/>
                <a:gd name="connsiteY2" fmla="*/ 430212 h 1411287"/>
                <a:gd name="connsiteX3" fmla="*/ 1387475 w 1963738"/>
                <a:gd name="connsiteY3" fmla="*/ 1587 h 1411287"/>
                <a:gd name="connsiteX4" fmla="*/ 406400 w 1963738"/>
                <a:gd name="connsiteY4" fmla="*/ 420687 h 1411287"/>
                <a:gd name="connsiteX5" fmla="*/ 63500 w 1963738"/>
                <a:gd name="connsiteY5" fmla="*/ 1287462 h 1411287"/>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41717 w 1963737"/>
                <a:gd name="connsiteY0" fmla="*/ 1287462 h 1689794"/>
                <a:gd name="connsiteX1" fmla="*/ 634920 w 1963737"/>
                <a:gd name="connsiteY1" fmla="*/ 1546919 h 1689794"/>
                <a:gd name="connsiteX2" fmla="*/ 1841942 w 1963737"/>
                <a:gd name="connsiteY2" fmla="*/ 430212 h 1689794"/>
                <a:gd name="connsiteX3" fmla="*/ 1365692 w 1963737"/>
                <a:gd name="connsiteY3" fmla="*/ 1587 h 1689794"/>
                <a:gd name="connsiteX4" fmla="*/ 384617 w 1963737"/>
                <a:gd name="connsiteY4" fmla="*/ 420687 h 1689794"/>
                <a:gd name="connsiteX5" fmla="*/ 41717 w 1963737"/>
                <a:gd name="connsiteY5" fmla="*/ 1287462 h 1689794"/>
                <a:gd name="connsiteX0" fmla="*/ 41717 w 1860992"/>
                <a:gd name="connsiteY0" fmla="*/ 1287462 h 1689794"/>
                <a:gd name="connsiteX1" fmla="*/ 634920 w 1860992"/>
                <a:gd name="connsiteY1" fmla="*/ 1546919 h 1689794"/>
                <a:gd name="connsiteX2" fmla="*/ 1479991 w 1860992"/>
                <a:gd name="connsiteY2" fmla="*/ 896937 h 1689794"/>
                <a:gd name="connsiteX3" fmla="*/ 1841942 w 1860992"/>
                <a:gd name="connsiteY3" fmla="*/ 430212 h 1689794"/>
                <a:gd name="connsiteX4" fmla="*/ 1365692 w 1860992"/>
                <a:gd name="connsiteY4" fmla="*/ 1587 h 1689794"/>
                <a:gd name="connsiteX5" fmla="*/ 384617 w 1860992"/>
                <a:gd name="connsiteY5" fmla="*/ 420687 h 1689794"/>
                <a:gd name="connsiteX6" fmla="*/ 41717 w 1860992"/>
                <a:gd name="connsiteY6" fmla="*/ 1287462 h 1689794"/>
                <a:gd name="connsiteX0" fmla="*/ 41717 w 1843724"/>
                <a:gd name="connsiteY0" fmla="*/ 1287462 h 1689794"/>
                <a:gd name="connsiteX1" fmla="*/ 634920 w 1843724"/>
                <a:gd name="connsiteY1" fmla="*/ 1546919 h 1689794"/>
                <a:gd name="connsiteX2" fmla="*/ 1355000 w 1843724"/>
                <a:gd name="connsiteY2" fmla="*/ 466799 h 1689794"/>
                <a:gd name="connsiteX3" fmla="*/ 1841942 w 1843724"/>
                <a:gd name="connsiteY3" fmla="*/ 430212 h 1689794"/>
                <a:gd name="connsiteX4" fmla="*/ 1365692 w 1843724"/>
                <a:gd name="connsiteY4" fmla="*/ 1587 h 1689794"/>
                <a:gd name="connsiteX5" fmla="*/ 384617 w 1843724"/>
                <a:gd name="connsiteY5" fmla="*/ 420687 h 1689794"/>
                <a:gd name="connsiteX6" fmla="*/ 41717 w 1843724"/>
                <a:gd name="connsiteY6" fmla="*/ 1287462 h 1689794"/>
                <a:gd name="connsiteX0" fmla="*/ 41717 w 1843724"/>
                <a:gd name="connsiteY0" fmla="*/ 1287462 h 1689794"/>
                <a:gd name="connsiteX1" fmla="*/ 634920 w 1843724"/>
                <a:gd name="connsiteY1" fmla="*/ 1546919 h 1689794"/>
                <a:gd name="connsiteX2" fmla="*/ 1355000 w 1843724"/>
                <a:gd name="connsiteY2" fmla="*/ 466799 h 1689794"/>
                <a:gd name="connsiteX3" fmla="*/ 1841942 w 1843724"/>
                <a:gd name="connsiteY3" fmla="*/ 430212 h 1689794"/>
                <a:gd name="connsiteX4" fmla="*/ 1365692 w 1843724"/>
                <a:gd name="connsiteY4" fmla="*/ 1587 h 1689794"/>
                <a:gd name="connsiteX5" fmla="*/ 384617 w 1843724"/>
                <a:gd name="connsiteY5" fmla="*/ 420687 h 1689794"/>
                <a:gd name="connsiteX6" fmla="*/ 41717 w 1843724"/>
                <a:gd name="connsiteY6" fmla="*/ 1287462 h 1689794"/>
                <a:gd name="connsiteX0" fmla="*/ 41717 w 1855725"/>
                <a:gd name="connsiteY0" fmla="*/ 1287462 h 1689794"/>
                <a:gd name="connsiteX1" fmla="*/ 634920 w 1855725"/>
                <a:gd name="connsiteY1" fmla="*/ 1546919 h 1689794"/>
                <a:gd name="connsiteX2" fmla="*/ 1282992 w 1855725"/>
                <a:gd name="connsiteY2" fmla="*/ 322783 h 1689794"/>
                <a:gd name="connsiteX3" fmla="*/ 1841942 w 1855725"/>
                <a:gd name="connsiteY3" fmla="*/ 430212 h 1689794"/>
                <a:gd name="connsiteX4" fmla="*/ 1365692 w 1855725"/>
                <a:gd name="connsiteY4" fmla="*/ 1587 h 1689794"/>
                <a:gd name="connsiteX5" fmla="*/ 384617 w 1855725"/>
                <a:gd name="connsiteY5" fmla="*/ 420687 h 1689794"/>
                <a:gd name="connsiteX6" fmla="*/ 41717 w 1855725"/>
                <a:gd name="connsiteY6" fmla="*/ 1287462 h 1689794"/>
                <a:gd name="connsiteX0" fmla="*/ 41717 w 1876164"/>
                <a:gd name="connsiteY0" fmla="*/ 1287462 h 1689794"/>
                <a:gd name="connsiteX1" fmla="*/ 634920 w 1876164"/>
                <a:gd name="connsiteY1" fmla="*/ 1546919 h 1689794"/>
                <a:gd name="connsiteX2" fmla="*/ 1571024 w 1876164"/>
                <a:gd name="connsiteY2" fmla="*/ 538807 h 1689794"/>
                <a:gd name="connsiteX3" fmla="*/ 1841942 w 1876164"/>
                <a:gd name="connsiteY3" fmla="*/ 430212 h 1689794"/>
                <a:gd name="connsiteX4" fmla="*/ 1365692 w 1876164"/>
                <a:gd name="connsiteY4" fmla="*/ 1587 h 1689794"/>
                <a:gd name="connsiteX5" fmla="*/ 384617 w 1876164"/>
                <a:gd name="connsiteY5" fmla="*/ 420687 h 1689794"/>
                <a:gd name="connsiteX6" fmla="*/ 41717 w 1876164"/>
                <a:gd name="connsiteY6" fmla="*/ 1287462 h 1689794"/>
                <a:gd name="connsiteX0" fmla="*/ 53718 w 1888165"/>
                <a:gd name="connsiteY0" fmla="*/ 1287462 h 1761802"/>
                <a:gd name="connsiteX1" fmla="*/ 718928 w 1888165"/>
                <a:gd name="connsiteY1" fmla="*/ 1618927 h 1761802"/>
                <a:gd name="connsiteX2" fmla="*/ 1583025 w 1888165"/>
                <a:gd name="connsiteY2" fmla="*/ 538807 h 1761802"/>
                <a:gd name="connsiteX3" fmla="*/ 1853943 w 1888165"/>
                <a:gd name="connsiteY3" fmla="*/ 430212 h 1761802"/>
                <a:gd name="connsiteX4" fmla="*/ 1377693 w 1888165"/>
                <a:gd name="connsiteY4" fmla="*/ 1587 h 1761802"/>
                <a:gd name="connsiteX5" fmla="*/ 396618 w 1888165"/>
                <a:gd name="connsiteY5" fmla="*/ 420687 h 1761802"/>
                <a:gd name="connsiteX6" fmla="*/ 53718 w 1888165"/>
                <a:gd name="connsiteY6" fmla="*/ 1287462 h 1761802"/>
                <a:gd name="connsiteX0" fmla="*/ 53718 w 1888165"/>
                <a:gd name="connsiteY0" fmla="*/ 1287462 h 1761802"/>
                <a:gd name="connsiteX1" fmla="*/ 718928 w 1888165"/>
                <a:gd name="connsiteY1" fmla="*/ 1618927 h 1761802"/>
                <a:gd name="connsiteX2" fmla="*/ 1583025 w 1888165"/>
                <a:gd name="connsiteY2" fmla="*/ 538807 h 1761802"/>
                <a:gd name="connsiteX3" fmla="*/ 1853943 w 1888165"/>
                <a:gd name="connsiteY3" fmla="*/ 430212 h 1761802"/>
                <a:gd name="connsiteX4" fmla="*/ 1377693 w 1888165"/>
                <a:gd name="connsiteY4" fmla="*/ 1587 h 1761802"/>
                <a:gd name="connsiteX5" fmla="*/ 396618 w 1888165"/>
                <a:gd name="connsiteY5" fmla="*/ 420687 h 1761802"/>
                <a:gd name="connsiteX6" fmla="*/ 53718 w 1888165"/>
                <a:gd name="connsiteY6" fmla="*/ 1287462 h 1761802"/>
                <a:gd name="connsiteX0" fmla="*/ 53718 w 1888165"/>
                <a:gd name="connsiteY0" fmla="*/ 1287462 h 1706006"/>
                <a:gd name="connsiteX1" fmla="*/ 718928 w 1888165"/>
                <a:gd name="connsiteY1" fmla="*/ 1618927 h 1706006"/>
                <a:gd name="connsiteX2" fmla="*/ 1583025 w 1888165"/>
                <a:gd name="connsiteY2" fmla="*/ 538807 h 1706006"/>
                <a:gd name="connsiteX3" fmla="*/ 1853943 w 1888165"/>
                <a:gd name="connsiteY3" fmla="*/ 430212 h 1706006"/>
                <a:gd name="connsiteX4" fmla="*/ 1377693 w 1888165"/>
                <a:gd name="connsiteY4" fmla="*/ 1587 h 1706006"/>
                <a:gd name="connsiteX5" fmla="*/ 396618 w 1888165"/>
                <a:gd name="connsiteY5" fmla="*/ 420687 h 1706006"/>
                <a:gd name="connsiteX6" fmla="*/ 53718 w 1888165"/>
                <a:gd name="connsiteY6" fmla="*/ 1287462 h 1706006"/>
                <a:gd name="connsiteX0" fmla="*/ 53718 w 1888165"/>
                <a:gd name="connsiteY0" fmla="*/ 1287462 h 1618927"/>
                <a:gd name="connsiteX1" fmla="*/ 718928 w 1888165"/>
                <a:gd name="connsiteY1" fmla="*/ 1618927 h 1618927"/>
                <a:gd name="connsiteX2" fmla="*/ 1583025 w 1888165"/>
                <a:gd name="connsiteY2" fmla="*/ 538807 h 1618927"/>
                <a:gd name="connsiteX3" fmla="*/ 1853943 w 1888165"/>
                <a:gd name="connsiteY3" fmla="*/ 430212 h 1618927"/>
                <a:gd name="connsiteX4" fmla="*/ 1377693 w 1888165"/>
                <a:gd name="connsiteY4" fmla="*/ 1587 h 1618927"/>
                <a:gd name="connsiteX5" fmla="*/ 396618 w 1888165"/>
                <a:gd name="connsiteY5" fmla="*/ 420687 h 1618927"/>
                <a:gd name="connsiteX6" fmla="*/ 53718 w 1888165"/>
                <a:gd name="connsiteY6" fmla="*/ 1287462 h 1618927"/>
                <a:gd name="connsiteX0" fmla="*/ 5223 w 1839670"/>
                <a:gd name="connsiteY0" fmla="*/ 1287462 h 1780287"/>
                <a:gd name="connsiteX1" fmla="*/ 379464 w 1839670"/>
                <a:gd name="connsiteY1" fmla="*/ 1506969 h 1780287"/>
                <a:gd name="connsiteX2" fmla="*/ 670433 w 1839670"/>
                <a:gd name="connsiteY2" fmla="*/ 1618927 h 1780287"/>
                <a:gd name="connsiteX3" fmla="*/ 1534530 w 1839670"/>
                <a:gd name="connsiteY3" fmla="*/ 538807 h 1780287"/>
                <a:gd name="connsiteX4" fmla="*/ 1805448 w 1839670"/>
                <a:gd name="connsiteY4" fmla="*/ 430212 h 1780287"/>
                <a:gd name="connsiteX5" fmla="*/ 1329198 w 1839670"/>
                <a:gd name="connsiteY5" fmla="*/ 1587 h 1780287"/>
                <a:gd name="connsiteX6" fmla="*/ 348123 w 1839670"/>
                <a:gd name="connsiteY6" fmla="*/ 420687 h 1780287"/>
                <a:gd name="connsiteX7" fmla="*/ 5223 w 1839670"/>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4947" h="1780287">
                  <a:moveTo>
                    <a:pt x="500" y="1287462"/>
                  </a:moveTo>
                  <a:cubicBezTo>
                    <a:pt x="1000" y="1451572"/>
                    <a:pt x="235534" y="1350106"/>
                    <a:pt x="346402" y="1405350"/>
                  </a:cubicBezTo>
                  <a:cubicBezTo>
                    <a:pt x="457270" y="1460594"/>
                    <a:pt x="473199" y="1780287"/>
                    <a:pt x="665710" y="1618927"/>
                  </a:cubicBezTo>
                  <a:cubicBezTo>
                    <a:pt x="905422" y="1553840"/>
                    <a:pt x="1238695" y="627021"/>
                    <a:pt x="1529807" y="538807"/>
                  </a:cubicBezTo>
                  <a:cubicBezTo>
                    <a:pt x="1820919" y="450593"/>
                    <a:pt x="1834947" y="519749"/>
                    <a:pt x="1800725" y="430212"/>
                  </a:cubicBezTo>
                  <a:cubicBezTo>
                    <a:pt x="1766503" y="340675"/>
                    <a:pt x="1567362" y="3174"/>
                    <a:pt x="1324475" y="1587"/>
                  </a:cubicBezTo>
                  <a:cubicBezTo>
                    <a:pt x="1081588" y="0"/>
                    <a:pt x="564063" y="206375"/>
                    <a:pt x="343400" y="420687"/>
                  </a:cubicBezTo>
                  <a:cubicBezTo>
                    <a:pt x="122738" y="635000"/>
                    <a:pt x="0" y="1123352"/>
                    <a:pt x="500" y="1287462"/>
                  </a:cubicBezTo>
                  <a:close/>
                </a:path>
              </a:pathLst>
            </a:custGeom>
            <a:gradFill flip="none" rotWithShape="1">
              <a:gsLst>
                <a:gs pos="74000">
                  <a:schemeClr val="bg1">
                    <a:alpha val="19000"/>
                  </a:schemeClr>
                </a:gs>
                <a:gs pos="50000">
                  <a:schemeClr val="bg1">
                    <a:alpha val="0"/>
                  </a:schemeClr>
                </a:gs>
                <a:gs pos="100000">
                  <a:schemeClr val="bg1">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90" name="자유형 112"/>
            <p:cNvSpPr/>
            <p:nvPr/>
          </p:nvSpPr>
          <p:spPr>
            <a:xfrm rot="5839189">
              <a:off x="4992668" y="4233137"/>
              <a:ext cx="1574505" cy="1185188"/>
            </a:xfrm>
            <a:custGeom>
              <a:avLst/>
              <a:gdLst>
                <a:gd name="connsiteX0" fmla="*/ 0 w 2171700"/>
                <a:gd name="connsiteY0" fmla="*/ 1038225 h 1914525"/>
                <a:gd name="connsiteX1" fmla="*/ 390525 w 2171700"/>
                <a:gd name="connsiteY1" fmla="*/ 1571625 h 1914525"/>
                <a:gd name="connsiteX2" fmla="*/ 819150 w 2171700"/>
                <a:gd name="connsiteY2" fmla="*/ 1914525 h 1914525"/>
                <a:gd name="connsiteX3" fmla="*/ 1409700 w 2171700"/>
                <a:gd name="connsiteY3" fmla="*/ 1771650 h 1914525"/>
                <a:gd name="connsiteX4" fmla="*/ 1876425 w 2171700"/>
                <a:gd name="connsiteY4" fmla="*/ 1371600 h 1914525"/>
                <a:gd name="connsiteX5" fmla="*/ 2171700 w 2171700"/>
                <a:gd name="connsiteY5" fmla="*/ 752475 h 1914525"/>
                <a:gd name="connsiteX6" fmla="*/ 2105025 w 2171700"/>
                <a:gd name="connsiteY6" fmla="*/ 0 h 1914525"/>
                <a:gd name="connsiteX7" fmla="*/ 1990725 w 2171700"/>
                <a:gd name="connsiteY7" fmla="*/ 209550 h 1914525"/>
                <a:gd name="connsiteX8" fmla="*/ 1733550 w 2171700"/>
                <a:gd name="connsiteY8" fmla="*/ 514350 h 1914525"/>
                <a:gd name="connsiteX9" fmla="*/ 1428750 w 2171700"/>
                <a:gd name="connsiteY9" fmla="*/ 533400 h 1914525"/>
                <a:gd name="connsiteX10" fmla="*/ 790575 w 2171700"/>
                <a:gd name="connsiteY10" fmla="*/ 942975 h 1914525"/>
                <a:gd name="connsiteX11" fmla="*/ 209550 w 2171700"/>
                <a:gd name="connsiteY11" fmla="*/ 1047750 h 1914525"/>
                <a:gd name="connsiteX12" fmla="*/ 0 w 2171700"/>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128712 h 2005012"/>
                <a:gd name="connsiteX1" fmla="*/ 420687 w 2201862"/>
                <a:gd name="connsiteY1" fmla="*/ 1662112 h 2005012"/>
                <a:gd name="connsiteX2" fmla="*/ 849312 w 2201862"/>
                <a:gd name="connsiteY2" fmla="*/ 2005012 h 2005012"/>
                <a:gd name="connsiteX3" fmla="*/ 1439862 w 2201862"/>
                <a:gd name="connsiteY3" fmla="*/ 1862137 h 2005012"/>
                <a:gd name="connsiteX4" fmla="*/ 1906587 w 2201862"/>
                <a:gd name="connsiteY4" fmla="*/ 1462087 h 2005012"/>
                <a:gd name="connsiteX5" fmla="*/ 2201862 w 2201862"/>
                <a:gd name="connsiteY5" fmla="*/ 842962 h 2005012"/>
                <a:gd name="connsiteX6" fmla="*/ 2135187 w 2201862"/>
                <a:gd name="connsiteY6" fmla="*/ 90487 h 2005012"/>
                <a:gd name="connsiteX7" fmla="*/ 2020887 w 2201862"/>
                <a:gd name="connsiteY7" fmla="*/ 300037 h 2005012"/>
                <a:gd name="connsiteX8" fmla="*/ 1763712 w 2201862"/>
                <a:gd name="connsiteY8" fmla="*/ 604837 h 2005012"/>
                <a:gd name="connsiteX9" fmla="*/ 1458912 w 2201862"/>
                <a:gd name="connsiteY9" fmla="*/ 623887 h 2005012"/>
                <a:gd name="connsiteX10" fmla="*/ 820737 w 2201862"/>
                <a:gd name="connsiteY10" fmla="*/ 1033462 h 2005012"/>
                <a:gd name="connsiteX11" fmla="*/ 239712 w 2201862"/>
                <a:gd name="connsiteY11" fmla="*/ 1138237 h 2005012"/>
                <a:gd name="connsiteX12" fmla="*/ 30162 w 2201862"/>
                <a:gd name="connsiteY12" fmla="*/ 1128712 h 2005012"/>
                <a:gd name="connsiteX0" fmla="*/ 30162 w 2239962"/>
                <a:gd name="connsiteY0" fmla="*/ 1128712 h 2005012"/>
                <a:gd name="connsiteX1" fmla="*/ 420687 w 2239962"/>
                <a:gd name="connsiteY1" fmla="*/ 1662112 h 2005012"/>
                <a:gd name="connsiteX2" fmla="*/ 849312 w 2239962"/>
                <a:gd name="connsiteY2" fmla="*/ 2005012 h 2005012"/>
                <a:gd name="connsiteX3" fmla="*/ 1439862 w 2239962"/>
                <a:gd name="connsiteY3" fmla="*/ 1862137 h 2005012"/>
                <a:gd name="connsiteX4" fmla="*/ 1906587 w 2239962"/>
                <a:gd name="connsiteY4" fmla="*/ 1462087 h 2005012"/>
                <a:gd name="connsiteX5" fmla="*/ 2201862 w 2239962"/>
                <a:gd name="connsiteY5" fmla="*/ 842962 h 2005012"/>
                <a:gd name="connsiteX6" fmla="*/ 2135187 w 2239962"/>
                <a:gd name="connsiteY6" fmla="*/ 90487 h 2005012"/>
                <a:gd name="connsiteX7" fmla="*/ 2020887 w 2239962"/>
                <a:gd name="connsiteY7" fmla="*/ 300037 h 2005012"/>
                <a:gd name="connsiteX8" fmla="*/ 1763712 w 2239962"/>
                <a:gd name="connsiteY8" fmla="*/ 604837 h 2005012"/>
                <a:gd name="connsiteX9" fmla="*/ 1458912 w 2239962"/>
                <a:gd name="connsiteY9" fmla="*/ 623887 h 2005012"/>
                <a:gd name="connsiteX10" fmla="*/ 820737 w 2239962"/>
                <a:gd name="connsiteY10" fmla="*/ 1033462 h 2005012"/>
                <a:gd name="connsiteX11" fmla="*/ 239712 w 2239962"/>
                <a:gd name="connsiteY11" fmla="*/ 1138237 h 2005012"/>
                <a:gd name="connsiteX12" fmla="*/ 30162 w 2239962"/>
                <a:gd name="connsiteY12" fmla="*/ 1128712 h 2005012"/>
                <a:gd name="connsiteX0" fmla="*/ 30162 w 2239962"/>
                <a:gd name="connsiteY0" fmla="*/ 1128712 h 2005012"/>
                <a:gd name="connsiteX1" fmla="*/ 420687 w 2239962"/>
                <a:gd name="connsiteY1" fmla="*/ 1662112 h 2005012"/>
                <a:gd name="connsiteX2" fmla="*/ 849312 w 2239962"/>
                <a:gd name="connsiteY2" fmla="*/ 2005012 h 2005012"/>
                <a:gd name="connsiteX3" fmla="*/ 1439862 w 2239962"/>
                <a:gd name="connsiteY3" fmla="*/ 1862137 h 2005012"/>
                <a:gd name="connsiteX4" fmla="*/ 1906587 w 2239962"/>
                <a:gd name="connsiteY4" fmla="*/ 1462087 h 2005012"/>
                <a:gd name="connsiteX5" fmla="*/ 2201862 w 2239962"/>
                <a:gd name="connsiteY5" fmla="*/ 842962 h 2005012"/>
                <a:gd name="connsiteX6" fmla="*/ 2135187 w 2239962"/>
                <a:gd name="connsiteY6" fmla="*/ 90487 h 2005012"/>
                <a:gd name="connsiteX7" fmla="*/ 2020887 w 2239962"/>
                <a:gd name="connsiteY7" fmla="*/ 300037 h 2005012"/>
                <a:gd name="connsiteX8" fmla="*/ 1763712 w 2239962"/>
                <a:gd name="connsiteY8" fmla="*/ 604837 h 2005012"/>
                <a:gd name="connsiteX9" fmla="*/ 1458912 w 2239962"/>
                <a:gd name="connsiteY9" fmla="*/ 623887 h 2005012"/>
                <a:gd name="connsiteX10" fmla="*/ 820737 w 2239962"/>
                <a:gd name="connsiteY10" fmla="*/ 1033462 h 2005012"/>
                <a:gd name="connsiteX11" fmla="*/ 239712 w 2239962"/>
                <a:gd name="connsiteY11" fmla="*/ 1138237 h 2005012"/>
                <a:gd name="connsiteX12" fmla="*/ 30162 w 2239962"/>
                <a:gd name="connsiteY12" fmla="*/ 1128712 h 2005012"/>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820737 w 2239962"/>
                <a:gd name="connsiteY9" fmla="*/ 1033462 h 2038350"/>
                <a:gd name="connsiteX10" fmla="*/ 239712 w 2239962"/>
                <a:gd name="connsiteY10" fmla="*/ 1138237 h 2038350"/>
                <a:gd name="connsiteX11" fmla="*/ 30162 w 2239962"/>
                <a:gd name="connsiteY11"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820737 w 2239962"/>
                <a:gd name="connsiteY9" fmla="*/ 1033462 h 2038350"/>
                <a:gd name="connsiteX10" fmla="*/ 239712 w 2239962"/>
                <a:gd name="connsiteY10" fmla="*/ 1138237 h 2038350"/>
                <a:gd name="connsiteX11" fmla="*/ 30162 w 2239962"/>
                <a:gd name="connsiteY11" fmla="*/ 1128712 h 2038350"/>
                <a:gd name="connsiteX0" fmla="*/ 30162 w 2220912"/>
                <a:gd name="connsiteY0" fmla="*/ 868362 h 1778000"/>
                <a:gd name="connsiteX1" fmla="*/ 420687 w 2220912"/>
                <a:gd name="connsiteY1" fmla="*/ 1401762 h 1778000"/>
                <a:gd name="connsiteX2" fmla="*/ 849312 w 2220912"/>
                <a:gd name="connsiteY2" fmla="*/ 1744662 h 1778000"/>
                <a:gd name="connsiteX3" fmla="*/ 1439862 w 2220912"/>
                <a:gd name="connsiteY3" fmla="*/ 1601787 h 1778000"/>
                <a:gd name="connsiteX4" fmla="*/ 1906587 w 2220912"/>
                <a:gd name="connsiteY4" fmla="*/ 1201737 h 1778000"/>
                <a:gd name="connsiteX5" fmla="*/ 2201862 w 2220912"/>
                <a:gd name="connsiteY5" fmla="*/ 582612 h 1778000"/>
                <a:gd name="connsiteX6" fmla="*/ 2020887 w 2220912"/>
                <a:gd name="connsiteY6" fmla="*/ 39687 h 1778000"/>
                <a:gd name="connsiteX7" fmla="*/ 1763712 w 2220912"/>
                <a:gd name="connsiteY7" fmla="*/ 344487 h 1778000"/>
                <a:gd name="connsiteX8" fmla="*/ 820737 w 2220912"/>
                <a:gd name="connsiteY8" fmla="*/ 773112 h 1778000"/>
                <a:gd name="connsiteX9" fmla="*/ 239712 w 2220912"/>
                <a:gd name="connsiteY9" fmla="*/ 877887 h 1778000"/>
                <a:gd name="connsiteX10" fmla="*/ 30162 w 2220912"/>
                <a:gd name="connsiteY10" fmla="*/ 868362 h 1778000"/>
                <a:gd name="connsiteX0" fmla="*/ 30162 w 2220912"/>
                <a:gd name="connsiteY0" fmla="*/ 868362 h 1778000"/>
                <a:gd name="connsiteX1" fmla="*/ 420687 w 2220912"/>
                <a:gd name="connsiteY1" fmla="*/ 1401762 h 1778000"/>
                <a:gd name="connsiteX2" fmla="*/ 849312 w 2220912"/>
                <a:gd name="connsiteY2" fmla="*/ 1744662 h 1778000"/>
                <a:gd name="connsiteX3" fmla="*/ 1439862 w 2220912"/>
                <a:gd name="connsiteY3" fmla="*/ 1601787 h 1778000"/>
                <a:gd name="connsiteX4" fmla="*/ 1906587 w 2220912"/>
                <a:gd name="connsiteY4" fmla="*/ 1201737 h 1778000"/>
                <a:gd name="connsiteX5" fmla="*/ 2201862 w 2220912"/>
                <a:gd name="connsiteY5" fmla="*/ 582612 h 1778000"/>
                <a:gd name="connsiteX6" fmla="*/ 2020887 w 2220912"/>
                <a:gd name="connsiteY6" fmla="*/ 39687 h 1778000"/>
                <a:gd name="connsiteX7" fmla="*/ 1763712 w 2220912"/>
                <a:gd name="connsiteY7" fmla="*/ 344487 h 1778000"/>
                <a:gd name="connsiteX8" fmla="*/ 820737 w 2220912"/>
                <a:gd name="connsiteY8" fmla="*/ 773112 h 1778000"/>
                <a:gd name="connsiteX9" fmla="*/ 239712 w 2220912"/>
                <a:gd name="connsiteY9" fmla="*/ 877887 h 1778000"/>
                <a:gd name="connsiteX10" fmla="*/ 30162 w 2220912"/>
                <a:gd name="connsiteY10" fmla="*/ 868362 h 1778000"/>
                <a:gd name="connsiteX0" fmla="*/ 30162 w 2312374"/>
                <a:gd name="connsiteY0" fmla="*/ 869819 h 1779457"/>
                <a:gd name="connsiteX1" fmla="*/ 420687 w 2312374"/>
                <a:gd name="connsiteY1" fmla="*/ 1403219 h 1779457"/>
                <a:gd name="connsiteX2" fmla="*/ 849312 w 2312374"/>
                <a:gd name="connsiteY2" fmla="*/ 1746119 h 1779457"/>
                <a:gd name="connsiteX3" fmla="*/ 1439862 w 2312374"/>
                <a:gd name="connsiteY3" fmla="*/ 1603244 h 1779457"/>
                <a:gd name="connsiteX4" fmla="*/ 1906587 w 2312374"/>
                <a:gd name="connsiteY4" fmla="*/ 1203194 h 1779457"/>
                <a:gd name="connsiteX5" fmla="*/ 2201862 w 2312374"/>
                <a:gd name="connsiteY5" fmla="*/ 584069 h 1779457"/>
                <a:gd name="connsiteX6" fmla="*/ 2239349 w 2312374"/>
                <a:gd name="connsiteY6" fmla="*/ 39687 h 1779457"/>
                <a:gd name="connsiteX7" fmla="*/ 1763712 w 2312374"/>
                <a:gd name="connsiteY7" fmla="*/ 345944 h 1779457"/>
                <a:gd name="connsiteX8" fmla="*/ 820737 w 2312374"/>
                <a:gd name="connsiteY8" fmla="*/ 774569 h 1779457"/>
                <a:gd name="connsiteX9" fmla="*/ 239712 w 2312374"/>
                <a:gd name="connsiteY9" fmla="*/ 879344 h 1779457"/>
                <a:gd name="connsiteX10" fmla="*/ 30162 w 2312374"/>
                <a:gd name="connsiteY10" fmla="*/ 869819 h 1779457"/>
                <a:gd name="connsiteX0" fmla="*/ 30162 w 2332627"/>
                <a:gd name="connsiteY0" fmla="*/ 846217 h 1755855"/>
                <a:gd name="connsiteX1" fmla="*/ 420687 w 2332627"/>
                <a:gd name="connsiteY1" fmla="*/ 1379617 h 1755855"/>
                <a:gd name="connsiteX2" fmla="*/ 849312 w 2332627"/>
                <a:gd name="connsiteY2" fmla="*/ 1722517 h 1755855"/>
                <a:gd name="connsiteX3" fmla="*/ 1439862 w 2332627"/>
                <a:gd name="connsiteY3" fmla="*/ 1579642 h 1755855"/>
                <a:gd name="connsiteX4" fmla="*/ 1906587 w 2332627"/>
                <a:gd name="connsiteY4" fmla="*/ 1179592 h 1755855"/>
                <a:gd name="connsiteX5" fmla="*/ 2201862 w 2332627"/>
                <a:gd name="connsiteY5" fmla="*/ 560467 h 1755855"/>
                <a:gd name="connsiteX6" fmla="*/ 2239349 w 2332627"/>
                <a:gd name="connsiteY6" fmla="*/ 16085 h 1755855"/>
                <a:gd name="connsiteX7" fmla="*/ 1642189 w 2332627"/>
                <a:gd name="connsiteY7" fmla="*/ 463955 h 1755855"/>
                <a:gd name="connsiteX8" fmla="*/ 820737 w 2332627"/>
                <a:gd name="connsiteY8" fmla="*/ 750967 h 1755855"/>
                <a:gd name="connsiteX9" fmla="*/ 239712 w 2332627"/>
                <a:gd name="connsiteY9" fmla="*/ 855742 h 1755855"/>
                <a:gd name="connsiteX10" fmla="*/ 30162 w 2332627"/>
                <a:gd name="connsiteY10" fmla="*/ 846217 h 1755855"/>
                <a:gd name="connsiteX0" fmla="*/ 30162 w 2332628"/>
                <a:gd name="connsiteY0" fmla="*/ 846217 h 1755855"/>
                <a:gd name="connsiteX1" fmla="*/ 420687 w 2332628"/>
                <a:gd name="connsiteY1" fmla="*/ 1379617 h 1755855"/>
                <a:gd name="connsiteX2" fmla="*/ 849312 w 2332628"/>
                <a:gd name="connsiteY2" fmla="*/ 1722517 h 1755855"/>
                <a:gd name="connsiteX3" fmla="*/ 1439862 w 2332628"/>
                <a:gd name="connsiteY3" fmla="*/ 1579642 h 1755855"/>
                <a:gd name="connsiteX4" fmla="*/ 1906587 w 2332628"/>
                <a:gd name="connsiteY4" fmla="*/ 1179592 h 1755855"/>
                <a:gd name="connsiteX5" fmla="*/ 2201862 w 2332628"/>
                <a:gd name="connsiteY5" fmla="*/ 560467 h 1755855"/>
                <a:gd name="connsiteX6" fmla="*/ 2239349 w 2332628"/>
                <a:gd name="connsiteY6" fmla="*/ 16085 h 1755855"/>
                <a:gd name="connsiteX7" fmla="*/ 1642189 w 2332628"/>
                <a:gd name="connsiteY7" fmla="*/ 463955 h 1755855"/>
                <a:gd name="connsiteX8" fmla="*/ 970384 w 2332628"/>
                <a:gd name="connsiteY8" fmla="*/ 538600 h 1755855"/>
                <a:gd name="connsiteX9" fmla="*/ 239712 w 2332628"/>
                <a:gd name="connsiteY9" fmla="*/ 855742 h 1755855"/>
                <a:gd name="connsiteX10" fmla="*/ 30162 w 2332628"/>
                <a:gd name="connsiteY10" fmla="*/ 846217 h 1755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2628" h="1755855">
                  <a:moveTo>
                    <a:pt x="30162" y="846217"/>
                  </a:moveTo>
                  <a:cubicBezTo>
                    <a:pt x="60324" y="933529"/>
                    <a:pt x="284162" y="1233567"/>
                    <a:pt x="420687" y="1379617"/>
                  </a:cubicBezTo>
                  <a:cubicBezTo>
                    <a:pt x="557212" y="1525667"/>
                    <a:pt x="679449" y="1689179"/>
                    <a:pt x="849312" y="1722517"/>
                  </a:cubicBezTo>
                  <a:cubicBezTo>
                    <a:pt x="1019175" y="1755855"/>
                    <a:pt x="1263650" y="1670129"/>
                    <a:pt x="1439862" y="1579642"/>
                  </a:cubicBezTo>
                  <a:cubicBezTo>
                    <a:pt x="1616074" y="1489155"/>
                    <a:pt x="1779587" y="1349455"/>
                    <a:pt x="1906587" y="1179592"/>
                  </a:cubicBezTo>
                  <a:cubicBezTo>
                    <a:pt x="2033587" y="1009729"/>
                    <a:pt x="2146402" y="754385"/>
                    <a:pt x="2201862" y="560467"/>
                  </a:cubicBezTo>
                  <a:cubicBezTo>
                    <a:pt x="2257322" y="366549"/>
                    <a:pt x="2332628" y="32170"/>
                    <a:pt x="2239349" y="16085"/>
                  </a:cubicBezTo>
                  <a:cubicBezTo>
                    <a:pt x="2146070" y="0"/>
                    <a:pt x="1853683" y="376869"/>
                    <a:pt x="1642189" y="463955"/>
                  </a:cubicBezTo>
                  <a:cubicBezTo>
                    <a:pt x="1430695" y="551041"/>
                    <a:pt x="1204130" y="473302"/>
                    <a:pt x="970384" y="538600"/>
                  </a:cubicBezTo>
                  <a:cubicBezTo>
                    <a:pt x="736638" y="603898"/>
                    <a:pt x="396416" y="804472"/>
                    <a:pt x="239712" y="855742"/>
                  </a:cubicBezTo>
                  <a:cubicBezTo>
                    <a:pt x="83008" y="907012"/>
                    <a:pt x="0" y="758905"/>
                    <a:pt x="30162" y="846217"/>
                  </a:cubicBezTo>
                  <a:close/>
                </a:path>
              </a:pathLst>
            </a:custGeom>
            <a:gradFill flip="none" rotWithShape="1">
              <a:gsLst>
                <a:gs pos="74000">
                  <a:schemeClr val="bg1">
                    <a:alpha val="11000"/>
                  </a:schemeClr>
                </a:gs>
                <a:gs pos="28000">
                  <a:schemeClr val="bg1">
                    <a:alpha val="0"/>
                  </a:schemeClr>
                </a:gs>
                <a:gs pos="0">
                  <a:schemeClr val="bg1">
                    <a:alpha val="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91" name="Oval 26"/>
            <p:cNvSpPr>
              <a:spLocks noChangeAspect="1" noChangeArrowheads="1"/>
            </p:cNvSpPr>
            <p:nvPr/>
          </p:nvSpPr>
          <p:spPr bwMode="auto">
            <a:xfrm rot="8100000">
              <a:off x="6006559" y="4664813"/>
              <a:ext cx="1550517" cy="831542"/>
            </a:xfrm>
            <a:prstGeom prst="ellipse">
              <a:avLst/>
            </a:prstGeom>
            <a:gradFill rotWithShape="1">
              <a:gsLst>
                <a:gs pos="0">
                  <a:schemeClr val="bg1">
                    <a:alpha val="33000"/>
                  </a:schemeClr>
                </a:gs>
                <a:gs pos="20000">
                  <a:schemeClr val="bg1">
                    <a:gamma/>
                    <a:shade val="46275"/>
                    <a:invGamma/>
                    <a:alpha val="0"/>
                  </a:schemeClr>
                </a:gs>
              </a:gsLst>
              <a:lin ang="5400000" scaled="1"/>
            </a:gradFill>
            <a:ln w="38100">
              <a:noFill/>
              <a:round/>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grpSp>
      <p:sp>
        <p:nvSpPr>
          <p:cNvPr id="92" name="TextBox 72"/>
          <p:cNvSpPr txBox="1">
            <a:spLocks noChangeArrowheads="1"/>
          </p:cNvSpPr>
          <p:nvPr/>
        </p:nvSpPr>
        <p:spPr bwMode="auto">
          <a:xfrm>
            <a:off x="5502906" y="1826828"/>
            <a:ext cx="1293070" cy="830997"/>
          </a:xfrm>
          <a:prstGeom prst="rect">
            <a:avLst/>
          </a:prstGeom>
          <a:noFill/>
          <a:ln w="9525">
            <a:noFill/>
            <a:miter lim="800000"/>
            <a:headEnd/>
            <a:tailEnd/>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600" b="1" i="0" u="none" strike="noStrike" kern="1200" cap="none" spc="0" normalizeH="0" baseline="0" noProof="0" dirty="0" err="1">
                <a:ln>
                  <a:noFill/>
                </a:ln>
                <a:solidFill>
                  <a:prstClr val="black"/>
                </a:solidFill>
                <a:effectLst/>
                <a:uLnTx/>
                <a:uFillTx/>
                <a:latin typeface="Arial" pitchFamily="34" charset="0"/>
                <a:ea typeface="맑은 고딕" panose="020B0503020000020004" pitchFamily="34" charset="-127"/>
                <a:cs typeface="Arial" pitchFamily="34" charset="0"/>
              </a:rPr>
              <a:t>Pemerintah</a:t>
            </a:r>
            <a:r>
              <a:rPr kumimoji="0" lang="en-US" altLang="ko-KR" sz="1600" b="1" i="0" u="none" strike="noStrike" kern="1200" cap="none" spc="0" normalizeH="0" baseline="0" noProof="0" dirty="0">
                <a:ln>
                  <a:noFill/>
                </a:ln>
                <a:solidFill>
                  <a:prstClr val="black"/>
                </a:solidFill>
                <a:effectLst/>
                <a:uLnTx/>
                <a:uFillTx/>
                <a:latin typeface="Arial" pitchFamily="34" charset="0"/>
                <a:ea typeface="맑은 고딕" panose="020B0503020000020004" pitchFamily="34" charset="-127"/>
                <a:cs typeface="Arial" pitchFamily="34" charset="0"/>
              </a:rPr>
              <a:t> Daerah </a:t>
            </a:r>
            <a:r>
              <a:rPr kumimoji="0" lang="en-US" altLang="ko-KR" sz="1600" b="1" i="0" u="none" strike="noStrike" kern="1200" cap="none" spc="0" normalizeH="0" baseline="0" noProof="0" dirty="0" err="1">
                <a:ln>
                  <a:noFill/>
                </a:ln>
                <a:solidFill>
                  <a:prstClr val="black"/>
                </a:solidFill>
                <a:effectLst/>
                <a:uLnTx/>
                <a:uFillTx/>
                <a:latin typeface="Arial" pitchFamily="34" charset="0"/>
                <a:ea typeface="맑은 고딕" panose="020B0503020000020004" pitchFamily="34" charset="-127"/>
                <a:cs typeface="Arial" pitchFamily="34" charset="0"/>
              </a:rPr>
              <a:t>Kab</a:t>
            </a:r>
            <a:r>
              <a:rPr kumimoji="0" lang="en-US" altLang="ko-KR" sz="1600" b="1" i="0" u="none" strike="noStrike" kern="1200" cap="none" spc="0" normalizeH="0" baseline="0" noProof="0" dirty="0">
                <a:ln>
                  <a:noFill/>
                </a:ln>
                <a:solidFill>
                  <a:prstClr val="black"/>
                </a:solidFill>
                <a:effectLst/>
                <a:uLnTx/>
                <a:uFillTx/>
                <a:latin typeface="Arial" pitchFamily="34" charset="0"/>
                <a:ea typeface="맑은 고딕" panose="020B0503020000020004" pitchFamily="34" charset="-127"/>
                <a:cs typeface="Arial" pitchFamily="34" charset="0"/>
              </a:rPr>
              <a:t>/Kota</a:t>
            </a:r>
            <a:endParaRPr kumimoji="0" lang="ko-KR" altLang="en-US" sz="1600" b="1" i="0" u="none" strike="noStrike" kern="1200" cap="none" spc="0" normalizeH="0" baseline="0" noProof="0" dirty="0">
              <a:ln>
                <a:noFill/>
              </a:ln>
              <a:solidFill>
                <a:prstClr val="black"/>
              </a:solidFill>
              <a:effectLst/>
              <a:uLnTx/>
              <a:uFillTx/>
              <a:latin typeface="Arial" pitchFamily="34" charset="0"/>
              <a:ea typeface="맑은 고딕" panose="020B0503020000020004" pitchFamily="34" charset="-127"/>
              <a:cs typeface="Arial" pitchFamily="34" charset="0"/>
            </a:endParaRPr>
          </a:p>
        </p:txBody>
      </p:sp>
      <p:sp>
        <p:nvSpPr>
          <p:cNvPr id="93" name="타원 115"/>
          <p:cNvSpPr/>
          <p:nvPr/>
        </p:nvSpPr>
        <p:spPr>
          <a:xfrm>
            <a:off x="6979988" y="3251265"/>
            <a:ext cx="1015723" cy="1015724"/>
          </a:xfrm>
          <a:prstGeom prst="ellipse">
            <a:avLst/>
          </a:prstGeom>
          <a:gradFill>
            <a:gsLst>
              <a:gs pos="0">
                <a:schemeClr val="bg1">
                  <a:lumMod val="50000"/>
                </a:schemeClr>
              </a:gs>
              <a:gs pos="80000">
                <a:schemeClr val="bg1">
                  <a:lumMod val="75000"/>
                </a:schemeClr>
              </a:gs>
              <a:gs pos="100000">
                <a:schemeClr val="bg1">
                  <a:lumMod val="85000"/>
                </a:schemeClr>
              </a:gs>
            </a:gsLst>
            <a:lin ang="16200000" scaled="0"/>
          </a:gradFill>
          <a:ln>
            <a:noFill/>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grpSp>
        <p:nvGrpSpPr>
          <p:cNvPr id="94" name="그룹 60"/>
          <p:cNvGrpSpPr>
            <a:grpSpLocks/>
          </p:cNvGrpSpPr>
          <p:nvPr/>
        </p:nvGrpSpPr>
        <p:grpSpPr bwMode="auto">
          <a:xfrm>
            <a:off x="6940397" y="3248715"/>
            <a:ext cx="1120809" cy="1015972"/>
            <a:chOff x="5075123" y="3442121"/>
            <a:chExt cx="2481953" cy="2249809"/>
          </a:xfrm>
        </p:grpSpPr>
        <p:sp>
          <p:nvSpPr>
            <p:cNvPr id="95" name="타원 117"/>
            <p:cNvSpPr/>
            <p:nvPr/>
          </p:nvSpPr>
          <p:spPr>
            <a:xfrm>
              <a:off x="5159815" y="3442121"/>
              <a:ext cx="2249809" cy="2249809"/>
            </a:xfrm>
            <a:prstGeom prst="ellipse">
              <a:avLst/>
            </a:prstGeom>
            <a:gradFill flip="none" rotWithShape="1">
              <a:gsLst>
                <a:gs pos="0">
                  <a:schemeClr val="bg1">
                    <a:alpha val="0"/>
                  </a:schemeClr>
                </a:gs>
                <a:gs pos="65000">
                  <a:schemeClr val="bg1">
                    <a:alpha val="0"/>
                  </a:schemeClr>
                </a:gs>
                <a:gs pos="74000">
                  <a:schemeClr val="bg1"/>
                </a:gs>
              </a:gsLst>
              <a:path path="circle">
                <a:fillToRect l="50000" t="50000" r="50000" b="50000"/>
              </a:path>
              <a:tileRect/>
            </a:gradFill>
            <a:ln>
              <a:solidFill>
                <a:schemeClr val="bg1">
                  <a:alpha val="25000"/>
                </a:schemeClr>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96" name="Oval 26"/>
            <p:cNvSpPr>
              <a:spLocks noChangeAspect="1" noChangeArrowheads="1"/>
            </p:cNvSpPr>
            <p:nvPr/>
          </p:nvSpPr>
          <p:spPr bwMode="auto">
            <a:xfrm rot="18900000">
              <a:off x="5075123" y="3761513"/>
              <a:ext cx="1550517" cy="831542"/>
            </a:xfrm>
            <a:prstGeom prst="ellipse">
              <a:avLst/>
            </a:prstGeom>
            <a:gradFill rotWithShape="1">
              <a:gsLst>
                <a:gs pos="0">
                  <a:schemeClr val="bg1">
                    <a:alpha val="33000"/>
                  </a:schemeClr>
                </a:gs>
                <a:gs pos="100000">
                  <a:schemeClr val="bg1">
                    <a:gamma/>
                    <a:shade val="46275"/>
                    <a:invGamma/>
                    <a:alpha val="0"/>
                  </a:schemeClr>
                </a:gs>
              </a:gsLst>
              <a:lin ang="5400000" scaled="1"/>
            </a:gradFill>
            <a:ln w="38100">
              <a:noFill/>
              <a:round/>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sp>
          <p:nvSpPr>
            <p:cNvPr id="97" name="Oval 28"/>
            <p:cNvSpPr>
              <a:spLocks noChangeArrowheads="1"/>
            </p:cNvSpPr>
            <p:nvPr/>
          </p:nvSpPr>
          <p:spPr bwMode="auto">
            <a:xfrm flipH="1">
              <a:off x="5386741" y="3670248"/>
              <a:ext cx="713227" cy="639276"/>
            </a:xfrm>
            <a:prstGeom prst="ellipse">
              <a:avLst/>
            </a:prstGeom>
            <a:gradFill rotWithShape="1">
              <a:gsLst>
                <a:gs pos="0">
                  <a:schemeClr val="bg1">
                    <a:alpha val="64999"/>
                  </a:schemeClr>
                </a:gs>
                <a:gs pos="100000">
                  <a:srgbClr val="67ABF5">
                    <a:alpha val="0"/>
                  </a:srgbClr>
                </a:gs>
              </a:gsLst>
              <a:path path="shape">
                <a:fillToRect l="50000" t="50000" r="50000" b="50000"/>
              </a:path>
            </a:gradFill>
            <a:ln w="9525">
              <a:noFill/>
              <a:round/>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itchFamily="50" charset="-127"/>
                <a:cs typeface="Arial" pitchFamily="34" charset="0"/>
              </a:endParaRPr>
            </a:p>
          </p:txBody>
        </p:sp>
        <p:sp>
          <p:nvSpPr>
            <p:cNvPr id="98" name="자유형 120"/>
            <p:cNvSpPr/>
            <p:nvPr/>
          </p:nvSpPr>
          <p:spPr>
            <a:xfrm rot="5398342">
              <a:off x="5955277" y="3558568"/>
              <a:ext cx="1424934" cy="1382488"/>
            </a:xfrm>
            <a:custGeom>
              <a:avLst/>
              <a:gdLst>
                <a:gd name="connsiteX0" fmla="*/ 0 w 1800225"/>
                <a:gd name="connsiteY0" fmla="*/ 1285875 h 1409700"/>
                <a:gd name="connsiteX1" fmla="*/ 723900 w 1800225"/>
                <a:gd name="connsiteY1" fmla="*/ 1409700 h 1409700"/>
                <a:gd name="connsiteX2" fmla="*/ 1800225 w 1800225"/>
                <a:gd name="connsiteY2" fmla="*/ 428625 h 1409700"/>
                <a:gd name="connsiteX3" fmla="*/ 1323975 w 1800225"/>
                <a:gd name="connsiteY3" fmla="*/ 0 h 1409700"/>
                <a:gd name="connsiteX4" fmla="*/ 342900 w 1800225"/>
                <a:gd name="connsiteY4" fmla="*/ 419100 h 1409700"/>
                <a:gd name="connsiteX5" fmla="*/ 0 w 1800225"/>
                <a:gd name="connsiteY5" fmla="*/ 1285875 h 1409700"/>
                <a:gd name="connsiteX0" fmla="*/ 63500 w 1863725"/>
                <a:gd name="connsiteY0" fmla="*/ 1287462 h 1411287"/>
                <a:gd name="connsiteX1" fmla="*/ 787400 w 1863725"/>
                <a:gd name="connsiteY1" fmla="*/ 1411287 h 1411287"/>
                <a:gd name="connsiteX2" fmla="*/ 1863725 w 1863725"/>
                <a:gd name="connsiteY2" fmla="*/ 430212 h 1411287"/>
                <a:gd name="connsiteX3" fmla="*/ 1387475 w 1863725"/>
                <a:gd name="connsiteY3" fmla="*/ 1587 h 1411287"/>
                <a:gd name="connsiteX4" fmla="*/ 406400 w 1863725"/>
                <a:gd name="connsiteY4" fmla="*/ 420687 h 1411287"/>
                <a:gd name="connsiteX5" fmla="*/ 63500 w 1863725"/>
                <a:gd name="connsiteY5" fmla="*/ 1287462 h 1411287"/>
                <a:gd name="connsiteX0" fmla="*/ 63500 w 1963738"/>
                <a:gd name="connsiteY0" fmla="*/ 1287462 h 1411287"/>
                <a:gd name="connsiteX1" fmla="*/ 787400 w 1963738"/>
                <a:gd name="connsiteY1" fmla="*/ 1411287 h 1411287"/>
                <a:gd name="connsiteX2" fmla="*/ 1863725 w 1963738"/>
                <a:gd name="connsiteY2" fmla="*/ 430212 h 1411287"/>
                <a:gd name="connsiteX3" fmla="*/ 1387475 w 1963738"/>
                <a:gd name="connsiteY3" fmla="*/ 1587 h 1411287"/>
                <a:gd name="connsiteX4" fmla="*/ 406400 w 1963738"/>
                <a:gd name="connsiteY4" fmla="*/ 420687 h 1411287"/>
                <a:gd name="connsiteX5" fmla="*/ 63500 w 1963738"/>
                <a:gd name="connsiteY5" fmla="*/ 1287462 h 1411287"/>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41717 w 1963737"/>
                <a:gd name="connsiteY0" fmla="*/ 1287462 h 1689794"/>
                <a:gd name="connsiteX1" fmla="*/ 634920 w 1963737"/>
                <a:gd name="connsiteY1" fmla="*/ 1546919 h 1689794"/>
                <a:gd name="connsiteX2" fmla="*/ 1841942 w 1963737"/>
                <a:gd name="connsiteY2" fmla="*/ 430212 h 1689794"/>
                <a:gd name="connsiteX3" fmla="*/ 1365692 w 1963737"/>
                <a:gd name="connsiteY3" fmla="*/ 1587 h 1689794"/>
                <a:gd name="connsiteX4" fmla="*/ 384617 w 1963737"/>
                <a:gd name="connsiteY4" fmla="*/ 420687 h 1689794"/>
                <a:gd name="connsiteX5" fmla="*/ 41717 w 1963737"/>
                <a:gd name="connsiteY5" fmla="*/ 1287462 h 1689794"/>
                <a:gd name="connsiteX0" fmla="*/ 41717 w 1860992"/>
                <a:gd name="connsiteY0" fmla="*/ 1287462 h 1689794"/>
                <a:gd name="connsiteX1" fmla="*/ 634920 w 1860992"/>
                <a:gd name="connsiteY1" fmla="*/ 1546919 h 1689794"/>
                <a:gd name="connsiteX2" fmla="*/ 1479991 w 1860992"/>
                <a:gd name="connsiteY2" fmla="*/ 896937 h 1689794"/>
                <a:gd name="connsiteX3" fmla="*/ 1841942 w 1860992"/>
                <a:gd name="connsiteY3" fmla="*/ 430212 h 1689794"/>
                <a:gd name="connsiteX4" fmla="*/ 1365692 w 1860992"/>
                <a:gd name="connsiteY4" fmla="*/ 1587 h 1689794"/>
                <a:gd name="connsiteX5" fmla="*/ 384617 w 1860992"/>
                <a:gd name="connsiteY5" fmla="*/ 420687 h 1689794"/>
                <a:gd name="connsiteX6" fmla="*/ 41717 w 1860992"/>
                <a:gd name="connsiteY6" fmla="*/ 1287462 h 1689794"/>
                <a:gd name="connsiteX0" fmla="*/ 41717 w 1843724"/>
                <a:gd name="connsiteY0" fmla="*/ 1287462 h 1689794"/>
                <a:gd name="connsiteX1" fmla="*/ 634920 w 1843724"/>
                <a:gd name="connsiteY1" fmla="*/ 1546919 h 1689794"/>
                <a:gd name="connsiteX2" fmla="*/ 1355000 w 1843724"/>
                <a:gd name="connsiteY2" fmla="*/ 466799 h 1689794"/>
                <a:gd name="connsiteX3" fmla="*/ 1841942 w 1843724"/>
                <a:gd name="connsiteY3" fmla="*/ 430212 h 1689794"/>
                <a:gd name="connsiteX4" fmla="*/ 1365692 w 1843724"/>
                <a:gd name="connsiteY4" fmla="*/ 1587 h 1689794"/>
                <a:gd name="connsiteX5" fmla="*/ 384617 w 1843724"/>
                <a:gd name="connsiteY5" fmla="*/ 420687 h 1689794"/>
                <a:gd name="connsiteX6" fmla="*/ 41717 w 1843724"/>
                <a:gd name="connsiteY6" fmla="*/ 1287462 h 1689794"/>
                <a:gd name="connsiteX0" fmla="*/ 41717 w 1843724"/>
                <a:gd name="connsiteY0" fmla="*/ 1287462 h 1689794"/>
                <a:gd name="connsiteX1" fmla="*/ 634920 w 1843724"/>
                <a:gd name="connsiteY1" fmla="*/ 1546919 h 1689794"/>
                <a:gd name="connsiteX2" fmla="*/ 1355000 w 1843724"/>
                <a:gd name="connsiteY2" fmla="*/ 466799 h 1689794"/>
                <a:gd name="connsiteX3" fmla="*/ 1841942 w 1843724"/>
                <a:gd name="connsiteY3" fmla="*/ 430212 h 1689794"/>
                <a:gd name="connsiteX4" fmla="*/ 1365692 w 1843724"/>
                <a:gd name="connsiteY4" fmla="*/ 1587 h 1689794"/>
                <a:gd name="connsiteX5" fmla="*/ 384617 w 1843724"/>
                <a:gd name="connsiteY5" fmla="*/ 420687 h 1689794"/>
                <a:gd name="connsiteX6" fmla="*/ 41717 w 1843724"/>
                <a:gd name="connsiteY6" fmla="*/ 1287462 h 1689794"/>
                <a:gd name="connsiteX0" fmla="*/ 41717 w 1855725"/>
                <a:gd name="connsiteY0" fmla="*/ 1287462 h 1689794"/>
                <a:gd name="connsiteX1" fmla="*/ 634920 w 1855725"/>
                <a:gd name="connsiteY1" fmla="*/ 1546919 h 1689794"/>
                <a:gd name="connsiteX2" fmla="*/ 1282992 w 1855725"/>
                <a:gd name="connsiteY2" fmla="*/ 322783 h 1689794"/>
                <a:gd name="connsiteX3" fmla="*/ 1841942 w 1855725"/>
                <a:gd name="connsiteY3" fmla="*/ 430212 h 1689794"/>
                <a:gd name="connsiteX4" fmla="*/ 1365692 w 1855725"/>
                <a:gd name="connsiteY4" fmla="*/ 1587 h 1689794"/>
                <a:gd name="connsiteX5" fmla="*/ 384617 w 1855725"/>
                <a:gd name="connsiteY5" fmla="*/ 420687 h 1689794"/>
                <a:gd name="connsiteX6" fmla="*/ 41717 w 1855725"/>
                <a:gd name="connsiteY6" fmla="*/ 1287462 h 1689794"/>
                <a:gd name="connsiteX0" fmla="*/ 41717 w 1876164"/>
                <a:gd name="connsiteY0" fmla="*/ 1287462 h 1689794"/>
                <a:gd name="connsiteX1" fmla="*/ 634920 w 1876164"/>
                <a:gd name="connsiteY1" fmla="*/ 1546919 h 1689794"/>
                <a:gd name="connsiteX2" fmla="*/ 1571024 w 1876164"/>
                <a:gd name="connsiteY2" fmla="*/ 538807 h 1689794"/>
                <a:gd name="connsiteX3" fmla="*/ 1841942 w 1876164"/>
                <a:gd name="connsiteY3" fmla="*/ 430212 h 1689794"/>
                <a:gd name="connsiteX4" fmla="*/ 1365692 w 1876164"/>
                <a:gd name="connsiteY4" fmla="*/ 1587 h 1689794"/>
                <a:gd name="connsiteX5" fmla="*/ 384617 w 1876164"/>
                <a:gd name="connsiteY5" fmla="*/ 420687 h 1689794"/>
                <a:gd name="connsiteX6" fmla="*/ 41717 w 1876164"/>
                <a:gd name="connsiteY6" fmla="*/ 1287462 h 1689794"/>
                <a:gd name="connsiteX0" fmla="*/ 53718 w 1888165"/>
                <a:gd name="connsiteY0" fmla="*/ 1287462 h 1761802"/>
                <a:gd name="connsiteX1" fmla="*/ 718928 w 1888165"/>
                <a:gd name="connsiteY1" fmla="*/ 1618927 h 1761802"/>
                <a:gd name="connsiteX2" fmla="*/ 1583025 w 1888165"/>
                <a:gd name="connsiteY2" fmla="*/ 538807 h 1761802"/>
                <a:gd name="connsiteX3" fmla="*/ 1853943 w 1888165"/>
                <a:gd name="connsiteY3" fmla="*/ 430212 h 1761802"/>
                <a:gd name="connsiteX4" fmla="*/ 1377693 w 1888165"/>
                <a:gd name="connsiteY4" fmla="*/ 1587 h 1761802"/>
                <a:gd name="connsiteX5" fmla="*/ 396618 w 1888165"/>
                <a:gd name="connsiteY5" fmla="*/ 420687 h 1761802"/>
                <a:gd name="connsiteX6" fmla="*/ 53718 w 1888165"/>
                <a:gd name="connsiteY6" fmla="*/ 1287462 h 1761802"/>
                <a:gd name="connsiteX0" fmla="*/ 53718 w 1888165"/>
                <a:gd name="connsiteY0" fmla="*/ 1287462 h 1761802"/>
                <a:gd name="connsiteX1" fmla="*/ 718928 w 1888165"/>
                <a:gd name="connsiteY1" fmla="*/ 1618927 h 1761802"/>
                <a:gd name="connsiteX2" fmla="*/ 1583025 w 1888165"/>
                <a:gd name="connsiteY2" fmla="*/ 538807 h 1761802"/>
                <a:gd name="connsiteX3" fmla="*/ 1853943 w 1888165"/>
                <a:gd name="connsiteY3" fmla="*/ 430212 h 1761802"/>
                <a:gd name="connsiteX4" fmla="*/ 1377693 w 1888165"/>
                <a:gd name="connsiteY4" fmla="*/ 1587 h 1761802"/>
                <a:gd name="connsiteX5" fmla="*/ 396618 w 1888165"/>
                <a:gd name="connsiteY5" fmla="*/ 420687 h 1761802"/>
                <a:gd name="connsiteX6" fmla="*/ 53718 w 1888165"/>
                <a:gd name="connsiteY6" fmla="*/ 1287462 h 1761802"/>
                <a:gd name="connsiteX0" fmla="*/ 53718 w 1888165"/>
                <a:gd name="connsiteY0" fmla="*/ 1287462 h 1706006"/>
                <a:gd name="connsiteX1" fmla="*/ 718928 w 1888165"/>
                <a:gd name="connsiteY1" fmla="*/ 1618927 h 1706006"/>
                <a:gd name="connsiteX2" fmla="*/ 1583025 w 1888165"/>
                <a:gd name="connsiteY2" fmla="*/ 538807 h 1706006"/>
                <a:gd name="connsiteX3" fmla="*/ 1853943 w 1888165"/>
                <a:gd name="connsiteY3" fmla="*/ 430212 h 1706006"/>
                <a:gd name="connsiteX4" fmla="*/ 1377693 w 1888165"/>
                <a:gd name="connsiteY4" fmla="*/ 1587 h 1706006"/>
                <a:gd name="connsiteX5" fmla="*/ 396618 w 1888165"/>
                <a:gd name="connsiteY5" fmla="*/ 420687 h 1706006"/>
                <a:gd name="connsiteX6" fmla="*/ 53718 w 1888165"/>
                <a:gd name="connsiteY6" fmla="*/ 1287462 h 1706006"/>
                <a:gd name="connsiteX0" fmla="*/ 53718 w 1888165"/>
                <a:gd name="connsiteY0" fmla="*/ 1287462 h 1618927"/>
                <a:gd name="connsiteX1" fmla="*/ 718928 w 1888165"/>
                <a:gd name="connsiteY1" fmla="*/ 1618927 h 1618927"/>
                <a:gd name="connsiteX2" fmla="*/ 1583025 w 1888165"/>
                <a:gd name="connsiteY2" fmla="*/ 538807 h 1618927"/>
                <a:gd name="connsiteX3" fmla="*/ 1853943 w 1888165"/>
                <a:gd name="connsiteY3" fmla="*/ 430212 h 1618927"/>
                <a:gd name="connsiteX4" fmla="*/ 1377693 w 1888165"/>
                <a:gd name="connsiteY4" fmla="*/ 1587 h 1618927"/>
                <a:gd name="connsiteX5" fmla="*/ 396618 w 1888165"/>
                <a:gd name="connsiteY5" fmla="*/ 420687 h 1618927"/>
                <a:gd name="connsiteX6" fmla="*/ 53718 w 1888165"/>
                <a:gd name="connsiteY6" fmla="*/ 1287462 h 1618927"/>
                <a:gd name="connsiteX0" fmla="*/ 5223 w 1839670"/>
                <a:gd name="connsiteY0" fmla="*/ 1287462 h 1780287"/>
                <a:gd name="connsiteX1" fmla="*/ 379464 w 1839670"/>
                <a:gd name="connsiteY1" fmla="*/ 1506969 h 1780287"/>
                <a:gd name="connsiteX2" fmla="*/ 670433 w 1839670"/>
                <a:gd name="connsiteY2" fmla="*/ 1618927 h 1780287"/>
                <a:gd name="connsiteX3" fmla="*/ 1534530 w 1839670"/>
                <a:gd name="connsiteY3" fmla="*/ 538807 h 1780287"/>
                <a:gd name="connsiteX4" fmla="*/ 1805448 w 1839670"/>
                <a:gd name="connsiteY4" fmla="*/ 430212 h 1780287"/>
                <a:gd name="connsiteX5" fmla="*/ 1329198 w 1839670"/>
                <a:gd name="connsiteY5" fmla="*/ 1587 h 1780287"/>
                <a:gd name="connsiteX6" fmla="*/ 348123 w 1839670"/>
                <a:gd name="connsiteY6" fmla="*/ 420687 h 1780287"/>
                <a:gd name="connsiteX7" fmla="*/ 5223 w 1839670"/>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4947" h="1780287">
                  <a:moveTo>
                    <a:pt x="500" y="1287462"/>
                  </a:moveTo>
                  <a:cubicBezTo>
                    <a:pt x="1000" y="1451572"/>
                    <a:pt x="235534" y="1350106"/>
                    <a:pt x="346402" y="1405350"/>
                  </a:cubicBezTo>
                  <a:cubicBezTo>
                    <a:pt x="457270" y="1460594"/>
                    <a:pt x="473199" y="1780287"/>
                    <a:pt x="665710" y="1618927"/>
                  </a:cubicBezTo>
                  <a:cubicBezTo>
                    <a:pt x="905422" y="1553840"/>
                    <a:pt x="1238695" y="627021"/>
                    <a:pt x="1529807" y="538807"/>
                  </a:cubicBezTo>
                  <a:cubicBezTo>
                    <a:pt x="1820919" y="450593"/>
                    <a:pt x="1834947" y="519749"/>
                    <a:pt x="1800725" y="430212"/>
                  </a:cubicBezTo>
                  <a:cubicBezTo>
                    <a:pt x="1766503" y="340675"/>
                    <a:pt x="1567362" y="3174"/>
                    <a:pt x="1324475" y="1587"/>
                  </a:cubicBezTo>
                  <a:cubicBezTo>
                    <a:pt x="1081588" y="0"/>
                    <a:pt x="564063" y="206375"/>
                    <a:pt x="343400" y="420687"/>
                  </a:cubicBezTo>
                  <a:cubicBezTo>
                    <a:pt x="122738" y="635000"/>
                    <a:pt x="0" y="1123352"/>
                    <a:pt x="500" y="1287462"/>
                  </a:cubicBezTo>
                  <a:close/>
                </a:path>
              </a:pathLst>
            </a:custGeom>
            <a:gradFill flip="none" rotWithShape="1">
              <a:gsLst>
                <a:gs pos="74000">
                  <a:schemeClr val="bg1">
                    <a:alpha val="19000"/>
                  </a:schemeClr>
                </a:gs>
                <a:gs pos="50000">
                  <a:schemeClr val="bg1">
                    <a:alpha val="0"/>
                  </a:schemeClr>
                </a:gs>
                <a:gs pos="100000">
                  <a:schemeClr val="bg1">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99" name="자유형 121"/>
            <p:cNvSpPr/>
            <p:nvPr/>
          </p:nvSpPr>
          <p:spPr>
            <a:xfrm rot="5839189">
              <a:off x="4992668" y="4233137"/>
              <a:ext cx="1574505" cy="1185188"/>
            </a:xfrm>
            <a:custGeom>
              <a:avLst/>
              <a:gdLst>
                <a:gd name="connsiteX0" fmla="*/ 0 w 2171700"/>
                <a:gd name="connsiteY0" fmla="*/ 1038225 h 1914525"/>
                <a:gd name="connsiteX1" fmla="*/ 390525 w 2171700"/>
                <a:gd name="connsiteY1" fmla="*/ 1571625 h 1914525"/>
                <a:gd name="connsiteX2" fmla="*/ 819150 w 2171700"/>
                <a:gd name="connsiteY2" fmla="*/ 1914525 h 1914525"/>
                <a:gd name="connsiteX3" fmla="*/ 1409700 w 2171700"/>
                <a:gd name="connsiteY3" fmla="*/ 1771650 h 1914525"/>
                <a:gd name="connsiteX4" fmla="*/ 1876425 w 2171700"/>
                <a:gd name="connsiteY4" fmla="*/ 1371600 h 1914525"/>
                <a:gd name="connsiteX5" fmla="*/ 2171700 w 2171700"/>
                <a:gd name="connsiteY5" fmla="*/ 752475 h 1914525"/>
                <a:gd name="connsiteX6" fmla="*/ 2105025 w 2171700"/>
                <a:gd name="connsiteY6" fmla="*/ 0 h 1914525"/>
                <a:gd name="connsiteX7" fmla="*/ 1990725 w 2171700"/>
                <a:gd name="connsiteY7" fmla="*/ 209550 h 1914525"/>
                <a:gd name="connsiteX8" fmla="*/ 1733550 w 2171700"/>
                <a:gd name="connsiteY8" fmla="*/ 514350 h 1914525"/>
                <a:gd name="connsiteX9" fmla="*/ 1428750 w 2171700"/>
                <a:gd name="connsiteY9" fmla="*/ 533400 h 1914525"/>
                <a:gd name="connsiteX10" fmla="*/ 790575 w 2171700"/>
                <a:gd name="connsiteY10" fmla="*/ 942975 h 1914525"/>
                <a:gd name="connsiteX11" fmla="*/ 209550 w 2171700"/>
                <a:gd name="connsiteY11" fmla="*/ 1047750 h 1914525"/>
                <a:gd name="connsiteX12" fmla="*/ 0 w 2171700"/>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128712 h 2005012"/>
                <a:gd name="connsiteX1" fmla="*/ 420687 w 2201862"/>
                <a:gd name="connsiteY1" fmla="*/ 1662112 h 2005012"/>
                <a:gd name="connsiteX2" fmla="*/ 849312 w 2201862"/>
                <a:gd name="connsiteY2" fmla="*/ 2005012 h 2005012"/>
                <a:gd name="connsiteX3" fmla="*/ 1439862 w 2201862"/>
                <a:gd name="connsiteY3" fmla="*/ 1862137 h 2005012"/>
                <a:gd name="connsiteX4" fmla="*/ 1906587 w 2201862"/>
                <a:gd name="connsiteY4" fmla="*/ 1462087 h 2005012"/>
                <a:gd name="connsiteX5" fmla="*/ 2201862 w 2201862"/>
                <a:gd name="connsiteY5" fmla="*/ 842962 h 2005012"/>
                <a:gd name="connsiteX6" fmla="*/ 2135187 w 2201862"/>
                <a:gd name="connsiteY6" fmla="*/ 90487 h 2005012"/>
                <a:gd name="connsiteX7" fmla="*/ 2020887 w 2201862"/>
                <a:gd name="connsiteY7" fmla="*/ 300037 h 2005012"/>
                <a:gd name="connsiteX8" fmla="*/ 1763712 w 2201862"/>
                <a:gd name="connsiteY8" fmla="*/ 604837 h 2005012"/>
                <a:gd name="connsiteX9" fmla="*/ 1458912 w 2201862"/>
                <a:gd name="connsiteY9" fmla="*/ 623887 h 2005012"/>
                <a:gd name="connsiteX10" fmla="*/ 820737 w 2201862"/>
                <a:gd name="connsiteY10" fmla="*/ 1033462 h 2005012"/>
                <a:gd name="connsiteX11" fmla="*/ 239712 w 2201862"/>
                <a:gd name="connsiteY11" fmla="*/ 1138237 h 2005012"/>
                <a:gd name="connsiteX12" fmla="*/ 30162 w 2201862"/>
                <a:gd name="connsiteY12" fmla="*/ 1128712 h 2005012"/>
                <a:gd name="connsiteX0" fmla="*/ 30162 w 2239962"/>
                <a:gd name="connsiteY0" fmla="*/ 1128712 h 2005012"/>
                <a:gd name="connsiteX1" fmla="*/ 420687 w 2239962"/>
                <a:gd name="connsiteY1" fmla="*/ 1662112 h 2005012"/>
                <a:gd name="connsiteX2" fmla="*/ 849312 w 2239962"/>
                <a:gd name="connsiteY2" fmla="*/ 2005012 h 2005012"/>
                <a:gd name="connsiteX3" fmla="*/ 1439862 w 2239962"/>
                <a:gd name="connsiteY3" fmla="*/ 1862137 h 2005012"/>
                <a:gd name="connsiteX4" fmla="*/ 1906587 w 2239962"/>
                <a:gd name="connsiteY4" fmla="*/ 1462087 h 2005012"/>
                <a:gd name="connsiteX5" fmla="*/ 2201862 w 2239962"/>
                <a:gd name="connsiteY5" fmla="*/ 842962 h 2005012"/>
                <a:gd name="connsiteX6" fmla="*/ 2135187 w 2239962"/>
                <a:gd name="connsiteY6" fmla="*/ 90487 h 2005012"/>
                <a:gd name="connsiteX7" fmla="*/ 2020887 w 2239962"/>
                <a:gd name="connsiteY7" fmla="*/ 300037 h 2005012"/>
                <a:gd name="connsiteX8" fmla="*/ 1763712 w 2239962"/>
                <a:gd name="connsiteY8" fmla="*/ 604837 h 2005012"/>
                <a:gd name="connsiteX9" fmla="*/ 1458912 w 2239962"/>
                <a:gd name="connsiteY9" fmla="*/ 623887 h 2005012"/>
                <a:gd name="connsiteX10" fmla="*/ 820737 w 2239962"/>
                <a:gd name="connsiteY10" fmla="*/ 1033462 h 2005012"/>
                <a:gd name="connsiteX11" fmla="*/ 239712 w 2239962"/>
                <a:gd name="connsiteY11" fmla="*/ 1138237 h 2005012"/>
                <a:gd name="connsiteX12" fmla="*/ 30162 w 2239962"/>
                <a:gd name="connsiteY12" fmla="*/ 1128712 h 2005012"/>
                <a:gd name="connsiteX0" fmla="*/ 30162 w 2239962"/>
                <a:gd name="connsiteY0" fmla="*/ 1128712 h 2005012"/>
                <a:gd name="connsiteX1" fmla="*/ 420687 w 2239962"/>
                <a:gd name="connsiteY1" fmla="*/ 1662112 h 2005012"/>
                <a:gd name="connsiteX2" fmla="*/ 849312 w 2239962"/>
                <a:gd name="connsiteY2" fmla="*/ 2005012 h 2005012"/>
                <a:gd name="connsiteX3" fmla="*/ 1439862 w 2239962"/>
                <a:gd name="connsiteY3" fmla="*/ 1862137 h 2005012"/>
                <a:gd name="connsiteX4" fmla="*/ 1906587 w 2239962"/>
                <a:gd name="connsiteY4" fmla="*/ 1462087 h 2005012"/>
                <a:gd name="connsiteX5" fmla="*/ 2201862 w 2239962"/>
                <a:gd name="connsiteY5" fmla="*/ 842962 h 2005012"/>
                <a:gd name="connsiteX6" fmla="*/ 2135187 w 2239962"/>
                <a:gd name="connsiteY6" fmla="*/ 90487 h 2005012"/>
                <a:gd name="connsiteX7" fmla="*/ 2020887 w 2239962"/>
                <a:gd name="connsiteY7" fmla="*/ 300037 h 2005012"/>
                <a:gd name="connsiteX8" fmla="*/ 1763712 w 2239962"/>
                <a:gd name="connsiteY8" fmla="*/ 604837 h 2005012"/>
                <a:gd name="connsiteX9" fmla="*/ 1458912 w 2239962"/>
                <a:gd name="connsiteY9" fmla="*/ 623887 h 2005012"/>
                <a:gd name="connsiteX10" fmla="*/ 820737 w 2239962"/>
                <a:gd name="connsiteY10" fmla="*/ 1033462 h 2005012"/>
                <a:gd name="connsiteX11" fmla="*/ 239712 w 2239962"/>
                <a:gd name="connsiteY11" fmla="*/ 1138237 h 2005012"/>
                <a:gd name="connsiteX12" fmla="*/ 30162 w 2239962"/>
                <a:gd name="connsiteY12" fmla="*/ 1128712 h 2005012"/>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820737 w 2239962"/>
                <a:gd name="connsiteY9" fmla="*/ 1033462 h 2038350"/>
                <a:gd name="connsiteX10" fmla="*/ 239712 w 2239962"/>
                <a:gd name="connsiteY10" fmla="*/ 1138237 h 2038350"/>
                <a:gd name="connsiteX11" fmla="*/ 30162 w 2239962"/>
                <a:gd name="connsiteY11"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820737 w 2239962"/>
                <a:gd name="connsiteY9" fmla="*/ 1033462 h 2038350"/>
                <a:gd name="connsiteX10" fmla="*/ 239712 w 2239962"/>
                <a:gd name="connsiteY10" fmla="*/ 1138237 h 2038350"/>
                <a:gd name="connsiteX11" fmla="*/ 30162 w 2239962"/>
                <a:gd name="connsiteY11" fmla="*/ 1128712 h 2038350"/>
                <a:gd name="connsiteX0" fmla="*/ 30162 w 2220912"/>
                <a:gd name="connsiteY0" fmla="*/ 868362 h 1778000"/>
                <a:gd name="connsiteX1" fmla="*/ 420687 w 2220912"/>
                <a:gd name="connsiteY1" fmla="*/ 1401762 h 1778000"/>
                <a:gd name="connsiteX2" fmla="*/ 849312 w 2220912"/>
                <a:gd name="connsiteY2" fmla="*/ 1744662 h 1778000"/>
                <a:gd name="connsiteX3" fmla="*/ 1439862 w 2220912"/>
                <a:gd name="connsiteY3" fmla="*/ 1601787 h 1778000"/>
                <a:gd name="connsiteX4" fmla="*/ 1906587 w 2220912"/>
                <a:gd name="connsiteY4" fmla="*/ 1201737 h 1778000"/>
                <a:gd name="connsiteX5" fmla="*/ 2201862 w 2220912"/>
                <a:gd name="connsiteY5" fmla="*/ 582612 h 1778000"/>
                <a:gd name="connsiteX6" fmla="*/ 2020887 w 2220912"/>
                <a:gd name="connsiteY6" fmla="*/ 39687 h 1778000"/>
                <a:gd name="connsiteX7" fmla="*/ 1763712 w 2220912"/>
                <a:gd name="connsiteY7" fmla="*/ 344487 h 1778000"/>
                <a:gd name="connsiteX8" fmla="*/ 820737 w 2220912"/>
                <a:gd name="connsiteY8" fmla="*/ 773112 h 1778000"/>
                <a:gd name="connsiteX9" fmla="*/ 239712 w 2220912"/>
                <a:gd name="connsiteY9" fmla="*/ 877887 h 1778000"/>
                <a:gd name="connsiteX10" fmla="*/ 30162 w 2220912"/>
                <a:gd name="connsiteY10" fmla="*/ 868362 h 1778000"/>
                <a:gd name="connsiteX0" fmla="*/ 30162 w 2220912"/>
                <a:gd name="connsiteY0" fmla="*/ 868362 h 1778000"/>
                <a:gd name="connsiteX1" fmla="*/ 420687 w 2220912"/>
                <a:gd name="connsiteY1" fmla="*/ 1401762 h 1778000"/>
                <a:gd name="connsiteX2" fmla="*/ 849312 w 2220912"/>
                <a:gd name="connsiteY2" fmla="*/ 1744662 h 1778000"/>
                <a:gd name="connsiteX3" fmla="*/ 1439862 w 2220912"/>
                <a:gd name="connsiteY3" fmla="*/ 1601787 h 1778000"/>
                <a:gd name="connsiteX4" fmla="*/ 1906587 w 2220912"/>
                <a:gd name="connsiteY4" fmla="*/ 1201737 h 1778000"/>
                <a:gd name="connsiteX5" fmla="*/ 2201862 w 2220912"/>
                <a:gd name="connsiteY5" fmla="*/ 582612 h 1778000"/>
                <a:gd name="connsiteX6" fmla="*/ 2020887 w 2220912"/>
                <a:gd name="connsiteY6" fmla="*/ 39687 h 1778000"/>
                <a:gd name="connsiteX7" fmla="*/ 1763712 w 2220912"/>
                <a:gd name="connsiteY7" fmla="*/ 344487 h 1778000"/>
                <a:gd name="connsiteX8" fmla="*/ 820737 w 2220912"/>
                <a:gd name="connsiteY8" fmla="*/ 773112 h 1778000"/>
                <a:gd name="connsiteX9" fmla="*/ 239712 w 2220912"/>
                <a:gd name="connsiteY9" fmla="*/ 877887 h 1778000"/>
                <a:gd name="connsiteX10" fmla="*/ 30162 w 2220912"/>
                <a:gd name="connsiteY10" fmla="*/ 868362 h 1778000"/>
                <a:gd name="connsiteX0" fmla="*/ 30162 w 2312374"/>
                <a:gd name="connsiteY0" fmla="*/ 869819 h 1779457"/>
                <a:gd name="connsiteX1" fmla="*/ 420687 w 2312374"/>
                <a:gd name="connsiteY1" fmla="*/ 1403219 h 1779457"/>
                <a:gd name="connsiteX2" fmla="*/ 849312 w 2312374"/>
                <a:gd name="connsiteY2" fmla="*/ 1746119 h 1779457"/>
                <a:gd name="connsiteX3" fmla="*/ 1439862 w 2312374"/>
                <a:gd name="connsiteY3" fmla="*/ 1603244 h 1779457"/>
                <a:gd name="connsiteX4" fmla="*/ 1906587 w 2312374"/>
                <a:gd name="connsiteY4" fmla="*/ 1203194 h 1779457"/>
                <a:gd name="connsiteX5" fmla="*/ 2201862 w 2312374"/>
                <a:gd name="connsiteY5" fmla="*/ 584069 h 1779457"/>
                <a:gd name="connsiteX6" fmla="*/ 2239349 w 2312374"/>
                <a:gd name="connsiteY6" fmla="*/ 39687 h 1779457"/>
                <a:gd name="connsiteX7" fmla="*/ 1763712 w 2312374"/>
                <a:gd name="connsiteY7" fmla="*/ 345944 h 1779457"/>
                <a:gd name="connsiteX8" fmla="*/ 820737 w 2312374"/>
                <a:gd name="connsiteY8" fmla="*/ 774569 h 1779457"/>
                <a:gd name="connsiteX9" fmla="*/ 239712 w 2312374"/>
                <a:gd name="connsiteY9" fmla="*/ 879344 h 1779457"/>
                <a:gd name="connsiteX10" fmla="*/ 30162 w 2312374"/>
                <a:gd name="connsiteY10" fmla="*/ 869819 h 1779457"/>
                <a:gd name="connsiteX0" fmla="*/ 30162 w 2332627"/>
                <a:gd name="connsiteY0" fmla="*/ 846217 h 1755855"/>
                <a:gd name="connsiteX1" fmla="*/ 420687 w 2332627"/>
                <a:gd name="connsiteY1" fmla="*/ 1379617 h 1755855"/>
                <a:gd name="connsiteX2" fmla="*/ 849312 w 2332627"/>
                <a:gd name="connsiteY2" fmla="*/ 1722517 h 1755855"/>
                <a:gd name="connsiteX3" fmla="*/ 1439862 w 2332627"/>
                <a:gd name="connsiteY3" fmla="*/ 1579642 h 1755855"/>
                <a:gd name="connsiteX4" fmla="*/ 1906587 w 2332627"/>
                <a:gd name="connsiteY4" fmla="*/ 1179592 h 1755855"/>
                <a:gd name="connsiteX5" fmla="*/ 2201862 w 2332627"/>
                <a:gd name="connsiteY5" fmla="*/ 560467 h 1755855"/>
                <a:gd name="connsiteX6" fmla="*/ 2239349 w 2332627"/>
                <a:gd name="connsiteY6" fmla="*/ 16085 h 1755855"/>
                <a:gd name="connsiteX7" fmla="*/ 1642189 w 2332627"/>
                <a:gd name="connsiteY7" fmla="*/ 463955 h 1755855"/>
                <a:gd name="connsiteX8" fmla="*/ 820737 w 2332627"/>
                <a:gd name="connsiteY8" fmla="*/ 750967 h 1755855"/>
                <a:gd name="connsiteX9" fmla="*/ 239712 w 2332627"/>
                <a:gd name="connsiteY9" fmla="*/ 855742 h 1755855"/>
                <a:gd name="connsiteX10" fmla="*/ 30162 w 2332627"/>
                <a:gd name="connsiteY10" fmla="*/ 846217 h 1755855"/>
                <a:gd name="connsiteX0" fmla="*/ 30162 w 2332628"/>
                <a:gd name="connsiteY0" fmla="*/ 846217 h 1755855"/>
                <a:gd name="connsiteX1" fmla="*/ 420687 w 2332628"/>
                <a:gd name="connsiteY1" fmla="*/ 1379617 h 1755855"/>
                <a:gd name="connsiteX2" fmla="*/ 849312 w 2332628"/>
                <a:gd name="connsiteY2" fmla="*/ 1722517 h 1755855"/>
                <a:gd name="connsiteX3" fmla="*/ 1439862 w 2332628"/>
                <a:gd name="connsiteY3" fmla="*/ 1579642 h 1755855"/>
                <a:gd name="connsiteX4" fmla="*/ 1906587 w 2332628"/>
                <a:gd name="connsiteY4" fmla="*/ 1179592 h 1755855"/>
                <a:gd name="connsiteX5" fmla="*/ 2201862 w 2332628"/>
                <a:gd name="connsiteY5" fmla="*/ 560467 h 1755855"/>
                <a:gd name="connsiteX6" fmla="*/ 2239349 w 2332628"/>
                <a:gd name="connsiteY6" fmla="*/ 16085 h 1755855"/>
                <a:gd name="connsiteX7" fmla="*/ 1642189 w 2332628"/>
                <a:gd name="connsiteY7" fmla="*/ 463955 h 1755855"/>
                <a:gd name="connsiteX8" fmla="*/ 970384 w 2332628"/>
                <a:gd name="connsiteY8" fmla="*/ 538600 h 1755855"/>
                <a:gd name="connsiteX9" fmla="*/ 239712 w 2332628"/>
                <a:gd name="connsiteY9" fmla="*/ 855742 h 1755855"/>
                <a:gd name="connsiteX10" fmla="*/ 30162 w 2332628"/>
                <a:gd name="connsiteY10" fmla="*/ 846217 h 1755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2628" h="1755855">
                  <a:moveTo>
                    <a:pt x="30162" y="846217"/>
                  </a:moveTo>
                  <a:cubicBezTo>
                    <a:pt x="60324" y="933529"/>
                    <a:pt x="284162" y="1233567"/>
                    <a:pt x="420687" y="1379617"/>
                  </a:cubicBezTo>
                  <a:cubicBezTo>
                    <a:pt x="557212" y="1525667"/>
                    <a:pt x="679449" y="1689179"/>
                    <a:pt x="849312" y="1722517"/>
                  </a:cubicBezTo>
                  <a:cubicBezTo>
                    <a:pt x="1019175" y="1755855"/>
                    <a:pt x="1263650" y="1670129"/>
                    <a:pt x="1439862" y="1579642"/>
                  </a:cubicBezTo>
                  <a:cubicBezTo>
                    <a:pt x="1616074" y="1489155"/>
                    <a:pt x="1779587" y="1349455"/>
                    <a:pt x="1906587" y="1179592"/>
                  </a:cubicBezTo>
                  <a:cubicBezTo>
                    <a:pt x="2033587" y="1009729"/>
                    <a:pt x="2146402" y="754385"/>
                    <a:pt x="2201862" y="560467"/>
                  </a:cubicBezTo>
                  <a:cubicBezTo>
                    <a:pt x="2257322" y="366549"/>
                    <a:pt x="2332628" y="32170"/>
                    <a:pt x="2239349" y="16085"/>
                  </a:cubicBezTo>
                  <a:cubicBezTo>
                    <a:pt x="2146070" y="0"/>
                    <a:pt x="1853683" y="376869"/>
                    <a:pt x="1642189" y="463955"/>
                  </a:cubicBezTo>
                  <a:cubicBezTo>
                    <a:pt x="1430695" y="551041"/>
                    <a:pt x="1204130" y="473302"/>
                    <a:pt x="970384" y="538600"/>
                  </a:cubicBezTo>
                  <a:cubicBezTo>
                    <a:pt x="736638" y="603898"/>
                    <a:pt x="396416" y="804472"/>
                    <a:pt x="239712" y="855742"/>
                  </a:cubicBezTo>
                  <a:cubicBezTo>
                    <a:pt x="83008" y="907012"/>
                    <a:pt x="0" y="758905"/>
                    <a:pt x="30162" y="846217"/>
                  </a:cubicBezTo>
                  <a:close/>
                </a:path>
              </a:pathLst>
            </a:custGeom>
            <a:gradFill flip="none" rotWithShape="1">
              <a:gsLst>
                <a:gs pos="74000">
                  <a:schemeClr val="bg1">
                    <a:alpha val="11000"/>
                  </a:schemeClr>
                </a:gs>
                <a:gs pos="28000">
                  <a:schemeClr val="bg1">
                    <a:alpha val="0"/>
                  </a:schemeClr>
                </a:gs>
                <a:gs pos="0">
                  <a:schemeClr val="bg1">
                    <a:alpha val="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100" name="Oval 26"/>
            <p:cNvSpPr>
              <a:spLocks noChangeAspect="1" noChangeArrowheads="1"/>
            </p:cNvSpPr>
            <p:nvPr/>
          </p:nvSpPr>
          <p:spPr bwMode="auto">
            <a:xfrm rot="8100000">
              <a:off x="6006559" y="4664813"/>
              <a:ext cx="1550517" cy="831542"/>
            </a:xfrm>
            <a:prstGeom prst="ellipse">
              <a:avLst/>
            </a:prstGeom>
            <a:gradFill rotWithShape="1">
              <a:gsLst>
                <a:gs pos="0">
                  <a:schemeClr val="bg1">
                    <a:alpha val="33000"/>
                  </a:schemeClr>
                </a:gs>
                <a:gs pos="20000">
                  <a:schemeClr val="bg1">
                    <a:gamma/>
                    <a:shade val="46275"/>
                    <a:invGamma/>
                    <a:alpha val="0"/>
                  </a:schemeClr>
                </a:gs>
              </a:gsLst>
              <a:lin ang="5400000" scaled="1"/>
            </a:gradFill>
            <a:ln w="38100">
              <a:noFill/>
              <a:round/>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grpSp>
      <p:sp>
        <p:nvSpPr>
          <p:cNvPr id="101" name="TextBox 72"/>
          <p:cNvSpPr txBox="1">
            <a:spLocks noChangeArrowheads="1"/>
          </p:cNvSpPr>
          <p:nvPr/>
        </p:nvSpPr>
        <p:spPr bwMode="auto">
          <a:xfrm>
            <a:off x="7026863" y="1889594"/>
            <a:ext cx="1349827" cy="584775"/>
          </a:xfrm>
          <a:prstGeom prst="rect">
            <a:avLst/>
          </a:prstGeom>
          <a:noFill/>
          <a:ln w="9525">
            <a:noFill/>
            <a:miter lim="800000"/>
            <a:headEnd/>
            <a:tailEnd/>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600" b="1" i="0" u="none" strike="noStrike" kern="1200" cap="none" spc="0" normalizeH="0" baseline="0" noProof="0" dirty="0" err="1">
                <a:ln>
                  <a:noFill/>
                </a:ln>
                <a:solidFill>
                  <a:prstClr val="black"/>
                </a:solidFill>
                <a:effectLst/>
                <a:uLnTx/>
                <a:uFillTx/>
                <a:latin typeface="Arial" pitchFamily="34" charset="0"/>
                <a:ea typeface="맑은 고딕" panose="020B0503020000020004" pitchFamily="34" charset="-127"/>
                <a:cs typeface="Arial" pitchFamily="34" charset="0"/>
              </a:rPr>
              <a:t>Kemenkumham</a:t>
            </a:r>
            <a:endParaRPr kumimoji="0" lang="ko-KR" altLang="en-US" sz="1600" b="1" i="0" u="none" strike="noStrike" kern="1200" cap="none" spc="0" normalizeH="0" baseline="0" noProof="0" dirty="0">
              <a:ln>
                <a:noFill/>
              </a:ln>
              <a:solidFill>
                <a:prstClr val="black"/>
              </a:solidFill>
              <a:effectLst/>
              <a:uLnTx/>
              <a:uFillTx/>
              <a:latin typeface="Arial" pitchFamily="34" charset="0"/>
              <a:ea typeface="맑은 고딕" panose="020B0503020000020004" pitchFamily="34" charset="-127"/>
              <a:cs typeface="Arial" pitchFamily="34" charset="0"/>
            </a:endParaRPr>
          </a:p>
        </p:txBody>
      </p:sp>
      <p:cxnSp>
        <p:nvCxnSpPr>
          <p:cNvPr id="102" name="직선 연결선 124"/>
          <p:cNvCxnSpPr/>
          <p:nvPr/>
        </p:nvCxnSpPr>
        <p:spPr>
          <a:xfrm rot="5400000">
            <a:off x="672273" y="4008953"/>
            <a:ext cx="2780950" cy="0"/>
          </a:xfrm>
          <a:prstGeom prst="line">
            <a:avLst/>
          </a:prstGeom>
          <a:ln>
            <a:solidFill>
              <a:schemeClr val="tx1">
                <a:lumMod val="75000"/>
                <a:lumOff val="2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3" name="직선 연결선 125"/>
          <p:cNvCxnSpPr/>
          <p:nvPr/>
        </p:nvCxnSpPr>
        <p:spPr>
          <a:xfrm rot="5400000">
            <a:off x="2357311" y="3895577"/>
            <a:ext cx="2554198" cy="0"/>
          </a:xfrm>
          <a:prstGeom prst="line">
            <a:avLst/>
          </a:prstGeom>
          <a:ln>
            <a:solidFill>
              <a:schemeClr val="tx1">
                <a:lumMod val="75000"/>
                <a:lumOff val="2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4" name="직선 연결선 126"/>
          <p:cNvCxnSpPr/>
          <p:nvPr/>
        </p:nvCxnSpPr>
        <p:spPr>
          <a:xfrm rot="5400000">
            <a:off x="4463153" y="3666097"/>
            <a:ext cx="2095238" cy="0"/>
          </a:xfrm>
          <a:prstGeom prst="line">
            <a:avLst/>
          </a:prstGeom>
          <a:ln>
            <a:solidFill>
              <a:schemeClr val="tx1">
                <a:lumMod val="75000"/>
                <a:lumOff val="2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5" name="직선 연결선 127"/>
          <p:cNvCxnSpPr/>
          <p:nvPr/>
        </p:nvCxnSpPr>
        <p:spPr>
          <a:xfrm rot="5400000">
            <a:off x="6123757" y="3551521"/>
            <a:ext cx="1866086" cy="0"/>
          </a:xfrm>
          <a:prstGeom prst="line">
            <a:avLst/>
          </a:prstGeom>
          <a:ln>
            <a:solidFill>
              <a:schemeClr val="tx1">
                <a:lumMod val="75000"/>
                <a:lumOff val="2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6851396" y="3540668"/>
            <a:ext cx="1490663" cy="523220"/>
          </a:xfrm>
          <a:prstGeom prst="rect">
            <a:avLst/>
          </a:prstGeom>
          <a:noFill/>
          <a:effectLst/>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400" b="1" i="0" u="none" strike="noStrike" kern="1200" cap="none" spc="0" normalizeH="0" baseline="0" noProof="0" dirty="0">
                <a:ln>
                  <a:noFill/>
                </a:ln>
                <a:solidFill>
                  <a:prstClr val="black"/>
                </a:solidFill>
                <a:effectLst/>
                <a:uLnTx/>
                <a:uFillTx/>
                <a:latin typeface="Arial" pitchFamily="34" charset="0"/>
                <a:ea typeface="휴먼둥근헤드라인" pitchFamily="18" charset="-127"/>
                <a:cs typeface="Arial" pitchFamily="34" charset="0"/>
              </a:rPr>
              <a:t>321.482 </a:t>
            </a:r>
            <a:r>
              <a:rPr kumimoji="0" lang="en-US" altLang="ko-KR" sz="1400" b="1" i="0" u="none" strike="noStrike" kern="1200" cap="none" spc="0" normalizeH="0" baseline="0" noProof="0" dirty="0" err="1">
                <a:ln>
                  <a:noFill/>
                </a:ln>
                <a:solidFill>
                  <a:prstClr val="black"/>
                </a:solidFill>
                <a:effectLst/>
                <a:uLnTx/>
                <a:uFillTx/>
                <a:latin typeface="Arial" pitchFamily="34" charset="0"/>
                <a:ea typeface="휴먼둥근헤드라인" pitchFamily="18" charset="-127"/>
                <a:cs typeface="Arial" pitchFamily="34" charset="0"/>
              </a:rPr>
              <a:t>Yayasan</a:t>
            </a:r>
            <a:endParaRPr kumimoji="0" lang="ko-KR" altLang="en-US" sz="1400" b="1" i="0" u="none" strike="noStrike" kern="1200" cap="none" spc="0" normalizeH="0" baseline="0" noProof="0" dirty="0">
              <a:ln>
                <a:noFill/>
              </a:ln>
              <a:solidFill>
                <a:prstClr val="black"/>
              </a:solidFill>
              <a:effectLst/>
              <a:uLnTx/>
              <a:uFillTx/>
              <a:latin typeface="Arial" pitchFamily="34" charset="0"/>
              <a:ea typeface="휴먼둥근헤드라인" pitchFamily="18" charset="-127"/>
              <a:cs typeface="Arial" pitchFamily="34" charset="0"/>
            </a:endParaRPr>
          </a:p>
        </p:txBody>
      </p:sp>
      <p:sp>
        <p:nvSpPr>
          <p:cNvPr id="35" name="TextBox 34"/>
          <p:cNvSpPr txBox="1"/>
          <p:nvPr/>
        </p:nvSpPr>
        <p:spPr>
          <a:xfrm>
            <a:off x="5585894" y="3807726"/>
            <a:ext cx="875070" cy="523220"/>
          </a:xfrm>
          <a:prstGeom prst="rect">
            <a:avLst/>
          </a:prstGeom>
          <a:noFill/>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400" b="1" i="0" u="none" strike="noStrike" kern="1200" cap="none" spc="0" normalizeH="0" baseline="0" noProof="0" dirty="0">
                <a:ln>
                  <a:noFill/>
                </a:ln>
                <a:solidFill>
                  <a:prstClr val="black"/>
                </a:solidFill>
                <a:effectLst/>
                <a:uLnTx/>
                <a:uFillTx/>
                <a:latin typeface="Arial" pitchFamily="34" charset="0"/>
                <a:ea typeface="휴먼둥근헤드라인" pitchFamily="18" charset="-127"/>
                <a:cs typeface="Arial" pitchFamily="34" charset="0"/>
              </a:rPr>
              <a:t>14.890 </a:t>
            </a:r>
            <a:r>
              <a:rPr kumimoji="0" lang="en-US" altLang="ko-KR" sz="1400" b="1" i="0" u="none" strike="noStrike" kern="1200" cap="none" spc="0" normalizeH="0" baseline="0" noProof="0" dirty="0" err="1">
                <a:ln>
                  <a:noFill/>
                </a:ln>
                <a:solidFill>
                  <a:prstClr val="black"/>
                </a:solidFill>
                <a:effectLst/>
                <a:uLnTx/>
                <a:uFillTx/>
                <a:latin typeface="Arial" pitchFamily="34" charset="0"/>
                <a:ea typeface="휴먼둥근헤드라인" pitchFamily="18" charset="-127"/>
                <a:cs typeface="Arial" pitchFamily="34" charset="0"/>
              </a:rPr>
              <a:t>Ormas</a:t>
            </a:r>
            <a:endParaRPr kumimoji="0" lang="ko-KR" altLang="en-US" sz="1400" b="1" i="0" u="none" strike="noStrike" kern="1200" cap="none" spc="0" normalizeH="0" baseline="0" noProof="0" dirty="0">
              <a:ln>
                <a:noFill/>
              </a:ln>
              <a:solidFill>
                <a:prstClr val="black"/>
              </a:solidFill>
              <a:effectLst/>
              <a:uLnTx/>
              <a:uFillTx/>
              <a:latin typeface="Arial" pitchFamily="34" charset="0"/>
              <a:ea typeface="휴먼둥근헤드라인" pitchFamily="18" charset="-127"/>
              <a:cs typeface="Arial" pitchFamily="34" charset="0"/>
            </a:endParaRPr>
          </a:p>
        </p:txBody>
      </p:sp>
      <p:sp>
        <p:nvSpPr>
          <p:cNvPr id="32" name="TextBox 31"/>
          <p:cNvSpPr txBox="1"/>
          <p:nvPr/>
        </p:nvSpPr>
        <p:spPr>
          <a:xfrm>
            <a:off x="4146830" y="3968883"/>
            <a:ext cx="808103" cy="523220"/>
          </a:xfrm>
          <a:prstGeom prst="rect">
            <a:avLst/>
          </a:prstGeom>
          <a:noFill/>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400" b="1" i="0" u="none" strike="noStrike" kern="1200" cap="none" spc="0" normalizeH="0" baseline="0" noProof="0" dirty="0">
                <a:ln>
                  <a:noFill/>
                </a:ln>
                <a:solidFill>
                  <a:prstClr val="black"/>
                </a:solidFill>
                <a:effectLst/>
                <a:uLnTx/>
                <a:uFillTx/>
                <a:latin typeface="Arial" pitchFamily="34" charset="0"/>
                <a:ea typeface="휴먼둥근헤드라인" pitchFamily="18" charset="-127"/>
                <a:cs typeface="Arial" pitchFamily="34" charset="0"/>
              </a:rPr>
              <a:t>7.226 </a:t>
            </a:r>
            <a:r>
              <a:rPr kumimoji="0" lang="en-US" altLang="ko-KR" sz="1400" b="1" i="0" u="none" strike="noStrike" kern="1200" cap="none" spc="0" normalizeH="0" baseline="0" noProof="0" dirty="0" err="1">
                <a:ln>
                  <a:noFill/>
                </a:ln>
                <a:solidFill>
                  <a:prstClr val="black"/>
                </a:solidFill>
                <a:effectLst/>
                <a:uLnTx/>
                <a:uFillTx/>
                <a:latin typeface="Arial" pitchFamily="34" charset="0"/>
                <a:ea typeface="휴먼둥근헤드라인" pitchFamily="18" charset="-127"/>
                <a:cs typeface="Arial" pitchFamily="34" charset="0"/>
              </a:rPr>
              <a:t>Ormas</a:t>
            </a:r>
            <a:endParaRPr kumimoji="0" lang="ko-KR" altLang="en-US" sz="1400" b="1" i="0" u="none" strike="noStrike" kern="1200" cap="none" spc="0" normalizeH="0" baseline="0" noProof="0" dirty="0">
              <a:ln>
                <a:noFill/>
              </a:ln>
              <a:solidFill>
                <a:prstClr val="black"/>
              </a:solidFill>
              <a:effectLst/>
              <a:uLnTx/>
              <a:uFillTx/>
              <a:latin typeface="Arial" pitchFamily="34" charset="0"/>
              <a:ea typeface="휴먼둥근헤드라인" pitchFamily="18" charset="-127"/>
              <a:cs typeface="Arial" pitchFamily="34" charset="0"/>
            </a:endParaRPr>
          </a:p>
        </p:txBody>
      </p:sp>
      <p:sp>
        <p:nvSpPr>
          <p:cNvPr id="26" name="TextBox 25"/>
          <p:cNvSpPr txBox="1"/>
          <p:nvPr/>
        </p:nvSpPr>
        <p:spPr>
          <a:xfrm>
            <a:off x="1079183" y="4428620"/>
            <a:ext cx="897610" cy="523220"/>
          </a:xfrm>
          <a:prstGeom prst="rect">
            <a:avLst/>
          </a:prstGeom>
          <a:noFill/>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400" b="1" i="0" u="none" strike="noStrike" kern="1200" cap="none" spc="0" normalizeH="0" baseline="0" noProof="0" dirty="0">
                <a:ln>
                  <a:noFill/>
                </a:ln>
                <a:solidFill>
                  <a:prstClr val="black"/>
                </a:solidFill>
                <a:effectLst/>
                <a:uLnTx/>
                <a:uFillTx/>
                <a:latin typeface="Arial" pitchFamily="34" charset="0"/>
                <a:ea typeface="휴먼둥근헤드라인" pitchFamily="18" charset="-127"/>
                <a:cs typeface="Arial" pitchFamily="34" charset="0"/>
              </a:rPr>
              <a:t>370 </a:t>
            </a:r>
            <a:r>
              <a:rPr kumimoji="0" lang="en-US" altLang="ko-KR" sz="1400" b="1" i="0" u="none" strike="noStrike" kern="1200" cap="none" spc="0" normalizeH="0" baseline="0" noProof="0" dirty="0" err="1">
                <a:ln>
                  <a:noFill/>
                </a:ln>
                <a:solidFill>
                  <a:prstClr val="black"/>
                </a:solidFill>
                <a:effectLst/>
                <a:uLnTx/>
                <a:uFillTx/>
                <a:latin typeface="Arial" pitchFamily="34" charset="0"/>
                <a:ea typeface="휴먼둥근헤드라인" pitchFamily="18" charset="-127"/>
                <a:cs typeface="Arial" pitchFamily="34" charset="0"/>
              </a:rPr>
              <a:t>Ormas</a:t>
            </a:r>
            <a:endParaRPr kumimoji="0" lang="ko-KR" altLang="en-US" sz="1400" b="1" i="0" u="none" strike="noStrike" kern="1200" cap="none" spc="0" normalizeH="0" baseline="0" noProof="0" dirty="0">
              <a:ln>
                <a:noFill/>
              </a:ln>
              <a:solidFill>
                <a:prstClr val="black"/>
              </a:solidFill>
              <a:effectLst/>
              <a:uLnTx/>
              <a:uFillTx/>
              <a:latin typeface="Arial" pitchFamily="34" charset="0"/>
              <a:ea typeface="휴먼둥근헤드라인" pitchFamily="18" charset="-127"/>
              <a:cs typeface="Arial" pitchFamily="34" charset="0"/>
            </a:endParaRPr>
          </a:p>
        </p:txBody>
      </p:sp>
      <p:sp>
        <p:nvSpPr>
          <p:cNvPr id="29" name="TextBox 28"/>
          <p:cNvSpPr txBox="1"/>
          <p:nvPr/>
        </p:nvSpPr>
        <p:spPr>
          <a:xfrm>
            <a:off x="2661066" y="4193187"/>
            <a:ext cx="938887" cy="523220"/>
          </a:xfrm>
          <a:prstGeom prst="rect">
            <a:avLst/>
          </a:prstGeom>
          <a:noFill/>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400" b="1" i="0" u="none" strike="noStrike" kern="1200" cap="none" spc="0" normalizeH="0" baseline="0" noProof="0" dirty="0">
                <a:ln>
                  <a:noFill/>
                </a:ln>
                <a:solidFill>
                  <a:prstClr val="black"/>
                </a:solidFill>
                <a:effectLst/>
                <a:uLnTx/>
                <a:uFillTx/>
                <a:latin typeface="Arial" pitchFamily="34" charset="0"/>
                <a:ea typeface="휴먼둥근헤드라인" pitchFamily="18" charset="-127"/>
                <a:cs typeface="Arial" pitchFamily="34" charset="0"/>
              </a:rPr>
              <a:t>71 </a:t>
            </a:r>
            <a:r>
              <a:rPr kumimoji="0" lang="en-US" altLang="ko-KR" sz="1400" b="1" i="0" u="none" strike="noStrike" kern="1200" cap="none" spc="0" normalizeH="0" baseline="0" noProof="0" dirty="0" err="1">
                <a:ln>
                  <a:noFill/>
                </a:ln>
                <a:solidFill>
                  <a:prstClr val="black"/>
                </a:solidFill>
                <a:effectLst/>
                <a:uLnTx/>
                <a:uFillTx/>
                <a:latin typeface="Arial" pitchFamily="34" charset="0"/>
                <a:ea typeface="휴먼둥근헤드라인" pitchFamily="18" charset="-127"/>
                <a:cs typeface="Arial" pitchFamily="34" charset="0"/>
              </a:rPr>
              <a:t>Ormas</a:t>
            </a:r>
            <a:endParaRPr kumimoji="0" lang="ko-KR" altLang="en-US" sz="1400" b="1" i="0" u="none" strike="noStrike" kern="1200" cap="none" spc="0" normalizeH="0" baseline="0" noProof="0" dirty="0">
              <a:ln>
                <a:noFill/>
              </a:ln>
              <a:solidFill>
                <a:prstClr val="black"/>
              </a:solidFill>
              <a:effectLst/>
              <a:uLnTx/>
              <a:uFillTx/>
              <a:latin typeface="Arial" pitchFamily="34" charset="0"/>
              <a:ea typeface="휴먼둥근헤드라인" pitchFamily="18" charset="-127"/>
              <a:cs typeface="Arial" pitchFamily="34" charset="0"/>
            </a:endParaRPr>
          </a:p>
        </p:txBody>
      </p:sp>
      <p:sp>
        <p:nvSpPr>
          <p:cNvPr id="106" name="Slide Number Placeholder 1"/>
          <p:cNvSpPr>
            <a:spLocks noGrp="1"/>
          </p:cNvSpPr>
          <p:nvPr>
            <p:ph type="sldNum" sz="quarter" idx="12"/>
          </p:nvPr>
        </p:nvSpPr>
        <p:spPr>
          <a:xfrm>
            <a:off x="8587409" y="6527013"/>
            <a:ext cx="556591" cy="332262"/>
          </a:xfrm>
          <a:noFill/>
          <a:ln>
            <a:noFill/>
          </a:ln>
          <a:effectLst>
            <a:glow rad="127000">
              <a:schemeClr val="tx2">
                <a:lumMod val="50000"/>
              </a:schemeClr>
            </a:glo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62" b="1" i="0" u="none" strike="noStrike" kern="1200" cap="none" spc="0" normalizeH="0" baseline="0" noProof="0" dirty="0">
                <a:ln>
                  <a:noFill/>
                </a:ln>
                <a:solidFill>
                  <a:srgbClr val="FF0000"/>
                </a:solidFill>
                <a:effectLst>
                  <a:glow rad="63500">
                    <a:prstClr val="white"/>
                  </a:glow>
                </a:effectLst>
                <a:uLnTx/>
                <a:uFillTx/>
                <a:latin typeface="Arial Black" panose="020B0A04020102020204" pitchFamily="34" charset="0"/>
                <a:ea typeface="+mn-ea"/>
                <a:cs typeface="+mn-cs"/>
              </a:rPr>
              <a:t>|</a:t>
            </a:r>
            <a:r>
              <a:rPr kumimoji="0" lang="en-US" sz="1292" b="1" i="0" u="none" strike="noStrike" kern="1200" cap="none" spc="0" normalizeH="0" baseline="0" noProof="0" dirty="0">
                <a:ln>
                  <a:noFill/>
                </a:ln>
                <a:solidFill>
                  <a:srgbClr val="FF0000"/>
                </a:solidFill>
                <a:effectLst>
                  <a:glow rad="63500">
                    <a:prstClr val="white"/>
                  </a:glow>
                </a:effectLst>
                <a:uLnTx/>
                <a:uFillTx/>
                <a:latin typeface="Arial Black" panose="020B0A04020102020204" pitchFamily="34" charset="0"/>
                <a:ea typeface="+mn-ea"/>
                <a:cs typeface="+mn-cs"/>
              </a:rPr>
              <a:t> </a:t>
            </a:r>
            <a:fld id="{4F931568-B3ED-40EB-BE42-B68B809A3DFA}" type="slidenum">
              <a:rPr kumimoji="0" lang="en-US" sz="1292" b="1" i="0" u="none" strike="noStrike" kern="1200" cap="none" spc="0" normalizeH="0" baseline="0" noProof="0">
                <a:ln>
                  <a:noFill/>
                </a:ln>
                <a:solidFill>
                  <a:srgbClr val="FF0000"/>
                </a:solidFill>
                <a:effectLst>
                  <a:glow rad="63500">
                    <a:prstClr val="white"/>
                  </a:glow>
                </a:effectLst>
                <a:uLnTx/>
                <a:uFillTx/>
                <a:latin typeface="Arial Black" panose="020B0A040201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a:t>
            </a:fld>
            <a:endParaRPr kumimoji="0" lang="en-US" sz="1292" b="1" i="0" u="none" strike="noStrike" kern="1200" cap="none" spc="0" normalizeH="0" baseline="0" noProof="0" dirty="0">
              <a:ln>
                <a:noFill/>
              </a:ln>
              <a:solidFill>
                <a:srgbClr val="FF0000"/>
              </a:solidFill>
              <a:effectLst>
                <a:glow rad="63500">
                  <a:prstClr val="white"/>
                </a:glow>
              </a:effectLst>
              <a:uLnTx/>
              <a:uFillTx/>
              <a:latin typeface="Arial Black" panose="020B0A04020102020204" pitchFamily="34" charset="0"/>
              <a:ea typeface="+mn-ea"/>
              <a:cs typeface="+mn-cs"/>
            </a:endParaRPr>
          </a:p>
        </p:txBody>
      </p:sp>
    </p:spTree>
    <p:extLst>
      <p:ext uri="{BB962C8B-B14F-4D97-AF65-F5344CB8AC3E}">
        <p14:creationId xmlns:p14="http://schemas.microsoft.com/office/powerpoint/2010/main" val="3669278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305297C7-A6F9-47A4-B63F-550C58C084C7}"/>
              </a:ext>
            </a:extLst>
          </p:cNvPr>
          <p:cNvSpPr/>
          <p:nvPr/>
        </p:nvSpPr>
        <p:spPr>
          <a:xfrm>
            <a:off x="261938" y="424992"/>
            <a:ext cx="8620125" cy="11953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Title 1">
            <a:extLst>
              <a:ext uri="{FF2B5EF4-FFF2-40B4-BE49-F238E27FC236}">
                <a16:creationId xmlns="" xmlns:a16="http://schemas.microsoft.com/office/drawing/2014/main" id="{0B9A8B5B-13BE-447A-B4A6-5D9B6F0F17B0}"/>
              </a:ext>
            </a:extLst>
          </p:cNvPr>
          <p:cNvSpPr txBox="1">
            <a:spLocks/>
          </p:cNvSpPr>
          <p:nvPr/>
        </p:nvSpPr>
        <p:spPr>
          <a:xfrm>
            <a:off x="261937" y="734728"/>
            <a:ext cx="8620125" cy="886397"/>
          </a:xfrm>
          <a:prstGeom prst="rect">
            <a:avLst/>
          </a:prstGeom>
        </p:spPr>
        <p:txBody>
          <a:bodyPr wrap="square" lIns="0" tIns="0" rIns="0" bIns="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dirty="0">
                <a:ln>
                  <a:noFill/>
                </a:ln>
                <a:solidFill>
                  <a:srgbClr val="44546A">
                    <a:lumMod val="50000"/>
                  </a:srgbClr>
                </a:solidFill>
                <a:effectLst/>
                <a:uLnTx/>
                <a:uFillTx/>
                <a:latin typeface="Segoe UI" panose="020B0502040204020203" pitchFamily="34" charset="0"/>
                <a:ea typeface="+mj-ea"/>
                <a:cs typeface="Segoe UI" panose="020B0502040204020203" pitchFamily="34" charset="0"/>
              </a:rPr>
              <a:t>ALASAN MENDESAK DIKELUARKAN </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dirty="0">
                <a:ln>
                  <a:noFill/>
                </a:ln>
                <a:solidFill>
                  <a:srgbClr val="44546A">
                    <a:lumMod val="50000"/>
                  </a:srgbClr>
                </a:solidFill>
                <a:effectLst/>
                <a:uLnTx/>
                <a:uFillTx/>
                <a:latin typeface="Segoe UI" panose="020B0502040204020203" pitchFamily="34" charset="0"/>
                <a:ea typeface="+mj-ea"/>
                <a:cs typeface="Segoe UI" panose="020B0502040204020203" pitchFamily="34" charset="0"/>
              </a:rPr>
              <a:t>PERPPU NO. 2 TAHUN 2017</a:t>
            </a:r>
          </a:p>
        </p:txBody>
      </p:sp>
      <p:sp>
        <p:nvSpPr>
          <p:cNvPr id="9" name="Rectangle 8">
            <a:extLst>
              <a:ext uri="{FF2B5EF4-FFF2-40B4-BE49-F238E27FC236}">
                <a16:creationId xmlns="" xmlns:a16="http://schemas.microsoft.com/office/drawing/2014/main" id="{1B3DF7F0-AD86-4E94-A927-4FBE06A2A245}"/>
              </a:ext>
            </a:extLst>
          </p:cNvPr>
          <p:cNvSpPr/>
          <p:nvPr/>
        </p:nvSpPr>
        <p:spPr>
          <a:xfrm>
            <a:off x="677633" y="2819661"/>
            <a:ext cx="3275069" cy="3105764"/>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 name="Rectangle 10">
            <a:extLst>
              <a:ext uri="{FF2B5EF4-FFF2-40B4-BE49-F238E27FC236}">
                <a16:creationId xmlns="" xmlns:a16="http://schemas.microsoft.com/office/drawing/2014/main" id="{3E450C9F-28CB-441B-B6B2-6C83ABCFB083}"/>
              </a:ext>
            </a:extLst>
          </p:cNvPr>
          <p:cNvSpPr/>
          <p:nvPr/>
        </p:nvSpPr>
        <p:spPr>
          <a:xfrm>
            <a:off x="4353149" y="2819661"/>
            <a:ext cx="4118436" cy="316454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34825" name="Group 11">
            <a:extLst>
              <a:ext uri="{FF2B5EF4-FFF2-40B4-BE49-F238E27FC236}">
                <a16:creationId xmlns="" xmlns:a16="http://schemas.microsoft.com/office/drawing/2014/main" id="{A3C4F107-D349-4FE7-90C6-F5602562F322}"/>
              </a:ext>
            </a:extLst>
          </p:cNvPr>
          <p:cNvGrpSpPr>
            <a:grpSpLocks/>
          </p:cNvGrpSpPr>
          <p:nvPr/>
        </p:nvGrpSpPr>
        <p:grpSpPr bwMode="auto">
          <a:xfrm>
            <a:off x="4135436" y="613225"/>
            <a:ext cx="873125" cy="142875"/>
            <a:chOff x="5591175" y="742950"/>
            <a:chExt cx="1400176" cy="228600"/>
          </a:xfrm>
        </p:grpSpPr>
        <p:sp>
          <p:nvSpPr>
            <p:cNvPr id="13" name="Oval 12">
              <a:extLst>
                <a:ext uri="{FF2B5EF4-FFF2-40B4-BE49-F238E27FC236}">
                  <a16:creationId xmlns="" xmlns:a16="http://schemas.microsoft.com/office/drawing/2014/main" id="{16AFD656-D79B-41C6-82C4-AD4E572D3745}"/>
                </a:ext>
              </a:extLst>
            </p:cNvPr>
            <p:cNvSpPr/>
            <p:nvPr/>
          </p:nvSpPr>
          <p:spPr>
            <a:xfrm>
              <a:off x="5591175" y="742950"/>
              <a:ext cx="229120" cy="228600"/>
            </a:xfrm>
            <a:prstGeom prst="ellipse">
              <a:avLst/>
            </a:prstGeom>
            <a:solidFill>
              <a:srgbClr val="F951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4" name="Oval 13">
              <a:extLst>
                <a:ext uri="{FF2B5EF4-FFF2-40B4-BE49-F238E27FC236}">
                  <a16:creationId xmlns="" xmlns:a16="http://schemas.microsoft.com/office/drawing/2014/main" id="{FF1CC98A-2C69-4BF5-A9BB-902D4D76D374}"/>
                </a:ext>
              </a:extLst>
            </p:cNvPr>
            <p:cNvSpPr/>
            <p:nvPr/>
          </p:nvSpPr>
          <p:spPr>
            <a:xfrm>
              <a:off x="5883938" y="742950"/>
              <a:ext cx="229120" cy="228600"/>
            </a:xfrm>
            <a:prstGeom prst="ellipse">
              <a:avLst/>
            </a:prstGeom>
            <a:solidFill>
              <a:srgbClr val="F8C17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 name="Oval 14">
              <a:extLst>
                <a:ext uri="{FF2B5EF4-FFF2-40B4-BE49-F238E27FC236}">
                  <a16:creationId xmlns="" xmlns:a16="http://schemas.microsoft.com/office/drawing/2014/main" id="{E8F293C9-7183-49D6-8641-24406216C5C6}"/>
                </a:ext>
              </a:extLst>
            </p:cNvPr>
            <p:cNvSpPr/>
            <p:nvPr/>
          </p:nvSpPr>
          <p:spPr>
            <a:xfrm>
              <a:off x="6176703" y="742950"/>
              <a:ext cx="229120" cy="228600"/>
            </a:xfrm>
            <a:prstGeom prst="ellipse">
              <a:avLst/>
            </a:prstGeom>
            <a:solidFill>
              <a:srgbClr val="AFD4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 name="Oval 15">
              <a:extLst>
                <a:ext uri="{FF2B5EF4-FFF2-40B4-BE49-F238E27FC236}">
                  <a16:creationId xmlns="" xmlns:a16="http://schemas.microsoft.com/office/drawing/2014/main" id="{16ACCDEB-9D40-4C4F-999B-4C324010A75F}"/>
                </a:ext>
              </a:extLst>
            </p:cNvPr>
            <p:cNvSpPr/>
            <p:nvPr/>
          </p:nvSpPr>
          <p:spPr>
            <a:xfrm>
              <a:off x="6469466" y="742950"/>
              <a:ext cx="229120" cy="228600"/>
            </a:xfrm>
            <a:prstGeom prst="ellipse">
              <a:avLst/>
            </a:prstGeom>
            <a:solidFill>
              <a:srgbClr val="61CBF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7" name="Oval 16">
              <a:extLst>
                <a:ext uri="{FF2B5EF4-FFF2-40B4-BE49-F238E27FC236}">
                  <a16:creationId xmlns="" xmlns:a16="http://schemas.microsoft.com/office/drawing/2014/main" id="{36F7F5E5-6474-470C-B0B6-D12EE1ABAC04}"/>
                </a:ext>
              </a:extLst>
            </p:cNvPr>
            <p:cNvSpPr/>
            <p:nvPr/>
          </p:nvSpPr>
          <p:spPr>
            <a:xfrm>
              <a:off x="6762231" y="742950"/>
              <a:ext cx="229120" cy="228600"/>
            </a:xfrm>
            <a:prstGeom prst="ellipse">
              <a:avLst/>
            </a:prstGeom>
            <a:solidFill>
              <a:srgbClr val="FFE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sp>
        <p:nvSpPr>
          <p:cNvPr id="20" name="Title 1">
            <a:extLst>
              <a:ext uri="{FF2B5EF4-FFF2-40B4-BE49-F238E27FC236}">
                <a16:creationId xmlns="" xmlns:a16="http://schemas.microsoft.com/office/drawing/2014/main" id="{1DD2C0C2-0969-482A-AFD0-61190F800194}"/>
              </a:ext>
            </a:extLst>
          </p:cNvPr>
          <p:cNvSpPr txBox="1">
            <a:spLocks/>
          </p:cNvSpPr>
          <p:nvPr/>
        </p:nvSpPr>
        <p:spPr>
          <a:xfrm>
            <a:off x="677633" y="3044636"/>
            <a:ext cx="3228300" cy="2714589"/>
          </a:xfrm>
          <a:prstGeom prst="rect">
            <a:avLst/>
          </a:prstGeom>
        </p:spPr>
        <p:txBody>
          <a:bodyPr wrap="square" lIns="0" tIns="0" rIns="0" bIns="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Light"/>
                <a:ea typeface="+mj-ea"/>
                <a:cs typeface="+mj-cs"/>
              </a:rPr>
              <a:t>PENYEBARAN IDELOGI YANG MENGANCAM PANCASILA SUDAH TUMBUH PESAT DAN MENJADI GERAKAN YANG MEMBAHAYAKAN</a:t>
            </a:r>
            <a:endParaRPr kumimoji="0" lang="en-US" sz="800" b="1" i="0" u="none" strike="noStrike" kern="1200" cap="none" spc="0" normalizeH="0" baseline="0" noProof="0" dirty="0">
              <a:ln>
                <a:noFill/>
              </a:ln>
              <a:solidFill>
                <a:prstClr val="black"/>
              </a:solidFill>
              <a:effectLst/>
              <a:uLnTx/>
              <a:uFillTx/>
              <a:latin typeface="Calibri Light"/>
              <a:ea typeface="+mj-ea"/>
              <a:cs typeface="+mj-cs"/>
            </a:endParaRPr>
          </a:p>
        </p:txBody>
      </p:sp>
      <p:sp>
        <p:nvSpPr>
          <p:cNvPr id="21" name="Title 1">
            <a:extLst>
              <a:ext uri="{FF2B5EF4-FFF2-40B4-BE49-F238E27FC236}">
                <a16:creationId xmlns="" xmlns:a16="http://schemas.microsoft.com/office/drawing/2014/main" id="{11E3459A-73A9-4032-9373-F9C54C5DA30C}"/>
              </a:ext>
            </a:extLst>
          </p:cNvPr>
          <p:cNvSpPr txBox="1">
            <a:spLocks/>
          </p:cNvSpPr>
          <p:nvPr/>
        </p:nvSpPr>
        <p:spPr>
          <a:xfrm>
            <a:off x="4454978" y="2878437"/>
            <a:ext cx="3891937" cy="3046988"/>
          </a:xfrm>
          <a:prstGeom prst="rect">
            <a:avLst/>
          </a:prstGeom>
        </p:spPr>
        <p:txBody>
          <a:bodyPr wrap="square" lIns="0" tIns="0" rIns="0" bIns="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Calibri Light"/>
                <a:ea typeface="+mj-ea"/>
                <a:cs typeface="+mj-cs"/>
              </a:rPr>
              <a:t>TERJADI PENOLAKAN YANG MELUAS DI KALANGAN MASYARAKAT BERPOTENSI MENIMBULKAN KONFLIK SOSIAL HORIZONTAL ANTARA KELOMPOK MASYARAKAT YANG PRO- IDEOLOGI DAN YANG MENENTANG IDOLOGI PANCASILA DAN UUD RI 1945, NKRI DAN BHINEKA TUNGGAL IKA</a:t>
            </a:r>
          </a:p>
        </p:txBody>
      </p:sp>
      <p:sp>
        <p:nvSpPr>
          <p:cNvPr id="19" name="Freeform 7">
            <a:extLst>
              <a:ext uri="{FF2B5EF4-FFF2-40B4-BE49-F238E27FC236}">
                <a16:creationId xmlns="" xmlns:a16="http://schemas.microsoft.com/office/drawing/2014/main" id="{CF54ADF0-64DE-44C7-931D-2B49E5878AA8}"/>
              </a:ext>
            </a:extLst>
          </p:cNvPr>
          <p:cNvSpPr/>
          <p:nvPr/>
        </p:nvSpPr>
        <p:spPr>
          <a:xfrm rot="10800000">
            <a:off x="6060843" y="2059557"/>
            <a:ext cx="703049" cy="557924"/>
          </a:xfrm>
          <a:custGeom>
            <a:avLst/>
            <a:gdLst>
              <a:gd name="connsiteX0" fmla="*/ 4225234 w 8450468"/>
              <a:gd name="connsiteY0" fmla="*/ 0 h 796742"/>
              <a:gd name="connsiteX1" fmla="*/ 8450468 w 8450468"/>
              <a:gd name="connsiteY1" fmla="*/ 634818 h 796742"/>
              <a:gd name="connsiteX2" fmla="*/ 7416109 w 8450468"/>
              <a:gd name="connsiteY2" fmla="*/ 634818 h 796742"/>
              <a:gd name="connsiteX3" fmla="*/ 7416109 w 8450468"/>
              <a:gd name="connsiteY3" fmla="*/ 796742 h 796742"/>
              <a:gd name="connsiteX4" fmla="*/ 1034359 w 8450468"/>
              <a:gd name="connsiteY4" fmla="*/ 796742 h 796742"/>
              <a:gd name="connsiteX5" fmla="*/ 1034359 w 8450468"/>
              <a:gd name="connsiteY5" fmla="*/ 634818 h 796742"/>
              <a:gd name="connsiteX6" fmla="*/ 0 w 8450468"/>
              <a:gd name="connsiteY6" fmla="*/ 634818 h 796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50468" h="796742">
                <a:moveTo>
                  <a:pt x="4225234" y="0"/>
                </a:moveTo>
                <a:lnTo>
                  <a:pt x="8450468" y="634818"/>
                </a:lnTo>
                <a:lnTo>
                  <a:pt x="7416109" y="634818"/>
                </a:lnTo>
                <a:lnTo>
                  <a:pt x="7416109" y="796742"/>
                </a:lnTo>
                <a:lnTo>
                  <a:pt x="1034359" y="796742"/>
                </a:lnTo>
                <a:lnTo>
                  <a:pt x="1034359" y="634818"/>
                </a:lnTo>
                <a:lnTo>
                  <a:pt x="0" y="63481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2" name="Freeform 7">
            <a:extLst>
              <a:ext uri="{FF2B5EF4-FFF2-40B4-BE49-F238E27FC236}">
                <a16:creationId xmlns="" xmlns:a16="http://schemas.microsoft.com/office/drawing/2014/main" id="{DACACE4B-1A7C-4A81-8E86-35B84A7F67DC}"/>
              </a:ext>
            </a:extLst>
          </p:cNvPr>
          <p:cNvSpPr/>
          <p:nvPr/>
        </p:nvSpPr>
        <p:spPr>
          <a:xfrm rot="10800000">
            <a:off x="2000703" y="2059557"/>
            <a:ext cx="821076" cy="472945"/>
          </a:xfrm>
          <a:custGeom>
            <a:avLst/>
            <a:gdLst>
              <a:gd name="connsiteX0" fmla="*/ 4225234 w 8450468"/>
              <a:gd name="connsiteY0" fmla="*/ 0 h 796742"/>
              <a:gd name="connsiteX1" fmla="*/ 8450468 w 8450468"/>
              <a:gd name="connsiteY1" fmla="*/ 634818 h 796742"/>
              <a:gd name="connsiteX2" fmla="*/ 7416109 w 8450468"/>
              <a:gd name="connsiteY2" fmla="*/ 634818 h 796742"/>
              <a:gd name="connsiteX3" fmla="*/ 7416109 w 8450468"/>
              <a:gd name="connsiteY3" fmla="*/ 796742 h 796742"/>
              <a:gd name="connsiteX4" fmla="*/ 1034359 w 8450468"/>
              <a:gd name="connsiteY4" fmla="*/ 796742 h 796742"/>
              <a:gd name="connsiteX5" fmla="*/ 1034359 w 8450468"/>
              <a:gd name="connsiteY5" fmla="*/ 634818 h 796742"/>
              <a:gd name="connsiteX6" fmla="*/ 0 w 8450468"/>
              <a:gd name="connsiteY6" fmla="*/ 634818 h 796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50468" h="796742">
                <a:moveTo>
                  <a:pt x="4225234" y="0"/>
                </a:moveTo>
                <a:lnTo>
                  <a:pt x="8450468" y="634818"/>
                </a:lnTo>
                <a:lnTo>
                  <a:pt x="7416109" y="634818"/>
                </a:lnTo>
                <a:lnTo>
                  <a:pt x="7416109" y="796742"/>
                </a:lnTo>
                <a:lnTo>
                  <a:pt x="1034359" y="796742"/>
                </a:lnTo>
                <a:lnTo>
                  <a:pt x="1034359" y="634818"/>
                </a:lnTo>
                <a:lnTo>
                  <a:pt x="0" y="63481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590152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DC4379C3-0FCD-4573-A822-34CD2DE1CCA9}"/>
              </a:ext>
            </a:extLst>
          </p:cNvPr>
          <p:cNvSpPr/>
          <p:nvPr/>
        </p:nvSpPr>
        <p:spPr>
          <a:xfrm>
            <a:off x="0" y="17927"/>
            <a:ext cx="9147175" cy="68580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Rectangle 2">
            <a:extLst>
              <a:ext uri="{FF2B5EF4-FFF2-40B4-BE49-F238E27FC236}">
                <a16:creationId xmlns="" xmlns:a16="http://schemas.microsoft.com/office/drawing/2014/main" id="{28A5BDBB-01DC-4546-9FD0-41A991007249}"/>
              </a:ext>
            </a:extLst>
          </p:cNvPr>
          <p:cNvSpPr/>
          <p:nvPr/>
        </p:nvSpPr>
        <p:spPr>
          <a:xfrm>
            <a:off x="2036763" y="199182"/>
            <a:ext cx="5070475" cy="769937"/>
          </a:xfrm>
          <a:prstGeom prst="rect">
            <a:avLst/>
          </a:prstGeom>
          <a:solidFill>
            <a:srgbClr val="0A354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TextBox 3">
            <a:extLst>
              <a:ext uri="{FF2B5EF4-FFF2-40B4-BE49-F238E27FC236}">
                <a16:creationId xmlns="" xmlns:a16="http://schemas.microsoft.com/office/drawing/2014/main" id="{737DCC35-D0F5-460C-8FED-3214BB3F894E}"/>
              </a:ext>
            </a:extLst>
          </p:cNvPr>
          <p:cNvSpPr txBox="1"/>
          <p:nvPr/>
        </p:nvSpPr>
        <p:spPr>
          <a:xfrm>
            <a:off x="1468438" y="350739"/>
            <a:ext cx="6203950" cy="523875"/>
          </a:xfrm>
          <a:prstGeom prst="rect">
            <a:avLst/>
          </a:prstGeom>
          <a:noFill/>
        </p:spPr>
        <p:txBody>
          <a:bodyPr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smtClean="0">
                <a:ln>
                  <a:noFill/>
                </a:ln>
                <a:solidFill>
                  <a:prstClr val="white"/>
                </a:solidFill>
                <a:effectLst/>
                <a:uLnTx/>
                <a:uFillTx/>
                <a:latin typeface="Calibri"/>
                <a:ea typeface="+mn-ea"/>
                <a:cs typeface="+mn-cs"/>
              </a:rPr>
              <a:t>FOKUS</a:t>
            </a:r>
            <a:endParaRPr kumimoji="0" lang="en-US" sz="2800" b="1" i="0" u="none" strike="noStrike" kern="1200" cap="none" spc="0" normalizeH="0" baseline="0" noProof="0" dirty="0">
              <a:ln>
                <a:noFill/>
              </a:ln>
              <a:solidFill>
                <a:prstClr val="white"/>
              </a:solidFill>
              <a:effectLst/>
              <a:uLnTx/>
              <a:uFillTx/>
              <a:latin typeface="Calibri"/>
              <a:ea typeface="+mn-ea"/>
              <a:cs typeface="+mn-cs"/>
            </a:endParaRPr>
          </a:p>
        </p:txBody>
      </p:sp>
      <p:grpSp>
        <p:nvGrpSpPr>
          <p:cNvPr id="12293" name="Group 4">
            <a:extLst>
              <a:ext uri="{FF2B5EF4-FFF2-40B4-BE49-F238E27FC236}">
                <a16:creationId xmlns="" xmlns:a16="http://schemas.microsoft.com/office/drawing/2014/main" id="{DC2DD0F4-A658-4CF2-9E0D-8341560C9388}"/>
              </a:ext>
            </a:extLst>
          </p:cNvPr>
          <p:cNvGrpSpPr>
            <a:grpSpLocks/>
          </p:cNvGrpSpPr>
          <p:nvPr/>
        </p:nvGrpSpPr>
        <p:grpSpPr bwMode="auto">
          <a:xfrm>
            <a:off x="1943100" y="116632"/>
            <a:ext cx="5084763" cy="935037"/>
            <a:chOff x="-34205" y="437126"/>
            <a:chExt cx="5084216" cy="934599"/>
          </a:xfrm>
        </p:grpSpPr>
        <p:sp>
          <p:nvSpPr>
            <p:cNvPr id="6" name="Freeform 5">
              <a:extLst>
                <a:ext uri="{FF2B5EF4-FFF2-40B4-BE49-F238E27FC236}">
                  <a16:creationId xmlns="" xmlns:a16="http://schemas.microsoft.com/office/drawing/2014/main" id="{C6E7523F-EE05-4A63-A2E2-B86CE72B5CB1}"/>
                </a:ext>
              </a:extLst>
            </p:cNvPr>
            <p:cNvSpPr/>
            <p:nvPr/>
          </p:nvSpPr>
          <p:spPr>
            <a:xfrm>
              <a:off x="-34205" y="437126"/>
              <a:ext cx="261910" cy="317351"/>
            </a:xfrm>
            <a:custGeom>
              <a:avLst/>
              <a:gdLst>
                <a:gd name="connsiteX0" fmla="*/ 0 w 482600"/>
                <a:gd name="connsiteY0" fmla="*/ 584200 h 584200"/>
                <a:gd name="connsiteX1" fmla="*/ 0 w 482600"/>
                <a:gd name="connsiteY1" fmla="*/ 0 h 584200"/>
                <a:gd name="connsiteX2" fmla="*/ 482600 w 482600"/>
                <a:gd name="connsiteY2" fmla="*/ 0 h 584200"/>
              </a:gdLst>
              <a:ahLst/>
              <a:cxnLst>
                <a:cxn ang="0">
                  <a:pos x="connsiteX0" y="connsiteY0"/>
                </a:cxn>
                <a:cxn ang="0">
                  <a:pos x="connsiteX1" y="connsiteY1"/>
                </a:cxn>
                <a:cxn ang="0">
                  <a:pos x="connsiteX2" y="connsiteY2"/>
                </a:cxn>
              </a:cxnLst>
              <a:rect l="l" t="t" r="r" b="b"/>
              <a:pathLst>
                <a:path w="482600" h="584200">
                  <a:moveTo>
                    <a:pt x="0" y="584200"/>
                  </a:moveTo>
                  <a:lnTo>
                    <a:pt x="0" y="0"/>
                  </a:lnTo>
                  <a:lnTo>
                    <a:pt x="482600" y="0"/>
                  </a:lnTo>
                </a:path>
              </a:pathLst>
            </a:custGeom>
            <a:noFill/>
            <a:ln w="28575">
              <a:solidFill>
                <a:srgbClr val="A9BE6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 name="Freeform 6">
              <a:extLst>
                <a:ext uri="{FF2B5EF4-FFF2-40B4-BE49-F238E27FC236}">
                  <a16:creationId xmlns="" xmlns:a16="http://schemas.microsoft.com/office/drawing/2014/main" id="{C909C4BA-E53E-4220-BB52-60A7CB3F473E}"/>
                </a:ext>
              </a:extLst>
            </p:cNvPr>
            <p:cNvSpPr/>
            <p:nvPr/>
          </p:nvSpPr>
          <p:spPr>
            <a:xfrm rot="10800000">
              <a:off x="4788101" y="1054374"/>
              <a:ext cx="261910" cy="317351"/>
            </a:xfrm>
            <a:custGeom>
              <a:avLst/>
              <a:gdLst>
                <a:gd name="connsiteX0" fmla="*/ 0 w 482600"/>
                <a:gd name="connsiteY0" fmla="*/ 584200 h 584200"/>
                <a:gd name="connsiteX1" fmla="*/ 0 w 482600"/>
                <a:gd name="connsiteY1" fmla="*/ 0 h 584200"/>
                <a:gd name="connsiteX2" fmla="*/ 482600 w 482600"/>
                <a:gd name="connsiteY2" fmla="*/ 0 h 584200"/>
              </a:gdLst>
              <a:ahLst/>
              <a:cxnLst>
                <a:cxn ang="0">
                  <a:pos x="connsiteX0" y="connsiteY0"/>
                </a:cxn>
                <a:cxn ang="0">
                  <a:pos x="connsiteX1" y="connsiteY1"/>
                </a:cxn>
                <a:cxn ang="0">
                  <a:pos x="connsiteX2" y="connsiteY2"/>
                </a:cxn>
              </a:cxnLst>
              <a:rect l="l" t="t" r="r" b="b"/>
              <a:pathLst>
                <a:path w="482600" h="584200">
                  <a:moveTo>
                    <a:pt x="0" y="584200"/>
                  </a:moveTo>
                  <a:lnTo>
                    <a:pt x="0" y="0"/>
                  </a:lnTo>
                  <a:lnTo>
                    <a:pt x="482600" y="0"/>
                  </a:lnTo>
                </a:path>
              </a:pathLst>
            </a:custGeom>
            <a:noFill/>
            <a:ln w="28575">
              <a:solidFill>
                <a:srgbClr val="A9BE6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sp>
        <p:nvSpPr>
          <p:cNvPr id="67" name="Block Arc 66">
            <a:extLst>
              <a:ext uri="{FF2B5EF4-FFF2-40B4-BE49-F238E27FC236}">
                <a16:creationId xmlns="" xmlns:a16="http://schemas.microsoft.com/office/drawing/2014/main" id="{3EC201B3-9D75-4738-AC55-4B729414C288}"/>
              </a:ext>
            </a:extLst>
          </p:cNvPr>
          <p:cNvSpPr/>
          <p:nvPr/>
        </p:nvSpPr>
        <p:spPr>
          <a:xfrm>
            <a:off x="2500313" y="3140819"/>
            <a:ext cx="1463675" cy="1465263"/>
          </a:xfrm>
          <a:prstGeom prst="blockArc">
            <a:avLst>
              <a:gd name="adj1" fmla="val 15942651"/>
              <a:gd name="adj2" fmla="val 11117405"/>
              <a:gd name="adj3" fmla="val 16106"/>
            </a:avLst>
          </a:prstGeom>
          <a:solidFill>
            <a:srgbClr val="A9BE6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9" name="Block Arc 68">
            <a:extLst>
              <a:ext uri="{FF2B5EF4-FFF2-40B4-BE49-F238E27FC236}">
                <a16:creationId xmlns="" xmlns:a16="http://schemas.microsoft.com/office/drawing/2014/main" id="{A4329C69-31AC-4183-BB55-3EED251D2BB8}"/>
              </a:ext>
            </a:extLst>
          </p:cNvPr>
          <p:cNvSpPr/>
          <p:nvPr/>
        </p:nvSpPr>
        <p:spPr>
          <a:xfrm flipH="1">
            <a:off x="5287963" y="2980482"/>
            <a:ext cx="1463675" cy="1465262"/>
          </a:xfrm>
          <a:prstGeom prst="blockArc">
            <a:avLst>
              <a:gd name="adj1" fmla="val 15942651"/>
              <a:gd name="adj2" fmla="val 11117405"/>
              <a:gd name="adj3" fmla="val 16106"/>
            </a:avLst>
          </a:prstGeom>
          <a:solidFill>
            <a:srgbClr val="A9BE6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0" name="Block Arc 69">
            <a:extLst>
              <a:ext uri="{FF2B5EF4-FFF2-40B4-BE49-F238E27FC236}">
                <a16:creationId xmlns="" xmlns:a16="http://schemas.microsoft.com/office/drawing/2014/main" id="{9B33112D-A5BF-40C5-A4F4-FC772EF331BC}"/>
              </a:ext>
            </a:extLst>
          </p:cNvPr>
          <p:cNvSpPr/>
          <p:nvPr/>
        </p:nvSpPr>
        <p:spPr>
          <a:xfrm rot="2472445" flipH="1" flipV="1">
            <a:off x="3981450" y="3993307"/>
            <a:ext cx="1463675" cy="1465262"/>
          </a:xfrm>
          <a:prstGeom prst="blockArc">
            <a:avLst>
              <a:gd name="adj1" fmla="val 15942651"/>
              <a:gd name="adj2" fmla="val 11117405"/>
              <a:gd name="adj3" fmla="val 16106"/>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1" name="Block Arc 70">
            <a:extLst>
              <a:ext uri="{FF2B5EF4-FFF2-40B4-BE49-F238E27FC236}">
                <a16:creationId xmlns="" xmlns:a16="http://schemas.microsoft.com/office/drawing/2014/main" id="{0F8CE003-8E9E-4084-991A-2CFD5E2E0B94}"/>
              </a:ext>
            </a:extLst>
          </p:cNvPr>
          <p:cNvSpPr/>
          <p:nvPr/>
        </p:nvSpPr>
        <p:spPr>
          <a:xfrm rot="18900000" flipH="1">
            <a:off x="3840163" y="2234357"/>
            <a:ext cx="1463675" cy="1463675"/>
          </a:xfrm>
          <a:prstGeom prst="blockArc">
            <a:avLst>
              <a:gd name="adj1" fmla="val 15942651"/>
              <a:gd name="adj2" fmla="val 11117405"/>
              <a:gd name="adj3" fmla="val 16106"/>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Oval 48">
            <a:extLst>
              <a:ext uri="{FF2B5EF4-FFF2-40B4-BE49-F238E27FC236}">
                <a16:creationId xmlns="" xmlns:a16="http://schemas.microsoft.com/office/drawing/2014/main" id="{69AAC9CD-F8E2-45AD-8838-9E8A336E30FF}"/>
              </a:ext>
            </a:extLst>
          </p:cNvPr>
          <p:cNvSpPr/>
          <p:nvPr/>
        </p:nvSpPr>
        <p:spPr>
          <a:xfrm>
            <a:off x="4127500" y="2520107"/>
            <a:ext cx="889000" cy="889000"/>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1" name="Oval 50">
            <a:extLst>
              <a:ext uri="{FF2B5EF4-FFF2-40B4-BE49-F238E27FC236}">
                <a16:creationId xmlns="" xmlns:a16="http://schemas.microsoft.com/office/drawing/2014/main" id="{E4657B96-901F-4D06-B585-8383620E287B}"/>
              </a:ext>
            </a:extLst>
          </p:cNvPr>
          <p:cNvSpPr/>
          <p:nvPr/>
        </p:nvSpPr>
        <p:spPr>
          <a:xfrm rot="2472445">
            <a:off x="4260850" y="4280644"/>
            <a:ext cx="889000" cy="889000"/>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3" name="Oval 52">
            <a:extLst>
              <a:ext uri="{FF2B5EF4-FFF2-40B4-BE49-F238E27FC236}">
                <a16:creationId xmlns="" xmlns:a16="http://schemas.microsoft.com/office/drawing/2014/main" id="{4CEBE68A-255C-461A-86BF-BEAF346A0B9B}"/>
              </a:ext>
            </a:extLst>
          </p:cNvPr>
          <p:cNvSpPr/>
          <p:nvPr/>
        </p:nvSpPr>
        <p:spPr>
          <a:xfrm>
            <a:off x="2782888" y="3431332"/>
            <a:ext cx="889000" cy="889000"/>
          </a:xfrm>
          <a:prstGeom prst="ellipse">
            <a:avLst/>
          </a:prstGeom>
          <a:noFill/>
          <a:ln>
            <a:solidFill>
              <a:srgbClr val="A9BE6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4" name="Oval 53">
            <a:extLst>
              <a:ext uri="{FF2B5EF4-FFF2-40B4-BE49-F238E27FC236}">
                <a16:creationId xmlns="" xmlns:a16="http://schemas.microsoft.com/office/drawing/2014/main" id="{A3018E8D-F0DF-4EFF-BE34-43F619BB2108}"/>
              </a:ext>
            </a:extLst>
          </p:cNvPr>
          <p:cNvSpPr/>
          <p:nvPr/>
        </p:nvSpPr>
        <p:spPr>
          <a:xfrm>
            <a:off x="5580063" y="3270994"/>
            <a:ext cx="889000" cy="889000"/>
          </a:xfrm>
          <a:prstGeom prst="ellipse">
            <a:avLst/>
          </a:prstGeom>
          <a:noFill/>
          <a:ln>
            <a:solidFill>
              <a:srgbClr val="A9BE6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1" name="Text Placeholder 3">
            <a:extLst>
              <a:ext uri="{FF2B5EF4-FFF2-40B4-BE49-F238E27FC236}">
                <a16:creationId xmlns="" xmlns:a16="http://schemas.microsoft.com/office/drawing/2014/main" id="{F2D1903F-93C5-4C4B-882E-CF97D7406D75}"/>
              </a:ext>
            </a:extLst>
          </p:cNvPr>
          <p:cNvSpPr txBox="1">
            <a:spLocks/>
          </p:cNvSpPr>
          <p:nvPr/>
        </p:nvSpPr>
        <p:spPr>
          <a:xfrm>
            <a:off x="4416425" y="2126407"/>
            <a:ext cx="311150" cy="377825"/>
          </a:xfrm>
          <a:prstGeom prst="rect">
            <a:avLst/>
          </a:prstGeom>
        </p:spPr>
        <p:txBody>
          <a:bodyPr lIns="0" tIns="0" rIns="0" anchor="ctr">
            <a:spAutoFit/>
          </a:bodyPr>
          <a:lstStyle>
            <a:lvl1pPr marL="234000" indent="-234000" algn="l" defTabSz="914400" rtl="0" eaLnBrk="1" latinLnBrk="0" hangingPunct="1">
              <a:lnSpc>
                <a:spcPct val="90000"/>
              </a:lnSpc>
              <a:spcBef>
                <a:spcPts val="600"/>
              </a:spcBef>
              <a:buFont typeface="Arial" panose="020B0604020202020204" pitchFamily="34" charset="0"/>
              <a:buChar char="•"/>
              <a:defRPr sz="1400" kern="1200">
                <a:solidFill>
                  <a:schemeClr val="bg1"/>
                </a:solidFill>
                <a:latin typeface="+mn-lt"/>
                <a:ea typeface="+mn-ea"/>
                <a:cs typeface="+mn-cs"/>
              </a:defRPr>
            </a:lvl1pPr>
            <a:lvl2pPr marL="468000" indent="-234000" algn="l" defTabSz="914400" rtl="0" eaLnBrk="1" latinLnBrk="0" hangingPunct="1">
              <a:lnSpc>
                <a:spcPct val="90000"/>
              </a:lnSpc>
              <a:spcBef>
                <a:spcPts val="600"/>
              </a:spcBef>
              <a:buFont typeface="Arial" panose="020B0604020202020204" pitchFamily="34" charset="0"/>
              <a:buChar char="•"/>
              <a:defRPr sz="1400" kern="1200">
                <a:solidFill>
                  <a:schemeClr val="bg1"/>
                </a:solidFill>
                <a:latin typeface="+mn-lt"/>
                <a:ea typeface="+mn-ea"/>
                <a:cs typeface="+mn-cs"/>
              </a:defRPr>
            </a:lvl2pPr>
            <a:lvl3pPr marL="702000" indent="-234000" algn="l" defTabSz="914400" rtl="0" eaLnBrk="1" latinLnBrk="0" hangingPunct="1">
              <a:lnSpc>
                <a:spcPct val="90000"/>
              </a:lnSpc>
              <a:spcBef>
                <a:spcPts val="600"/>
              </a:spcBef>
              <a:buFont typeface="Arial" panose="020B0604020202020204" pitchFamily="34" charset="0"/>
              <a:buChar char="•"/>
              <a:defRPr sz="1400" kern="1200">
                <a:solidFill>
                  <a:schemeClr val="bg1"/>
                </a:solidFill>
                <a:latin typeface="+mn-lt"/>
                <a:ea typeface="+mn-ea"/>
                <a:cs typeface="+mn-cs"/>
              </a:defRPr>
            </a:lvl3pPr>
            <a:lvl4pPr marL="936000" indent="-234000" algn="l" defTabSz="914400" rtl="0" eaLnBrk="1" latinLnBrk="0" hangingPunct="1">
              <a:lnSpc>
                <a:spcPct val="90000"/>
              </a:lnSpc>
              <a:spcBef>
                <a:spcPts val="600"/>
              </a:spcBef>
              <a:buFont typeface="Arial" panose="020B0604020202020204" pitchFamily="34" charset="0"/>
              <a:buChar char="•"/>
              <a:defRPr sz="1400" kern="1200">
                <a:solidFill>
                  <a:schemeClr val="bg1"/>
                </a:solidFill>
                <a:latin typeface="+mn-lt"/>
                <a:ea typeface="+mn-ea"/>
                <a:cs typeface="+mn-cs"/>
              </a:defRPr>
            </a:lvl4pPr>
            <a:lvl5pPr marL="936000" indent="-234000"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6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white">
                    <a:lumMod val="65000"/>
                  </a:prstClr>
                </a:solidFill>
                <a:effectLst/>
                <a:uLnTx/>
                <a:uFillTx/>
                <a:latin typeface="Calibri"/>
                <a:ea typeface="+mn-ea"/>
                <a:cs typeface="+mn-cs"/>
              </a:rPr>
              <a:t>02</a:t>
            </a:r>
          </a:p>
        </p:txBody>
      </p:sp>
      <p:sp>
        <p:nvSpPr>
          <p:cNvPr id="12303" name="Text Placeholder 3">
            <a:extLst>
              <a:ext uri="{FF2B5EF4-FFF2-40B4-BE49-F238E27FC236}">
                <a16:creationId xmlns="" xmlns:a16="http://schemas.microsoft.com/office/drawing/2014/main" id="{CC09AABC-092F-41CD-BE6D-F4129F4B81A3}"/>
              </a:ext>
            </a:extLst>
          </p:cNvPr>
          <p:cNvSpPr txBox="1">
            <a:spLocks/>
          </p:cNvSpPr>
          <p:nvPr/>
        </p:nvSpPr>
        <p:spPr bwMode="auto">
          <a:xfrm>
            <a:off x="2574925" y="3221782"/>
            <a:ext cx="31115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auto" latinLnBrk="0" hangingPunct="1">
              <a:lnSpc>
                <a:spcPct val="90000"/>
              </a:lnSpc>
              <a:spcBef>
                <a:spcPts val="600"/>
              </a:spcBef>
              <a:spcAft>
                <a:spcPts val="0"/>
              </a:spcAft>
              <a:buClrTx/>
              <a:buSzTx/>
              <a:buFont typeface="Arial" panose="020B0604020202020204" pitchFamily="34" charset="0"/>
              <a:buNone/>
              <a:tabLst/>
              <a:defRPr/>
            </a:pPr>
            <a:r>
              <a:rPr kumimoji="0" lang="en-US" altLang="en-US" sz="2400" b="0" i="0" u="none" strike="noStrike" kern="1200" cap="none" spc="0" normalizeH="0" baseline="0" noProof="0">
                <a:ln>
                  <a:noFill/>
                </a:ln>
                <a:solidFill>
                  <a:srgbClr val="A9BE62"/>
                </a:solidFill>
                <a:effectLst/>
                <a:uLnTx/>
                <a:uFillTx/>
                <a:latin typeface="Calibri" panose="020F0502020204030204" pitchFamily="34" charset="0"/>
                <a:ea typeface="+mn-ea"/>
                <a:cs typeface="+mn-cs"/>
              </a:rPr>
              <a:t>01</a:t>
            </a:r>
          </a:p>
        </p:txBody>
      </p:sp>
      <p:sp>
        <p:nvSpPr>
          <p:cNvPr id="12304" name="Text Placeholder 3">
            <a:extLst>
              <a:ext uri="{FF2B5EF4-FFF2-40B4-BE49-F238E27FC236}">
                <a16:creationId xmlns="" xmlns:a16="http://schemas.microsoft.com/office/drawing/2014/main" id="{0ADD0212-DF39-4E9D-9165-1F1B0996816A}"/>
              </a:ext>
            </a:extLst>
          </p:cNvPr>
          <p:cNvSpPr txBox="1">
            <a:spLocks/>
          </p:cNvSpPr>
          <p:nvPr/>
        </p:nvSpPr>
        <p:spPr bwMode="auto">
          <a:xfrm>
            <a:off x="6342063" y="3132882"/>
            <a:ext cx="31115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auto" latinLnBrk="0" hangingPunct="1">
              <a:lnSpc>
                <a:spcPct val="90000"/>
              </a:lnSpc>
              <a:spcBef>
                <a:spcPts val="600"/>
              </a:spcBef>
              <a:spcAft>
                <a:spcPts val="0"/>
              </a:spcAft>
              <a:buClrTx/>
              <a:buSzTx/>
              <a:buFont typeface="Arial" panose="020B0604020202020204" pitchFamily="34" charset="0"/>
              <a:buNone/>
              <a:tabLst/>
              <a:defRPr/>
            </a:pPr>
            <a:r>
              <a:rPr kumimoji="0" lang="en-US" altLang="en-US" sz="2400" b="0" i="0" u="none" strike="noStrike" kern="1200" cap="none" spc="0" normalizeH="0" baseline="0" noProof="0">
                <a:ln>
                  <a:noFill/>
                </a:ln>
                <a:solidFill>
                  <a:srgbClr val="A9BE62"/>
                </a:solidFill>
                <a:effectLst/>
                <a:uLnTx/>
                <a:uFillTx/>
                <a:latin typeface="Calibri" panose="020F0502020204030204" pitchFamily="34" charset="0"/>
                <a:ea typeface="+mn-ea"/>
                <a:cs typeface="+mn-cs"/>
              </a:rPr>
              <a:t>03</a:t>
            </a:r>
          </a:p>
        </p:txBody>
      </p:sp>
      <p:grpSp>
        <p:nvGrpSpPr>
          <p:cNvPr id="8" name="Group 73">
            <a:extLst>
              <a:ext uri="{FF2B5EF4-FFF2-40B4-BE49-F238E27FC236}">
                <a16:creationId xmlns="" xmlns:a16="http://schemas.microsoft.com/office/drawing/2014/main" id="{06D0344F-9314-465A-84E0-5103DD84A49E}"/>
              </a:ext>
            </a:extLst>
          </p:cNvPr>
          <p:cNvGrpSpPr/>
          <p:nvPr/>
        </p:nvGrpSpPr>
        <p:grpSpPr>
          <a:xfrm>
            <a:off x="4427537" y="2897615"/>
            <a:ext cx="285750" cy="247650"/>
            <a:chOff x="4892675" y="1935163"/>
            <a:chExt cx="285750" cy="247650"/>
          </a:xfrm>
          <a:solidFill>
            <a:schemeClr val="bg1">
              <a:lumMod val="65000"/>
            </a:schemeClr>
          </a:solidFill>
        </p:grpSpPr>
        <p:sp>
          <p:nvSpPr>
            <p:cNvPr id="75" name="Freeform 185">
              <a:extLst>
                <a:ext uri="{FF2B5EF4-FFF2-40B4-BE49-F238E27FC236}">
                  <a16:creationId xmlns="" xmlns:a16="http://schemas.microsoft.com/office/drawing/2014/main" id="{9FB602A4-7997-4A70-9F17-D115F776D181}"/>
                </a:ext>
              </a:extLst>
            </p:cNvPr>
            <p:cNvSpPr>
              <a:spLocks noEditPoints="1"/>
            </p:cNvSpPr>
            <p:nvPr/>
          </p:nvSpPr>
          <p:spPr bwMode="auto">
            <a:xfrm>
              <a:off x="4892675" y="2020888"/>
              <a:ext cx="66675" cy="114300"/>
            </a:xfrm>
            <a:custGeom>
              <a:avLst/>
              <a:gdLst>
                <a:gd name="T0" fmla="*/ 30 w 210"/>
                <a:gd name="T1" fmla="*/ 30 h 360"/>
                <a:gd name="T2" fmla="*/ 180 w 210"/>
                <a:gd name="T3" fmla="*/ 30 h 360"/>
                <a:gd name="T4" fmla="*/ 180 w 210"/>
                <a:gd name="T5" fmla="*/ 123 h 360"/>
                <a:gd name="T6" fmla="*/ 180 w 210"/>
                <a:gd name="T7" fmla="*/ 135 h 360"/>
                <a:gd name="T8" fmla="*/ 180 w 210"/>
                <a:gd name="T9" fmla="*/ 146 h 360"/>
                <a:gd name="T10" fmla="*/ 179 w 210"/>
                <a:gd name="T11" fmla="*/ 157 h 360"/>
                <a:gd name="T12" fmla="*/ 177 w 210"/>
                <a:gd name="T13" fmla="*/ 167 h 360"/>
                <a:gd name="T14" fmla="*/ 174 w 210"/>
                <a:gd name="T15" fmla="*/ 175 h 360"/>
                <a:gd name="T16" fmla="*/ 171 w 210"/>
                <a:gd name="T17" fmla="*/ 178 h 360"/>
                <a:gd name="T18" fmla="*/ 168 w 210"/>
                <a:gd name="T19" fmla="*/ 180 h 360"/>
                <a:gd name="T20" fmla="*/ 165 w 210"/>
                <a:gd name="T21" fmla="*/ 180 h 360"/>
                <a:gd name="T22" fmla="*/ 150 w 210"/>
                <a:gd name="T23" fmla="*/ 180 h 360"/>
                <a:gd name="T24" fmla="*/ 150 w 210"/>
                <a:gd name="T25" fmla="*/ 330 h 360"/>
                <a:gd name="T26" fmla="*/ 60 w 210"/>
                <a:gd name="T27" fmla="*/ 330 h 360"/>
                <a:gd name="T28" fmla="*/ 60 w 210"/>
                <a:gd name="T29" fmla="*/ 180 h 360"/>
                <a:gd name="T30" fmla="*/ 45 w 210"/>
                <a:gd name="T31" fmla="*/ 180 h 360"/>
                <a:gd name="T32" fmla="*/ 40 w 210"/>
                <a:gd name="T33" fmla="*/ 179 h 360"/>
                <a:gd name="T34" fmla="*/ 38 w 210"/>
                <a:gd name="T35" fmla="*/ 178 h 360"/>
                <a:gd name="T36" fmla="*/ 35 w 210"/>
                <a:gd name="T37" fmla="*/ 173 h 360"/>
                <a:gd name="T38" fmla="*/ 33 w 210"/>
                <a:gd name="T39" fmla="*/ 168 h 360"/>
                <a:gd name="T40" fmla="*/ 32 w 210"/>
                <a:gd name="T41" fmla="*/ 162 h 360"/>
                <a:gd name="T42" fmla="*/ 31 w 210"/>
                <a:gd name="T43" fmla="*/ 154 h 360"/>
                <a:gd name="T44" fmla="*/ 30 w 210"/>
                <a:gd name="T45" fmla="*/ 138 h 360"/>
                <a:gd name="T46" fmla="*/ 30 w 210"/>
                <a:gd name="T47" fmla="*/ 123 h 360"/>
                <a:gd name="T48" fmla="*/ 30 w 210"/>
                <a:gd name="T49" fmla="*/ 30 h 360"/>
                <a:gd name="T50" fmla="*/ 0 w 210"/>
                <a:gd name="T51" fmla="*/ 123 h 360"/>
                <a:gd name="T52" fmla="*/ 0 w 210"/>
                <a:gd name="T53" fmla="*/ 143 h 360"/>
                <a:gd name="T54" fmla="*/ 2 w 210"/>
                <a:gd name="T55" fmla="*/ 164 h 360"/>
                <a:gd name="T56" fmla="*/ 4 w 210"/>
                <a:gd name="T57" fmla="*/ 175 h 360"/>
                <a:gd name="T58" fmla="*/ 7 w 210"/>
                <a:gd name="T59" fmla="*/ 183 h 360"/>
                <a:gd name="T60" fmla="*/ 12 w 210"/>
                <a:gd name="T61" fmla="*/ 192 h 360"/>
                <a:gd name="T62" fmla="*/ 17 w 210"/>
                <a:gd name="T63" fmla="*/ 199 h 360"/>
                <a:gd name="T64" fmla="*/ 23 w 210"/>
                <a:gd name="T65" fmla="*/ 203 h 360"/>
                <a:gd name="T66" fmla="*/ 30 w 210"/>
                <a:gd name="T67" fmla="*/ 208 h 360"/>
                <a:gd name="T68" fmla="*/ 30 w 210"/>
                <a:gd name="T69" fmla="*/ 360 h 360"/>
                <a:gd name="T70" fmla="*/ 180 w 210"/>
                <a:gd name="T71" fmla="*/ 360 h 360"/>
                <a:gd name="T72" fmla="*/ 180 w 210"/>
                <a:gd name="T73" fmla="*/ 208 h 360"/>
                <a:gd name="T74" fmla="*/ 184 w 210"/>
                <a:gd name="T75" fmla="*/ 206 h 360"/>
                <a:gd name="T76" fmla="*/ 187 w 210"/>
                <a:gd name="T77" fmla="*/ 203 h 360"/>
                <a:gd name="T78" fmla="*/ 192 w 210"/>
                <a:gd name="T79" fmla="*/ 200 h 360"/>
                <a:gd name="T80" fmla="*/ 195 w 210"/>
                <a:gd name="T81" fmla="*/ 197 h 360"/>
                <a:gd name="T82" fmla="*/ 198 w 210"/>
                <a:gd name="T83" fmla="*/ 193 h 360"/>
                <a:gd name="T84" fmla="*/ 201 w 210"/>
                <a:gd name="T85" fmla="*/ 187 h 360"/>
                <a:gd name="T86" fmla="*/ 203 w 210"/>
                <a:gd name="T87" fmla="*/ 181 h 360"/>
                <a:gd name="T88" fmla="*/ 206 w 210"/>
                <a:gd name="T89" fmla="*/ 175 h 360"/>
                <a:gd name="T90" fmla="*/ 209 w 210"/>
                <a:gd name="T91" fmla="*/ 162 h 360"/>
                <a:gd name="T92" fmla="*/ 210 w 210"/>
                <a:gd name="T93" fmla="*/ 149 h 360"/>
                <a:gd name="T94" fmla="*/ 210 w 210"/>
                <a:gd name="T95" fmla="*/ 136 h 360"/>
                <a:gd name="T96" fmla="*/ 210 w 210"/>
                <a:gd name="T97" fmla="*/ 123 h 360"/>
                <a:gd name="T98" fmla="*/ 210 w 210"/>
                <a:gd name="T99" fmla="*/ 0 h 360"/>
                <a:gd name="T100" fmla="*/ 0 w 210"/>
                <a:gd name="T101" fmla="*/ 0 h 360"/>
                <a:gd name="T102" fmla="*/ 0 w 210"/>
                <a:gd name="T103" fmla="*/ 12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0" h="360">
                  <a:moveTo>
                    <a:pt x="30" y="30"/>
                  </a:moveTo>
                  <a:lnTo>
                    <a:pt x="180" y="30"/>
                  </a:lnTo>
                  <a:lnTo>
                    <a:pt x="180" y="123"/>
                  </a:lnTo>
                  <a:lnTo>
                    <a:pt x="180" y="135"/>
                  </a:lnTo>
                  <a:lnTo>
                    <a:pt x="180" y="146"/>
                  </a:lnTo>
                  <a:lnTo>
                    <a:pt x="179" y="157"/>
                  </a:lnTo>
                  <a:lnTo>
                    <a:pt x="177" y="167"/>
                  </a:lnTo>
                  <a:lnTo>
                    <a:pt x="174" y="175"/>
                  </a:lnTo>
                  <a:lnTo>
                    <a:pt x="171" y="178"/>
                  </a:lnTo>
                  <a:lnTo>
                    <a:pt x="168" y="180"/>
                  </a:lnTo>
                  <a:lnTo>
                    <a:pt x="165" y="180"/>
                  </a:lnTo>
                  <a:lnTo>
                    <a:pt x="150" y="180"/>
                  </a:lnTo>
                  <a:lnTo>
                    <a:pt x="150" y="330"/>
                  </a:lnTo>
                  <a:lnTo>
                    <a:pt x="60" y="330"/>
                  </a:lnTo>
                  <a:lnTo>
                    <a:pt x="60" y="180"/>
                  </a:lnTo>
                  <a:lnTo>
                    <a:pt x="45" y="180"/>
                  </a:lnTo>
                  <a:lnTo>
                    <a:pt x="40" y="179"/>
                  </a:lnTo>
                  <a:lnTo>
                    <a:pt x="38" y="178"/>
                  </a:lnTo>
                  <a:lnTo>
                    <a:pt x="35" y="173"/>
                  </a:lnTo>
                  <a:lnTo>
                    <a:pt x="33" y="168"/>
                  </a:lnTo>
                  <a:lnTo>
                    <a:pt x="32" y="162"/>
                  </a:lnTo>
                  <a:lnTo>
                    <a:pt x="31" y="154"/>
                  </a:lnTo>
                  <a:lnTo>
                    <a:pt x="30" y="138"/>
                  </a:lnTo>
                  <a:lnTo>
                    <a:pt x="30" y="123"/>
                  </a:lnTo>
                  <a:lnTo>
                    <a:pt x="30" y="30"/>
                  </a:lnTo>
                  <a:close/>
                  <a:moveTo>
                    <a:pt x="0" y="123"/>
                  </a:moveTo>
                  <a:lnTo>
                    <a:pt x="0" y="143"/>
                  </a:lnTo>
                  <a:lnTo>
                    <a:pt x="2" y="164"/>
                  </a:lnTo>
                  <a:lnTo>
                    <a:pt x="4" y="175"/>
                  </a:lnTo>
                  <a:lnTo>
                    <a:pt x="7" y="183"/>
                  </a:lnTo>
                  <a:lnTo>
                    <a:pt x="12" y="192"/>
                  </a:lnTo>
                  <a:lnTo>
                    <a:pt x="17" y="199"/>
                  </a:lnTo>
                  <a:lnTo>
                    <a:pt x="23" y="203"/>
                  </a:lnTo>
                  <a:lnTo>
                    <a:pt x="30" y="208"/>
                  </a:lnTo>
                  <a:lnTo>
                    <a:pt x="30" y="360"/>
                  </a:lnTo>
                  <a:lnTo>
                    <a:pt x="180" y="360"/>
                  </a:lnTo>
                  <a:lnTo>
                    <a:pt x="180" y="208"/>
                  </a:lnTo>
                  <a:lnTo>
                    <a:pt x="184" y="206"/>
                  </a:lnTo>
                  <a:lnTo>
                    <a:pt x="187" y="203"/>
                  </a:lnTo>
                  <a:lnTo>
                    <a:pt x="192" y="200"/>
                  </a:lnTo>
                  <a:lnTo>
                    <a:pt x="195" y="197"/>
                  </a:lnTo>
                  <a:lnTo>
                    <a:pt x="198" y="193"/>
                  </a:lnTo>
                  <a:lnTo>
                    <a:pt x="201" y="187"/>
                  </a:lnTo>
                  <a:lnTo>
                    <a:pt x="203" y="181"/>
                  </a:lnTo>
                  <a:lnTo>
                    <a:pt x="206" y="175"/>
                  </a:lnTo>
                  <a:lnTo>
                    <a:pt x="209" y="162"/>
                  </a:lnTo>
                  <a:lnTo>
                    <a:pt x="210" y="149"/>
                  </a:lnTo>
                  <a:lnTo>
                    <a:pt x="210" y="136"/>
                  </a:lnTo>
                  <a:lnTo>
                    <a:pt x="210" y="123"/>
                  </a:lnTo>
                  <a:lnTo>
                    <a:pt x="210" y="0"/>
                  </a:lnTo>
                  <a:lnTo>
                    <a:pt x="0" y="0"/>
                  </a:lnTo>
                  <a:lnTo>
                    <a:pt x="0" y="123"/>
                  </a:lnTo>
                  <a:close/>
                </a:path>
              </a:pathLst>
            </a:custGeom>
            <a:grp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76" name="Freeform 186">
              <a:extLst>
                <a:ext uri="{FF2B5EF4-FFF2-40B4-BE49-F238E27FC236}">
                  <a16:creationId xmlns="" xmlns:a16="http://schemas.microsoft.com/office/drawing/2014/main" id="{84EC2CAD-5379-4956-858E-D1901C1A6F04}"/>
                </a:ext>
              </a:extLst>
            </p:cNvPr>
            <p:cNvSpPr>
              <a:spLocks noEditPoints="1"/>
            </p:cNvSpPr>
            <p:nvPr/>
          </p:nvSpPr>
          <p:spPr bwMode="auto">
            <a:xfrm>
              <a:off x="5111750" y="2020888"/>
              <a:ext cx="66675" cy="114300"/>
            </a:xfrm>
            <a:custGeom>
              <a:avLst/>
              <a:gdLst>
                <a:gd name="T0" fmla="*/ 181 w 212"/>
                <a:gd name="T1" fmla="*/ 120 h 360"/>
                <a:gd name="T2" fmla="*/ 180 w 212"/>
                <a:gd name="T3" fmla="*/ 130 h 360"/>
                <a:gd name="T4" fmla="*/ 179 w 212"/>
                <a:gd name="T5" fmla="*/ 138 h 360"/>
                <a:gd name="T6" fmla="*/ 177 w 212"/>
                <a:gd name="T7" fmla="*/ 146 h 360"/>
                <a:gd name="T8" fmla="*/ 175 w 212"/>
                <a:gd name="T9" fmla="*/ 152 h 360"/>
                <a:gd name="T10" fmla="*/ 173 w 212"/>
                <a:gd name="T11" fmla="*/ 157 h 360"/>
                <a:gd name="T12" fmla="*/ 170 w 212"/>
                <a:gd name="T13" fmla="*/ 161 h 360"/>
                <a:gd name="T14" fmla="*/ 168 w 212"/>
                <a:gd name="T15" fmla="*/ 164 h 360"/>
                <a:gd name="T16" fmla="*/ 166 w 212"/>
                <a:gd name="T17" fmla="*/ 165 h 360"/>
                <a:gd name="T18" fmla="*/ 151 w 212"/>
                <a:gd name="T19" fmla="*/ 165 h 360"/>
                <a:gd name="T20" fmla="*/ 151 w 212"/>
                <a:gd name="T21" fmla="*/ 330 h 360"/>
                <a:gd name="T22" fmla="*/ 60 w 212"/>
                <a:gd name="T23" fmla="*/ 330 h 360"/>
                <a:gd name="T24" fmla="*/ 60 w 212"/>
                <a:gd name="T25" fmla="*/ 180 h 360"/>
                <a:gd name="T26" fmla="*/ 59 w 212"/>
                <a:gd name="T27" fmla="*/ 166 h 360"/>
                <a:gd name="T28" fmla="*/ 45 w 212"/>
                <a:gd name="T29" fmla="*/ 165 h 360"/>
                <a:gd name="T30" fmla="*/ 44 w 212"/>
                <a:gd name="T31" fmla="*/ 164 h 360"/>
                <a:gd name="T32" fmla="*/ 42 w 212"/>
                <a:gd name="T33" fmla="*/ 162 h 360"/>
                <a:gd name="T34" fmla="*/ 40 w 212"/>
                <a:gd name="T35" fmla="*/ 158 h 360"/>
                <a:gd name="T36" fmla="*/ 37 w 212"/>
                <a:gd name="T37" fmla="*/ 154 h 360"/>
                <a:gd name="T38" fmla="*/ 35 w 212"/>
                <a:gd name="T39" fmla="*/ 148 h 360"/>
                <a:gd name="T40" fmla="*/ 32 w 212"/>
                <a:gd name="T41" fmla="*/ 139 h 360"/>
                <a:gd name="T42" fmla="*/ 31 w 212"/>
                <a:gd name="T43" fmla="*/ 131 h 360"/>
                <a:gd name="T44" fmla="*/ 30 w 212"/>
                <a:gd name="T45" fmla="*/ 120 h 360"/>
                <a:gd name="T46" fmla="*/ 30 w 212"/>
                <a:gd name="T47" fmla="*/ 30 h 360"/>
                <a:gd name="T48" fmla="*/ 181 w 212"/>
                <a:gd name="T49" fmla="*/ 30 h 360"/>
                <a:gd name="T50" fmla="*/ 181 w 212"/>
                <a:gd name="T51" fmla="*/ 120 h 360"/>
                <a:gd name="T52" fmla="*/ 0 w 212"/>
                <a:gd name="T53" fmla="*/ 0 h 360"/>
                <a:gd name="T54" fmla="*/ 0 w 212"/>
                <a:gd name="T55" fmla="*/ 120 h 360"/>
                <a:gd name="T56" fmla="*/ 1 w 212"/>
                <a:gd name="T57" fmla="*/ 133 h 360"/>
                <a:gd name="T58" fmla="*/ 2 w 212"/>
                <a:gd name="T59" fmla="*/ 145 h 360"/>
                <a:gd name="T60" fmla="*/ 6 w 212"/>
                <a:gd name="T61" fmla="*/ 155 h 360"/>
                <a:gd name="T62" fmla="*/ 9 w 212"/>
                <a:gd name="T63" fmla="*/ 165 h 360"/>
                <a:gd name="T64" fmla="*/ 13 w 212"/>
                <a:gd name="T65" fmla="*/ 173 h 360"/>
                <a:gd name="T66" fmla="*/ 19 w 212"/>
                <a:gd name="T67" fmla="*/ 181 h 360"/>
                <a:gd name="T68" fmla="*/ 24 w 212"/>
                <a:gd name="T69" fmla="*/ 186 h 360"/>
                <a:gd name="T70" fmla="*/ 30 w 212"/>
                <a:gd name="T71" fmla="*/ 192 h 360"/>
                <a:gd name="T72" fmla="*/ 30 w 212"/>
                <a:gd name="T73" fmla="*/ 360 h 360"/>
                <a:gd name="T74" fmla="*/ 181 w 212"/>
                <a:gd name="T75" fmla="*/ 360 h 360"/>
                <a:gd name="T76" fmla="*/ 181 w 212"/>
                <a:gd name="T77" fmla="*/ 191 h 360"/>
                <a:gd name="T78" fmla="*/ 188 w 212"/>
                <a:gd name="T79" fmla="*/ 186 h 360"/>
                <a:gd name="T80" fmla="*/ 194 w 212"/>
                <a:gd name="T81" fmla="*/ 180 h 360"/>
                <a:gd name="T82" fmla="*/ 199 w 212"/>
                <a:gd name="T83" fmla="*/ 171 h 360"/>
                <a:gd name="T84" fmla="*/ 203 w 212"/>
                <a:gd name="T85" fmla="*/ 163 h 360"/>
                <a:gd name="T86" fmla="*/ 207 w 212"/>
                <a:gd name="T87" fmla="*/ 152 h 360"/>
                <a:gd name="T88" fmla="*/ 209 w 212"/>
                <a:gd name="T89" fmla="*/ 142 h 360"/>
                <a:gd name="T90" fmla="*/ 210 w 212"/>
                <a:gd name="T91" fmla="*/ 131 h 360"/>
                <a:gd name="T92" fmla="*/ 212 w 212"/>
                <a:gd name="T93" fmla="*/ 120 h 360"/>
                <a:gd name="T94" fmla="*/ 212 w 212"/>
                <a:gd name="T95" fmla="*/ 0 h 360"/>
                <a:gd name="T96" fmla="*/ 0 w 212"/>
                <a:gd name="T97"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2" h="360">
                  <a:moveTo>
                    <a:pt x="181" y="120"/>
                  </a:moveTo>
                  <a:lnTo>
                    <a:pt x="180" y="130"/>
                  </a:lnTo>
                  <a:lnTo>
                    <a:pt x="179" y="138"/>
                  </a:lnTo>
                  <a:lnTo>
                    <a:pt x="177" y="146"/>
                  </a:lnTo>
                  <a:lnTo>
                    <a:pt x="175" y="152"/>
                  </a:lnTo>
                  <a:lnTo>
                    <a:pt x="173" y="157"/>
                  </a:lnTo>
                  <a:lnTo>
                    <a:pt x="170" y="161"/>
                  </a:lnTo>
                  <a:lnTo>
                    <a:pt x="168" y="164"/>
                  </a:lnTo>
                  <a:lnTo>
                    <a:pt x="166" y="165"/>
                  </a:lnTo>
                  <a:lnTo>
                    <a:pt x="151" y="165"/>
                  </a:lnTo>
                  <a:lnTo>
                    <a:pt x="151" y="330"/>
                  </a:lnTo>
                  <a:lnTo>
                    <a:pt x="60" y="330"/>
                  </a:lnTo>
                  <a:lnTo>
                    <a:pt x="60" y="180"/>
                  </a:lnTo>
                  <a:lnTo>
                    <a:pt x="59" y="166"/>
                  </a:lnTo>
                  <a:lnTo>
                    <a:pt x="45" y="165"/>
                  </a:lnTo>
                  <a:lnTo>
                    <a:pt x="44" y="164"/>
                  </a:lnTo>
                  <a:lnTo>
                    <a:pt x="42" y="162"/>
                  </a:lnTo>
                  <a:lnTo>
                    <a:pt x="40" y="158"/>
                  </a:lnTo>
                  <a:lnTo>
                    <a:pt x="37" y="154"/>
                  </a:lnTo>
                  <a:lnTo>
                    <a:pt x="35" y="148"/>
                  </a:lnTo>
                  <a:lnTo>
                    <a:pt x="32" y="139"/>
                  </a:lnTo>
                  <a:lnTo>
                    <a:pt x="31" y="131"/>
                  </a:lnTo>
                  <a:lnTo>
                    <a:pt x="30" y="120"/>
                  </a:lnTo>
                  <a:lnTo>
                    <a:pt x="30" y="30"/>
                  </a:lnTo>
                  <a:lnTo>
                    <a:pt x="181" y="30"/>
                  </a:lnTo>
                  <a:lnTo>
                    <a:pt x="181" y="120"/>
                  </a:lnTo>
                  <a:close/>
                  <a:moveTo>
                    <a:pt x="0" y="0"/>
                  </a:moveTo>
                  <a:lnTo>
                    <a:pt x="0" y="120"/>
                  </a:lnTo>
                  <a:lnTo>
                    <a:pt x="1" y="133"/>
                  </a:lnTo>
                  <a:lnTo>
                    <a:pt x="2" y="145"/>
                  </a:lnTo>
                  <a:lnTo>
                    <a:pt x="6" y="155"/>
                  </a:lnTo>
                  <a:lnTo>
                    <a:pt x="9" y="165"/>
                  </a:lnTo>
                  <a:lnTo>
                    <a:pt x="13" y="173"/>
                  </a:lnTo>
                  <a:lnTo>
                    <a:pt x="19" y="181"/>
                  </a:lnTo>
                  <a:lnTo>
                    <a:pt x="24" y="186"/>
                  </a:lnTo>
                  <a:lnTo>
                    <a:pt x="30" y="192"/>
                  </a:lnTo>
                  <a:lnTo>
                    <a:pt x="30" y="360"/>
                  </a:lnTo>
                  <a:lnTo>
                    <a:pt x="181" y="360"/>
                  </a:lnTo>
                  <a:lnTo>
                    <a:pt x="181" y="191"/>
                  </a:lnTo>
                  <a:lnTo>
                    <a:pt x="188" y="186"/>
                  </a:lnTo>
                  <a:lnTo>
                    <a:pt x="194" y="180"/>
                  </a:lnTo>
                  <a:lnTo>
                    <a:pt x="199" y="171"/>
                  </a:lnTo>
                  <a:lnTo>
                    <a:pt x="203" y="163"/>
                  </a:lnTo>
                  <a:lnTo>
                    <a:pt x="207" y="152"/>
                  </a:lnTo>
                  <a:lnTo>
                    <a:pt x="209" y="142"/>
                  </a:lnTo>
                  <a:lnTo>
                    <a:pt x="210" y="131"/>
                  </a:lnTo>
                  <a:lnTo>
                    <a:pt x="212" y="120"/>
                  </a:lnTo>
                  <a:lnTo>
                    <a:pt x="212" y="0"/>
                  </a:lnTo>
                  <a:lnTo>
                    <a:pt x="0" y="0"/>
                  </a:lnTo>
                  <a:close/>
                </a:path>
              </a:pathLst>
            </a:custGeom>
            <a:grp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77" name="Freeform 187">
              <a:extLst>
                <a:ext uri="{FF2B5EF4-FFF2-40B4-BE49-F238E27FC236}">
                  <a16:creationId xmlns="" xmlns:a16="http://schemas.microsoft.com/office/drawing/2014/main" id="{391A10CD-4400-42FB-BBC2-DF7C1C8CF7C1}"/>
                </a:ext>
              </a:extLst>
            </p:cNvPr>
            <p:cNvSpPr>
              <a:spLocks noEditPoints="1"/>
            </p:cNvSpPr>
            <p:nvPr/>
          </p:nvSpPr>
          <p:spPr bwMode="auto">
            <a:xfrm>
              <a:off x="4987925" y="2020888"/>
              <a:ext cx="95250" cy="161925"/>
            </a:xfrm>
            <a:custGeom>
              <a:avLst/>
              <a:gdLst>
                <a:gd name="T0" fmla="*/ 270 w 300"/>
                <a:gd name="T1" fmla="*/ 30 h 511"/>
                <a:gd name="T2" fmla="*/ 270 w 300"/>
                <a:gd name="T3" fmla="*/ 218 h 511"/>
                <a:gd name="T4" fmla="*/ 266 w 300"/>
                <a:gd name="T5" fmla="*/ 239 h 511"/>
                <a:gd name="T6" fmla="*/ 259 w 300"/>
                <a:gd name="T7" fmla="*/ 253 h 511"/>
                <a:gd name="T8" fmla="*/ 253 w 300"/>
                <a:gd name="T9" fmla="*/ 260 h 511"/>
                <a:gd name="T10" fmla="*/ 244 w 300"/>
                <a:gd name="T11" fmla="*/ 267 h 511"/>
                <a:gd name="T12" fmla="*/ 233 w 300"/>
                <a:gd name="T13" fmla="*/ 270 h 511"/>
                <a:gd name="T14" fmla="*/ 210 w 300"/>
                <a:gd name="T15" fmla="*/ 270 h 511"/>
                <a:gd name="T16" fmla="*/ 90 w 300"/>
                <a:gd name="T17" fmla="*/ 481 h 511"/>
                <a:gd name="T18" fmla="*/ 75 w 300"/>
                <a:gd name="T19" fmla="*/ 270 h 511"/>
                <a:gd name="T20" fmla="*/ 61 w 300"/>
                <a:gd name="T21" fmla="*/ 269 h 511"/>
                <a:gd name="T22" fmla="*/ 51 w 300"/>
                <a:gd name="T23" fmla="*/ 264 h 511"/>
                <a:gd name="T24" fmla="*/ 43 w 300"/>
                <a:gd name="T25" fmla="*/ 257 h 511"/>
                <a:gd name="T26" fmla="*/ 38 w 300"/>
                <a:gd name="T27" fmla="*/ 249 h 511"/>
                <a:gd name="T28" fmla="*/ 31 w 300"/>
                <a:gd name="T29" fmla="*/ 229 h 511"/>
                <a:gd name="T30" fmla="*/ 30 w 300"/>
                <a:gd name="T31" fmla="*/ 210 h 511"/>
                <a:gd name="T32" fmla="*/ 0 w 300"/>
                <a:gd name="T33" fmla="*/ 210 h 511"/>
                <a:gd name="T34" fmla="*/ 1 w 300"/>
                <a:gd name="T35" fmla="*/ 228 h 511"/>
                <a:gd name="T36" fmla="*/ 3 w 300"/>
                <a:gd name="T37" fmla="*/ 244 h 511"/>
                <a:gd name="T38" fmla="*/ 9 w 300"/>
                <a:gd name="T39" fmla="*/ 258 h 511"/>
                <a:gd name="T40" fmla="*/ 16 w 300"/>
                <a:gd name="T41" fmla="*/ 270 h 511"/>
                <a:gd name="T42" fmla="*/ 25 w 300"/>
                <a:gd name="T43" fmla="*/ 281 h 511"/>
                <a:gd name="T44" fmla="*/ 34 w 300"/>
                <a:gd name="T45" fmla="*/ 289 h 511"/>
                <a:gd name="T46" fmla="*/ 46 w 300"/>
                <a:gd name="T47" fmla="*/ 295 h 511"/>
                <a:gd name="T48" fmla="*/ 60 w 300"/>
                <a:gd name="T49" fmla="*/ 299 h 511"/>
                <a:gd name="T50" fmla="*/ 240 w 300"/>
                <a:gd name="T51" fmla="*/ 511 h 511"/>
                <a:gd name="T52" fmla="*/ 247 w 300"/>
                <a:gd name="T53" fmla="*/ 297 h 511"/>
                <a:gd name="T54" fmla="*/ 259 w 300"/>
                <a:gd name="T55" fmla="*/ 292 h 511"/>
                <a:gd name="T56" fmla="*/ 271 w 300"/>
                <a:gd name="T57" fmla="*/ 285 h 511"/>
                <a:gd name="T58" fmla="*/ 280 w 300"/>
                <a:gd name="T59" fmla="*/ 275 h 511"/>
                <a:gd name="T60" fmla="*/ 288 w 300"/>
                <a:gd name="T61" fmla="*/ 265 h 511"/>
                <a:gd name="T62" fmla="*/ 294 w 300"/>
                <a:gd name="T63" fmla="*/ 251 h 511"/>
                <a:gd name="T64" fmla="*/ 298 w 300"/>
                <a:gd name="T65" fmla="*/ 236 h 511"/>
                <a:gd name="T66" fmla="*/ 300 w 300"/>
                <a:gd name="T67" fmla="*/ 220 h 511"/>
                <a:gd name="T68" fmla="*/ 300 w 300"/>
                <a:gd name="T69" fmla="*/ 0 h 511"/>
                <a:gd name="T70" fmla="*/ 0 w 300"/>
                <a:gd name="T71" fmla="*/ 210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0" h="511">
                  <a:moveTo>
                    <a:pt x="30" y="30"/>
                  </a:moveTo>
                  <a:lnTo>
                    <a:pt x="270" y="30"/>
                  </a:lnTo>
                  <a:lnTo>
                    <a:pt x="270" y="210"/>
                  </a:lnTo>
                  <a:lnTo>
                    <a:pt x="270" y="218"/>
                  </a:lnTo>
                  <a:lnTo>
                    <a:pt x="269" y="229"/>
                  </a:lnTo>
                  <a:lnTo>
                    <a:pt x="266" y="239"/>
                  </a:lnTo>
                  <a:lnTo>
                    <a:pt x="263" y="249"/>
                  </a:lnTo>
                  <a:lnTo>
                    <a:pt x="259" y="253"/>
                  </a:lnTo>
                  <a:lnTo>
                    <a:pt x="256" y="257"/>
                  </a:lnTo>
                  <a:lnTo>
                    <a:pt x="253" y="260"/>
                  </a:lnTo>
                  <a:lnTo>
                    <a:pt x="249" y="264"/>
                  </a:lnTo>
                  <a:lnTo>
                    <a:pt x="244" y="267"/>
                  </a:lnTo>
                  <a:lnTo>
                    <a:pt x="238" y="269"/>
                  </a:lnTo>
                  <a:lnTo>
                    <a:pt x="233" y="270"/>
                  </a:lnTo>
                  <a:lnTo>
                    <a:pt x="225" y="270"/>
                  </a:lnTo>
                  <a:lnTo>
                    <a:pt x="210" y="270"/>
                  </a:lnTo>
                  <a:lnTo>
                    <a:pt x="210" y="481"/>
                  </a:lnTo>
                  <a:lnTo>
                    <a:pt x="90" y="481"/>
                  </a:lnTo>
                  <a:lnTo>
                    <a:pt x="90" y="270"/>
                  </a:lnTo>
                  <a:lnTo>
                    <a:pt x="75" y="270"/>
                  </a:lnTo>
                  <a:lnTo>
                    <a:pt x="68" y="270"/>
                  </a:lnTo>
                  <a:lnTo>
                    <a:pt x="61" y="269"/>
                  </a:lnTo>
                  <a:lnTo>
                    <a:pt x="56" y="267"/>
                  </a:lnTo>
                  <a:lnTo>
                    <a:pt x="51" y="264"/>
                  </a:lnTo>
                  <a:lnTo>
                    <a:pt x="47" y="260"/>
                  </a:lnTo>
                  <a:lnTo>
                    <a:pt x="43" y="257"/>
                  </a:lnTo>
                  <a:lnTo>
                    <a:pt x="40" y="253"/>
                  </a:lnTo>
                  <a:lnTo>
                    <a:pt x="38" y="249"/>
                  </a:lnTo>
                  <a:lnTo>
                    <a:pt x="33" y="239"/>
                  </a:lnTo>
                  <a:lnTo>
                    <a:pt x="31" y="229"/>
                  </a:lnTo>
                  <a:lnTo>
                    <a:pt x="30" y="218"/>
                  </a:lnTo>
                  <a:lnTo>
                    <a:pt x="30" y="210"/>
                  </a:lnTo>
                  <a:lnTo>
                    <a:pt x="30" y="30"/>
                  </a:lnTo>
                  <a:close/>
                  <a:moveTo>
                    <a:pt x="0" y="210"/>
                  </a:moveTo>
                  <a:lnTo>
                    <a:pt x="0" y="218"/>
                  </a:lnTo>
                  <a:lnTo>
                    <a:pt x="1" y="228"/>
                  </a:lnTo>
                  <a:lnTo>
                    <a:pt x="2" y="236"/>
                  </a:lnTo>
                  <a:lnTo>
                    <a:pt x="3" y="244"/>
                  </a:lnTo>
                  <a:lnTo>
                    <a:pt x="6" y="251"/>
                  </a:lnTo>
                  <a:lnTo>
                    <a:pt x="9" y="258"/>
                  </a:lnTo>
                  <a:lnTo>
                    <a:pt x="12" y="265"/>
                  </a:lnTo>
                  <a:lnTo>
                    <a:pt x="16" y="270"/>
                  </a:lnTo>
                  <a:lnTo>
                    <a:pt x="19" y="275"/>
                  </a:lnTo>
                  <a:lnTo>
                    <a:pt x="25" y="281"/>
                  </a:lnTo>
                  <a:lnTo>
                    <a:pt x="29" y="285"/>
                  </a:lnTo>
                  <a:lnTo>
                    <a:pt x="34" y="289"/>
                  </a:lnTo>
                  <a:lnTo>
                    <a:pt x="41" y="292"/>
                  </a:lnTo>
                  <a:lnTo>
                    <a:pt x="46" y="295"/>
                  </a:lnTo>
                  <a:lnTo>
                    <a:pt x="53" y="297"/>
                  </a:lnTo>
                  <a:lnTo>
                    <a:pt x="60" y="299"/>
                  </a:lnTo>
                  <a:lnTo>
                    <a:pt x="60" y="511"/>
                  </a:lnTo>
                  <a:lnTo>
                    <a:pt x="240" y="511"/>
                  </a:lnTo>
                  <a:lnTo>
                    <a:pt x="240" y="299"/>
                  </a:lnTo>
                  <a:lnTo>
                    <a:pt x="247" y="297"/>
                  </a:lnTo>
                  <a:lnTo>
                    <a:pt x="254" y="295"/>
                  </a:lnTo>
                  <a:lnTo>
                    <a:pt x="259" y="292"/>
                  </a:lnTo>
                  <a:lnTo>
                    <a:pt x="266" y="289"/>
                  </a:lnTo>
                  <a:lnTo>
                    <a:pt x="271" y="285"/>
                  </a:lnTo>
                  <a:lnTo>
                    <a:pt x="276" y="281"/>
                  </a:lnTo>
                  <a:lnTo>
                    <a:pt x="280" y="275"/>
                  </a:lnTo>
                  <a:lnTo>
                    <a:pt x="284" y="270"/>
                  </a:lnTo>
                  <a:lnTo>
                    <a:pt x="288" y="265"/>
                  </a:lnTo>
                  <a:lnTo>
                    <a:pt x="292" y="258"/>
                  </a:lnTo>
                  <a:lnTo>
                    <a:pt x="294" y="251"/>
                  </a:lnTo>
                  <a:lnTo>
                    <a:pt x="296" y="244"/>
                  </a:lnTo>
                  <a:lnTo>
                    <a:pt x="298" y="236"/>
                  </a:lnTo>
                  <a:lnTo>
                    <a:pt x="299" y="228"/>
                  </a:lnTo>
                  <a:lnTo>
                    <a:pt x="300" y="220"/>
                  </a:lnTo>
                  <a:lnTo>
                    <a:pt x="300" y="210"/>
                  </a:lnTo>
                  <a:lnTo>
                    <a:pt x="300" y="0"/>
                  </a:lnTo>
                  <a:lnTo>
                    <a:pt x="0" y="0"/>
                  </a:lnTo>
                  <a:lnTo>
                    <a:pt x="0" y="210"/>
                  </a:lnTo>
                  <a:close/>
                </a:path>
              </a:pathLst>
            </a:custGeom>
            <a:grp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78" name="Freeform 188">
              <a:extLst>
                <a:ext uri="{FF2B5EF4-FFF2-40B4-BE49-F238E27FC236}">
                  <a16:creationId xmlns="" xmlns:a16="http://schemas.microsoft.com/office/drawing/2014/main" id="{BC196153-70BA-4EF7-80EC-1D849AB87663}"/>
                </a:ext>
              </a:extLst>
            </p:cNvPr>
            <p:cNvSpPr>
              <a:spLocks noEditPoints="1"/>
            </p:cNvSpPr>
            <p:nvPr/>
          </p:nvSpPr>
          <p:spPr bwMode="auto">
            <a:xfrm>
              <a:off x="5121275" y="1963738"/>
              <a:ext cx="47625" cy="47625"/>
            </a:xfrm>
            <a:custGeom>
              <a:avLst/>
              <a:gdLst>
                <a:gd name="T0" fmla="*/ 85 w 151"/>
                <a:gd name="T1" fmla="*/ 31 h 151"/>
                <a:gd name="T2" fmla="*/ 101 w 151"/>
                <a:gd name="T3" fmla="*/ 38 h 151"/>
                <a:gd name="T4" fmla="*/ 113 w 151"/>
                <a:gd name="T5" fmla="*/ 50 h 151"/>
                <a:gd name="T6" fmla="*/ 120 w 151"/>
                <a:gd name="T7" fmla="*/ 66 h 151"/>
                <a:gd name="T8" fmla="*/ 120 w 151"/>
                <a:gd name="T9" fmla="*/ 84 h 151"/>
                <a:gd name="T10" fmla="*/ 113 w 151"/>
                <a:gd name="T11" fmla="*/ 100 h 151"/>
                <a:gd name="T12" fmla="*/ 101 w 151"/>
                <a:gd name="T13" fmla="*/ 112 h 151"/>
                <a:gd name="T14" fmla="*/ 85 w 151"/>
                <a:gd name="T15" fmla="*/ 120 h 151"/>
                <a:gd name="T16" fmla="*/ 67 w 151"/>
                <a:gd name="T17" fmla="*/ 120 h 151"/>
                <a:gd name="T18" fmla="*/ 51 w 151"/>
                <a:gd name="T19" fmla="*/ 112 h 151"/>
                <a:gd name="T20" fmla="*/ 39 w 151"/>
                <a:gd name="T21" fmla="*/ 100 h 151"/>
                <a:gd name="T22" fmla="*/ 31 w 151"/>
                <a:gd name="T23" fmla="*/ 84 h 151"/>
                <a:gd name="T24" fmla="*/ 31 w 151"/>
                <a:gd name="T25" fmla="*/ 66 h 151"/>
                <a:gd name="T26" fmla="*/ 39 w 151"/>
                <a:gd name="T27" fmla="*/ 50 h 151"/>
                <a:gd name="T28" fmla="*/ 51 w 151"/>
                <a:gd name="T29" fmla="*/ 38 h 151"/>
                <a:gd name="T30" fmla="*/ 67 w 151"/>
                <a:gd name="T31" fmla="*/ 31 h 151"/>
                <a:gd name="T32" fmla="*/ 76 w 151"/>
                <a:gd name="T33" fmla="*/ 151 h 151"/>
                <a:gd name="T34" fmla="*/ 91 w 151"/>
                <a:gd name="T35" fmla="*/ 149 h 151"/>
                <a:gd name="T36" fmla="*/ 105 w 151"/>
                <a:gd name="T37" fmla="*/ 144 h 151"/>
                <a:gd name="T38" fmla="*/ 118 w 151"/>
                <a:gd name="T39" fmla="*/ 138 h 151"/>
                <a:gd name="T40" fmla="*/ 129 w 151"/>
                <a:gd name="T41" fmla="*/ 128 h 151"/>
                <a:gd name="T42" fmla="*/ 139 w 151"/>
                <a:gd name="T43" fmla="*/ 118 h 151"/>
                <a:gd name="T44" fmla="*/ 145 w 151"/>
                <a:gd name="T45" fmla="*/ 105 h 151"/>
                <a:gd name="T46" fmla="*/ 149 w 151"/>
                <a:gd name="T47" fmla="*/ 91 h 151"/>
                <a:gd name="T48" fmla="*/ 151 w 151"/>
                <a:gd name="T49" fmla="*/ 75 h 151"/>
                <a:gd name="T50" fmla="*/ 149 w 151"/>
                <a:gd name="T51" fmla="*/ 60 h 151"/>
                <a:gd name="T52" fmla="*/ 145 w 151"/>
                <a:gd name="T53" fmla="*/ 46 h 151"/>
                <a:gd name="T54" fmla="*/ 139 w 151"/>
                <a:gd name="T55" fmla="*/ 33 h 151"/>
                <a:gd name="T56" fmla="*/ 129 w 151"/>
                <a:gd name="T57" fmla="*/ 22 h 151"/>
                <a:gd name="T58" fmla="*/ 118 w 151"/>
                <a:gd name="T59" fmla="*/ 12 h 151"/>
                <a:gd name="T60" fmla="*/ 105 w 151"/>
                <a:gd name="T61" fmla="*/ 6 h 151"/>
                <a:gd name="T62" fmla="*/ 91 w 151"/>
                <a:gd name="T63" fmla="*/ 2 h 151"/>
                <a:gd name="T64" fmla="*/ 76 w 151"/>
                <a:gd name="T65" fmla="*/ 0 h 151"/>
                <a:gd name="T66" fmla="*/ 60 w 151"/>
                <a:gd name="T67" fmla="*/ 2 h 151"/>
                <a:gd name="T68" fmla="*/ 46 w 151"/>
                <a:gd name="T69" fmla="*/ 6 h 151"/>
                <a:gd name="T70" fmla="*/ 34 w 151"/>
                <a:gd name="T71" fmla="*/ 12 h 151"/>
                <a:gd name="T72" fmla="*/ 23 w 151"/>
                <a:gd name="T73" fmla="*/ 22 h 151"/>
                <a:gd name="T74" fmla="*/ 13 w 151"/>
                <a:gd name="T75" fmla="*/ 33 h 151"/>
                <a:gd name="T76" fmla="*/ 7 w 151"/>
                <a:gd name="T77" fmla="*/ 46 h 151"/>
                <a:gd name="T78" fmla="*/ 2 w 151"/>
                <a:gd name="T79" fmla="*/ 60 h 151"/>
                <a:gd name="T80" fmla="*/ 0 w 151"/>
                <a:gd name="T81" fmla="*/ 75 h 151"/>
                <a:gd name="T82" fmla="*/ 2 w 151"/>
                <a:gd name="T83" fmla="*/ 91 h 151"/>
                <a:gd name="T84" fmla="*/ 7 w 151"/>
                <a:gd name="T85" fmla="*/ 105 h 151"/>
                <a:gd name="T86" fmla="*/ 13 w 151"/>
                <a:gd name="T87" fmla="*/ 118 h 151"/>
                <a:gd name="T88" fmla="*/ 23 w 151"/>
                <a:gd name="T89" fmla="*/ 128 h 151"/>
                <a:gd name="T90" fmla="*/ 34 w 151"/>
                <a:gd name="T91" fmla="*/ 138 h 151"/>
                <a:gd name="T92" fmla="*/ 46 w 151"/>
                <a:gd name="T93" fmla="*/ 144 h 151"/>
                <a:gd name="T94" fmla="*/ 60 w 151"/>
                <a:gd name="T95" fmla="*/ 149 h 151"/>
                <a:gd name="T96" fmla="*/ 76 w 151"/>
                <a:gd name="T9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1" h="151">
                  <a:moveTo>
                    <a:pt x="76" y="30"/>
                  </a:moveTo>
                  <a:lnTo>
                    <a:pt x="85" y="31"/>
                  </a:lnTo>
                  <a:lnTo>
                    <a:pt x="94" y="34"/>
                  </a:lnTo>
                  <a:lnTo>
                    <a:pt x="101" y="38"/>
                  </a:lnTo>
                  <a:lnTo>
                    <a:pt x="108" y="44"/>
                  </a:lnTo>
                  <a:lnTo>
                    <a:pt x="113" y="50"/>
                  </a:lnTo>
                  <a:lnTo>
                    <a:pt x="117" y="57"/>
                  </a:lnTo>
                  <a:lnTo>
                    <a:pt x="120" y="66"/>
                  </a:lnTo>
                  <a:lnTo>
                    <a:pt x="121" y="75"/>
                  </a:lnTo>
                  <a:lnTo>
                    <a:pt x="120" y="84"/>
                  </a:lnTo>
                  <a:lnTo>
                    <a:pt x="117" y="93"/>
                  </a:lnTo>
                  <a:lnTo>
                    <a:pt x="113" y="100"/>
                  </a:lnTo>
                  <a:lnTo>
                    <a:pt x="108" y="107"/>
                  </a:lnTo>
                  <a:lnTo>
                    <a:pt x="101" y="112"/>
                  </a:lnTo>
                  <a:lnTo>
                    <a:pt x="94" y="116"/>
                  </a:lnTo>
                  <a:lnTo>
                    <a:pt x="85" y="120"/>
                  </a:lnTo>
                  <a:lnTo>
                    <a:pt x="76" y="121"/>
                  </a:lnTo>
                  <a:lnTo>
                    <a:pt x="67" y="120"/>
                  </a:lnTo>
                  <a:lnTo>
                    <a:pt x="58" y="116"/>
                  </a:lnTo>
                  <a:lnTo>
                    <a:pt x="51" y="112"/>
                  </a:lnTo>
                  <a:lnTo>
                    <a:pt x="44" y="107"/>
                  </a:lnTo>
                  <a:lnTo>
                    <a:pt x="39" y="100"/>
                  </a:lnTo>
                  <a:lnTo>
                    <a:pt x="35" y="93"/>
                  </a:lnTo>
                  <a:lnTo>
                    <a:pt x="31" y="84"/>
                  </a:lnTo>
                  <a:lnTo>
                    <a:pt x="30" y="75"/>
                  </a:lnTo>
                  <a:lnTo>
                    <a:pt x="31" y="66"/>
                  </a:lnTo>
                  <a:lnTo>
                    <a:pt x="35" y="57"/>
                  </a:lnTo>
                  <a:lnTo>
                    <a:pt x="39" y="50"/>
                  </a:lnTo>
                  <a:lnTo>
                    <a:pt x="44" y="44"/>
                  </a:lnTo>
                  <a:lnTo>
                    <a:pt x="51" y="38"/>
                  </a:lnTo>
                  <a:lnTo>
                    <a:pt x="58" y="34"/>
                  </a:lnTo>
                  <a:lnTo>
                    <a:pt x="67" y="31"/>
                  </a:lnTo>
                  <a:lnTo>
                    <a:pt x="76" y="30"/>
                  </a:lnTo>
                  <a:close/>
                  <a:moveTo>
                    <a:pt x="76" y="151"/>
                  </a:moveTo>
                  <a:lnTo>
                    <a:pt x="84" y="150"/>
                  </a:lnTo>
                  <a:lnTo>
                    <a:pt x="91" y="149"/>
                  </a:lnTo>
                  <a:lnTo>
                    <a:pt x="98" y="146"/>
                  </a:lnTo>
                  <a:lnTo>
                    <a:pt x="105" y="144"/>
                  </a:lnTo>
                  <a:lnTo>
                    <a:pt x="112" y="141"/>
                  </a:lnTo>
                  <a:lnTo>
                    <a:pt x="118" y="138"/>
                  </a:lnTo>
                  <a:lnTo>
                    <a:pt x="124" y="134"/>
                  </a:lnTo>
                  <a:lnTo>
                    <a:pt x="129" y="128"/>
                  </a:lnTo>
                  <a:lnTo>
                    <a:pt x="134" y="123"/>
                  </a:lnTo>
                  <a:lnTo>
                    <a:pt x="139" y="118"/>
                  </a:lnTo>
                  <a:lnTo>
                    <a:pt x="142" y="111"/>
                  </a:lnTo>
                  <a:lnTo>
                    <a:pt x="145" y="105"/>
                  </a:lnTo>
                  <a:lnTo>
                    <a:pt x="148" y="97"/>
                  </a:lnTo>
                  <a:lnTo>
                    <a:pt x="149" y="91"/>
                  </a:lnTo>
                  <a:lnTo>
                    <a:pt x="150" y="83"/>
                  </a:lnTo>
                  <a:lnTo>
                    <a:pt x="151" y="75"/>
                  </a:lnTo>
                  <a:lnTo>
                    <a:pt x="150" y="67"/>
                  </a:lnTo>
                  <a:lnTo>
                    <a:pt x="149" y="60"/>
                  </a:lnTo>
                  <a:lnTo>
                    <a:pt x="148" y="53"/>
                  </a:lnTo>
                  <a:lnTo>
                    <a:pt x="145" y="46"/>
                  </a:lnTo>
                  <a:lnTo>
                    <a:pt x="142" y="39"/>
                  </a:lnTo>
                  <a:lnTo>
                    <a:pt x="139" y="33"/>
                  </a:lnTo>
                  <a:lnTo>
                    <a:pt x="134" y="27"/>
                  </a:lnTo>
                  <a:lnTo>
                    <a:pt x="129" y="22"/>
                  </a:lnTo>
                  <a:lnTo>
                    <a:pt x="124" y="17"/>
                  </a:lnTo>
                  <a:lnTo>
                    <a:pt x="118" y="12"/>
                  </a:lnTo>
                  <a:lnTo>
                    <a:pt x="112" y="9"/>
                  </a:lnTo>
                  <a:lnTo>
                    <a:pt x="105" y="6"/>
                  </a:lnTo>
                  <a:lnTo>
                    <a:pt x="98" y="4"/>
                  </a:lnTo>
                  <a:lnTo>
                    <a:pt x="91" y="2"/>
                  </a:lnTo>
                  <a:lnTo>
                    <a:pt x="84" y="1"/>
                  </a:lnTo>
                  <a:lnTo>
                    <a:pt x="76" y="0"/>
                  </a:lnTo>
                  <a:lnTo>
                    <a:pt x="68" y="1"/>
                  </a:lnTo>
                  <a:lnTo>
                    <a:pt x="60" y="2"/>
                  </a:lnTo>
                  <a:lnTo>
                    <a:pt x="54" y="4"/>
                  </a:lnTo>
                  <a:lnTo>
                    <a:pt x="46" y="6"/>
                  </a:lnTo>
                  <a:lnTo>
                    <a:pt x="40" y="9"/>
                  </a:lnTo>
                  <a:lnTo>
                    <a:pt x="34" y="12"/>
                  </a:lnTo>
                  <a:lnTo>
                    <a:pt x="28" y="17"/>
                  </a:lnTo>
                  <a:lnTo>
                    <a:pt x="23" y="22"/>
                  </a:lnTo>
                  <a:lnTo>
                    <a:pt x="17" y="27"/>
                  </a:lnTo>
                  <a:lnTo>
                    <a:pt x="13" y="33"/>
                  </a:lnTo>
                  <a:lnTo>
                    <a:pt x="10" y="39"/>
                  </a:lnTo>
                  <a:lnTo>
                    <a:pt x="7" y="46"/>
                  </a:lnTo>
                  <a:lnTo>
                    <a:pt x="5" y="53"/>
                  </a:lnTo>
                  <a:lnTo>
                    <a:pt x="2" y="60"/>
                  </a:lnTo>
                  <a:lnTo>
                    <a:pt x="1" y="67"/>
                  </a:lnTo>
                  <a:lnTo>
                    <a:pt x="0" y="75"/>
                  </a:lnTo>
                  <a:lnTo>
                    <a:pt x="1" y="83"/>
                  </a:lnTo>
                  <a:lnTo>
                    <a:pt x="2" y="91"/>
                  </a:lnTo>
                  <a:lnTo>
                    <a:pt x="5" y="97"/>
                  </a:lnTo>
                  <a:lnTo>
                    <a:pt x="7" y="105"/>
                  </a:lnTo>
                  <a:lnTo>
                    <a:pt x="10" y="111"/>
                  </a:lnTo>
                  <a:lnTo>
                    <a:pt x="13" y="118"/>
                  </a:lnTo>
                  <a:lnTo>
                    <a:pt x="17" y="123"/>
                  </a:lnTo>
                  <a:lnTo>
                    <a:pt x="23" y="128"/>
                  </a:lnTo>
                  <a:lnTo>
                    <a:pt x="28" y="134"/>
                  </a:lnTo>
                  <a:lnTo>
                    <a:pt x="34" y="138"/>
                  </a:lnTo>
                  <a:lnTo>
                    <a:pt x="40" y="141"/>
                  </a:lnTo>
                  <a:lnTo>
                    <a:pt x="46" y="144"/>
                  </a:lnTo>
                  <a:lnTo>
                    <a:pt x="54" y="146"/>
                  </a:lnTo>
                  <a:lnTo>
                    <a:pt x="60" y="149"/>
                  </a:lnTo>
                  <a:lnTo>
                    <a:pt x="68" y="150"/>
                  </a:lnTo>
                  <a:lnTo>
                    <a:pt x="76" y="151"/>
                  </a:lnTo>
                  <a:close/>
                </a:path>
              </a:pathLst>
            </a:custGeom>
            <a:grp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79" name="Freeform 189">
              <a:extLst>
                <a:ext uri="{FF2B5EF4-FFF2-40B4-BE49-F238E27FC236}">
                  <a16:creationId xmlns="" xmlns:a16="http://schemas.microsoft.com/office/drawing/2014/main" id="{50327755-712F-4395-87CA-04D28F1C1D82}"/>
                </a:ext>
              </a:extLst>
            </p:cNvPr>
            <p:cNvSpPr>
              <a:spLocks noEditPoints="1"/>
            </p:cNvSpPr>
            <p:nvPr/>
          </p:nvSpPr>
          <p:spPr bwMode="auto">
            <a:xfrm>
              <a:off x="4902200" y="1963738"/>
              <a:ext cx="47625" cy="47625"/>
            </a:xfrm>
            <a:custGeom>
              <a:avLst/>
              <a:gdLst>
                <a:gd name="T0" fmla="*/ 84 w 150"/>
                <a:gd name="T1" fmla="*/ 31 h 151"/>
                <a:gd name="T2" fmla="*/ 101 w 150"/>
                <a:gd name="T3" fmla="*/ 38 h 151"/>
                <a:gd name="T4" fmla="*/ 112 w 150"/>
                <a:gd name="T5" fmla="*/ 50 h 151"/>
                <a:gd name="T6" fmla="*/ 119 w 150"/>
                <a:gd name="T7" fmla="*/ 66 h 151"/>
                <a:gd name="T8" fmla="*/ 119 w 150"/>
                <a:gd name="T9" fmla="*/ 84 h 151"/>
                <a:gd name="T10" fmla="*/ 112 w 150"/>
                <a:gd name="T11" fmla="*/ 100 h 151"/>
                <a:gd name="T12" fmla="*/ 101 w 150"/>
                <a:gd name="T13" fmla="*/ 112 h 151"/>
                <a:gd name="T14" fmla="*/ 84 w 150"/>
                <a:gd name="T15" fmla="*/ 120 h 151"/>
                <a:gd name="T16" fmla="*/ 66 w 150"/>
                <a:gd name="T17" fmla="*/ 120 h 151"/>
                <a:gd name="T18" fmla="*/ 50 w 150"/>
                <a:gd name="T19" fmla="*/ 112 h 151"/>
                <a:gd name="T20" fmla="*/ 37 w 150"/>
                <a:gd name="T21" fmla="*/ 100 h 151"/>
                <a:gd name="T22" fmla="*/ 31 w 150"/>
                <a:gd name="T23" fmla="*/ 84 h 151"/>
                <a:gd name="T24" fmla="*/ 31 w 150"/>
                <a:gd name="T25" fmla="*/ 66 h 151"/>
                <a:gd name="T26" fmla="*/ 37 w 150"/>
                <a:gd name="T27" fmla="*/ 50 h 151"/>
                <a:gd name="T28" fmla="*/ 50 w 150"/>
                <a:gd name="T29" fmla="*/ 38 h 151"/>
                <a:gd name="T30" fmla="*/ 66 w 150"/>
                <a:gd name="T31" fmla="*/ 31 h 151"/>
                <a:gd name="T32" fmla="*/ 75 w 150"/>
                <a:gd name="T33" fmla="*/ 151 h 151"/>
                <a:gd name="T34" fmla="*/ 90 w 150"/>
                <a:gd name="T35" fmla="*/ 149 h 151"/>
                <a:gd name="T36" fmla="*/ 105 w 150"/>
                <a:gd name="T37" fmla="*/ 144 h 151"/>
                <a:gd name="T38" fmla="*/ 117 w 150"/>
                <a:gd name="T39" fmla="*/ 138 h 151"/>
                <a:gd name="T40" fmla="*/ 128 w 150"/>
                <a:gd name="T41" fmla="*/ 128 h 151"/>
                <a:gd name="T42" fmla="*/ 137 w 150"/>
                <a:gd name="T43" fmla="*/ 118 h 151"/>
                <a:gd name="T44" fmla="*/ 144 w 150"/>
                <a:gd name="T45" fmla="*/ 105 h 151"/>
                <a:gd name="T46" fmla="*/ 149 w 150"/>
                <a:gd name="T47" fmla="*/ 91 h 151"/>
                <a:gd name="T48" fmla="*/ 150 w 150"/>
                <a:gd name="T49" fmla="*/ 75 h 151"/>
                <a:gd name="T50" fmla="*/ 149 w 150"/>
                <a:gd name="T51" fmla="*/ 60 h 151"/>
                <a:gd name="T52" fmla="*/ 144 w 150"/>
                <a:gd name="T53" fmla="*/ 46 h 151"/>
                <a:gd name="T54" fmla="*/ 137 w 150"/>
                <a:gd name="T55" fmla="*/ 33 h 151"/>
                <a:gd name="T56" fmla="*/ 128 w 150"/>
                <a:gd name="T57" fmla="*/ 22 h 151"/>
                <a:gd name="T58" fmla="*/ 117 w 150"/>
                <a:gd name="T59" fmla="*/ 12 h 151"/>
                <a:gd name="T60" fmla="*/ 105 w 150"/>
                <a:gd name="T61" fmla="*/ 6 h 151"/>
                <a:gd name="T62" fmla="*/ 90 w 150"/>
                <a:gd name="T63" fmla="*/ 2 h 151"/>
                <a:gd name="T64" fmla="*/ 75 w 150"/>
                <a:gd name="T65" fmla="*/ 0 h 151"/>
                <a:gd name="T66" fmla="*/ 60 w 150"/>
                <a:gd name="T67" fmla="*/ 2 h 151"/>
                <a:gd name="T68" fmla="*/ 46 w 150"/>
                <a:gd name="T69" fmla="*/ 6 h 151"/>
                <a:gd name="T70" fmla="*/ 33 w 150"/>
                <a:gd name="T71" fmla="*/ 12 h 151"/>
                <a:gd name="T72" fmla="*/ 22 w 150"/>
                <a:gd name="T73" fmla="*/ 22 h 151"/>
                <a:gd name="T74" fmla="*/ 13 w 150"/>
                <a:gd name="T75" fmla="*/ 33 h 151"/>
                <a:gd name="T76" fmla="*/ 6 w 150"/>
                <a:gd name="T77" fmla="*/ 46 h 151"/>
                <a:gd name="T78" fmla="*/ 2 w 150"/>
                <a:gd name="T79" fmla="*/ 60 h 151"/>
                <a:gd name="T80" fmla="*/ 0 w 150"/>
                <a:gd name="T81" fmla="*/ 75 h 151"/>
                <a:gd name="T82" fmla="*/ 2 w 150"/>
                <a:gd name="T83" fmla="*/ 91 h 151"/>
                <a:gd name="T84" fmla="*/ 6 w 150"/>
                <a:gd name="T85" fmla="*/ 105 h 151"/>
                <a:gd name="T86" fmla="*/ 13 w 150"/>
                <a:gd name="T87" fmla="*/ 118 h 151"/>
                <a:gd name="T88" fmla="*/ 22 w 150"/>
                <a:gd name="T89" fmla="*/ 128 h 151"/>
                <a:gd name="T90" fmla="*/ 33 w 150"/>
                <a:gd name="T91" fmla="*/ 138 h 151"/>
                <a:gd name="T92" fmla="*/ 46 w 150"/>
                <a:gd name="T93" fmla="*/ 144 h 151"/>
                <a:gd name="T94" fmla="*/ 60 w 150"/>
                <a:gd name="T95" fmla="*/ 149 h 151"/>
                <a:gd name="T96" fmla="*/ 75 w 150"/>
                <a:gd name="T9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0" h="151">
                  <a:moveTo>
                    <a:pt x="75" y="30"/>
                  </a:moveTo>
                  <a:lnTo>
                    <a:pt x="84" y="31"/>
                  </a:lnTo>
                  <a:lnTo>
                    <a:pt x="93" y="34"/>
                  </a:lnTo>
                  <a:lnTo>
                    <a:pt x="101" y="38"/>
                  </a:lnTo>
                  <a:lnTo>
                    <a:pt x="107" y="44"/>
                  </a:lnTo>
                  <a:lnTo>
                    <a:pt x="112" y="50"/>
                  </a:lnTo>
                  <a:lnTo>
                    <a:pt x="117" y="57"/>
                  </a:lnTo>
                  <a:lnTo>
                    <a:pt x="119" y="66"/>
                  </a:lnTo>
                  <a:lnTo>
                    <a:pt x="120" y="75"/>
                  </a:lnTo>
                  <a:lnTo>
                    <a:pt x="119" y="84"/>
                  </a:lnTo>
                  <a:lnTo>
                    <a:pt x="117" y="93"/>
                  </a:lnTo>
                  <a:lnTo>
                    <a:pt x="112" y="100"/>
                  </a:lnTo>
                  <a:lnTo>
                    <a:pt x="107" y="107"/>
                  </a:lnTo>
                  <a:lnTo>
                    <a:pt x="101" y="112"/>
                  </a:lnTo>
                  <a:lnTo>
                    <a:pt x="93" y="116"/>
                  </a:lnTo>
                  <a:lnTo>
                    <a:pt x="84" y="120"/>
                  </a:lnTo>
                  <a:lnTo>
                    <a:pt x="75" y="121"/>
                  </a:lnTo>
                  <a:lnTo>
                    <a:pt x="66" y="120"/>
                  </a:lnTo>
                  <a:lnTo>
                    <a:pt x="58" y="116"/>
                  </a:lnTo>
                  <a:lnTo>
                    <a:pt x="50" y="112"/>
                  </a:lnTo>
                  <a:lnTo>
                    <a:pt x="44" y="107"/>
                  </a:lnTo>
                  <a:lnTo>
                    <a:pt x="37" y="100"/>
                  </a:lnTo>
                  <a:lnTo>
                    <a:pt x="33" y="93"/>
                  </a:lnTo>
                  <a:lnTo>
                    <a:pt x="31" y="84"/>
                  </a:lnTo>
                  <a:lnTo>
                    <a:pt x="30" y="75"/>
                  </a:lnTo>
                  <a:lnTo>
                    <a:pt x="31" y="66"/>
                  </a:lnTo>
                  <a:lnTo>
                    <a:pt x="33" y="57"/>
                  </a:lnTo>
                  <a:lnTo>
                    <a:pt x="37" y="50"/>
                  </a:lnTo>
                  <a:lnTo>
                    <a:pt x="44" y="44"/>
                  </a:lnTo>
                  <a:lnTo>
                    <a:pt x="50" y="38"/>
                  </a:lnTo>
                  <a:lnTo>
                    <a:pt x="58" y="34"/>
                  </a:lnTo>
                  <a:lnTo>
                    <a:pt x="66" y="31"/>
                  </a:lnTo>
                  <a:lnTo>
                    <a:pt x="75" y="30"/>
                  </a:lnTo>
                  <a:close/>
                  <a:moveTo>
                    <a:pt x="75" y="151"/>
                  </a:moveTo>
                  <a:lnTo>
                    <a:pt x="82" y="150"/>
                  </a:lnTo>
                  <a:lnTo>
                    <a:pt x="90" y="149"/>
                  </a:lnTo>
                  <a:lnTo>
                    <a:pt x="97" y="146"/>
                  </a:lnTo>
                  <a:lnTo>
                    <a:pt x="105" y="144"/>
                  </a:lnTo>
                  <a:lnTo>
                    <a:pt x="111" y="141"/>
                  </a:lnTo>
                  <a:lnTo>
                    <a:pt x="117" y="138"/>
                  </a:lnTo>
                  <a:lnTo>
                    <a:pt x="123" y="134"/>
                  </a:lnTo>
                  <a:lnTo>
                    <a:pt x="128" y="128"/>
                  </a:lnTo>
                  <a:lnTo>
                    <a:pt x="133" y="123"/>
                  </a:lnTo>
                  <a:lnTo>
                    <a:pt x="137" y="118"/>
                  </a:lnTo>
                  <a:lnTo>
                    <a:pt x="141" y="111"/>
                  </a:lnTo>
                  <a:lnTo>
                    <a:pt x="144" y="105"/>
                  </a:lnTo>
                  <a:lnTo>
                    <a:pt x="147" y="97"/>
                  </a:lnTo>
                  <a:lnTo>
                    <a:pt x="149" y="91"/>
                  </a:lnTo>
                  <a:lnTo>
                    <a:pt x="150" y="83"/>
                  </a:lnTo>
                  <a:lnTo>
                    <a:pt x="150" y="75"/>
                  </a:lnTo>
                  <a:lnTo>
                    <a:pt x="150" y="67"/>
                  </a:lnTo>
                  <a:lnTo>
                    <a:pt x="149" y="60"/>
                  </a:lnTo>
                  <a:lnTo>
                    <a:pt x="147" y="53"/>
                  </a:lnTo>
                  <a:lnTo>
                    <a:pt x="144" y="46"/>
                  </a:lnTo>
                  <a:lnTo>
                    <a:pt x="141" y="39"/>
                  </a:lnTo>
                  <a:lnTo>
                    <a:pt x="137" y="33"/>
                  </a:lnTo>
                  <a:lnTo>
                    <a:pt x="133" y="27"/>
                  </a:lnTo>
                  <a:lnTo>
                    <a:pt x="128" y="22"/>
                  </a:lnTo>
                  <a:lnTo>
                    <a:pt x="123" y="17"/>
                  </a:lnTo>
                  <a:lnTo>
                    <a:pt x="117" y="12"/>
                  </a:lnTo>
                  <a:lnTo>
                    <a:pt x="111" y="9"/>
                  </a:lnTo>
                  <a:lnTo>
                    <a:pt x="105" y="6"/>
                  </a:lnTo>
                  <a:lnTo>
                    <a:pt x="97" y="4"/>
                  </a:lnTo>
                  <a:lnTo>
                    <a:pt x="90" y="2"/>
                  </a:lnTo>
                  <a:lnTo>
                    <a:pt x="82" y="1"/>
                  </a:lnTo>
                  <a:lnTo>
                    <a:pt x="75" y="0"/>
                  </a:lnTo>
                  <a:lnTo>
                    <a:pt x="67" y="1"/>
                  </a:lnTo>
                  <a:lnTo>
                    <a:pt x="60" y="2"/>
                  </a:lnTo>
                  <a:lnTo>
                    <a:pt x="52" y="4"/>
                  </a:lnTo>
                  <a:lnTo>
                    <a:pt x="46" y="6"/>
                  </a:lnTo>
                  <a:lnTo>
                    <a:pt x="39" y="9"/>
                  </a:lnTo>
                  <a:lnTo>
                    <a:pt x="33" y="12"/>
                  </a:lnTo>
                  <a:lnTo>
                    <a:pt x="28" y="17"/>
                  </a:lnTo>
                  <a:lnTo>
                    <a:pt x="22" y="22"/>
                  </a:lnTo>
                  <a:lnTo>
                    <a:pt x="17" y="27"/>
                  </a:lnTo>
                  <a:lnTo>
                    <a:pt x="13" y="33"/>
                  </a:lnTo>
                  <a:lnTo>
                    <a:pt x="9" y="39"/>
                  </a:lnTo>
                  <a:lnTo>
                    <a:pt x="6" y="46"/>
                  </a:lnTo>
                  <a:lnTo>
                    <a:pt x="3" y="53"/>
                  </a:lnTo>
                  <a:lnTo>
                    <a:pt x="2" y="60"/>
                  </a:lnTo>
                  <a:lnTo>
                    <a:pt x="0" y="67"/>
                  </a:lnTo>
                  <a:lnTo>
                    <a:pt x="0" y="75"/>
                  </a:lnTo>
                  <a:lnTo>
                    <a:pt x="0" y="83"/>
                  </a:lnTo>
                  <a:lnTo>
                    <a:pt x="2" y="91"/>
                  </a:lnTo>
                  <a:lnTo>
                    <a:pt x="3" y="97"/>
                  </a:lnTo>
                  <a:lnTo>
                    <a:pt x="6" y="105"/>
                  </a:lnTo>
                  <a:lnTo>
                    <a:pt x="9" y="111"/>
                  </a:lnTo>
                  <a:lnTo>
                    <a:pt x="13" y="118"/>
                  </a:lnTo>
                  <a:lnTo>
                    <a:pt x="17" y="123"/>
                  </a:lnTo>
                  <a:lnTo>
                    <a:pt x="22" y="128"/>
                  </a:lnTo>
                  <a:lnTo>
                    <a:pt x="28" y="134"/>
                  </a:lnTo>
                  <a:lnTo>
                    <a:pt x="33" y="138"/>
                  </a:lnTo>
                  <a:lnTo>
                    <a:pt x="39" y="141"/>
                  </a:lnTo>
                  <a:lnTo>
                    <a:pt x="46" y="144"/>
                  </a:lnTo>
                  <a:lnTo>
                    <a:pt x="52" y="146"/>
                  </a:lnTo>
                  <a:lnTo>
                    <a:pt x="60" y="149"/>
                  </a:lnTo>
                  <a:lnTo>
                    <a:pt x="67" y="150"/>
                  </a:lnTo>
                  <a:lnTo>
                    <a:pt x="75" y="151"/>
                  </a:lnTo>
                  <a:close/>
                </a:path>
              </a:pathLst>
            </a:custGeom>
            <a:grp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80" name="Freeform 190">
              <a:extLst>
                <a:ext uri="{FF2B5EF4-FFF2-40B4-BE49-F238E27FC236}">
                  <a16:creationId xmlns="" xmlns:a16="http://schemas.microsoft.com/office/drawing/2014/main" id="{CD52AA06-0D4E-4413-A9AA-DC5B5EFFD5D3}"/>
                </a:ext>
              </a:extLst>
            </p:cNvPr>
            <p:cNvSpPr>
              <a:spLocks noEditPoints="1"/>
            </p:cNvSpPr>
            <p:nvPr/>
          </p:nvSpPr>
          <p:spPr bwMode="auto">
            <a:xfrm>
              <a:off x="4997450" y="1935163"/>
              <a:ext cx="76200" cy="76200"/>
            </a:xfrm>
            <a:custGeom>
              <a:avLst/>
              <a:gdLst>
                <a:gd name="T0" fmla="*/ 138 w 240"/>
                <a:gd name="T1" fmla="*/ 32 h 241"/>
                <a:gd name="T2" fmla="*/ 163 w 240"/>
                <a:gd name="T3" fmla="*/ 40 h 241"/>
                <a:gd name="T4" fmla="*/ 183 w 240"/>
                <a:gd name="T5" fmla="*/ 56 h 241"/>
                <a:gd name="T6" fmla="*/ 199 w 240"/>
                <a:gd name="T7" fmla="*/ 77 h 241"/>
                <a:gd name="T8" fmla="*/ 208 w 240"/>
                <a:gd name="T9" fmla="*/ 101 h 241"/>
                <a:gd name="T10" fmla="*/ 210 w 240"/>
                <a:gd name="T11" fmla="*/ 129 h 241"/>
                <a:gd name="T12" fmla="*/ 203 w 240"/>
                <a:gd name="T13" fmla="*/ 155 h 241"/>
                <a:gd name="T14" fmla="*/ 190 w 240"/>
                <a:gd name="T15" fmla="*/ 178 h 241"/>
                <a:gd name="T16" fmla="*/ 171 w 240"/>
                <a:gd name="T17" fmla="*/ 195 h 241"/>
                <a:gd name="T18" fmla="*/ 147 w 240"/>
                <a:gd name="T19" fmla="*/ 206 h 241"/>
                <a:gd name="T20" fmla="*/ 120 w 240"/>
                <a:gd name="T21" fmla="*/ 211 h 241"/>
                <a:gd name="T22" fmla="*/ 93 w 240"/>
                <a:gd name="T23" fmla="*/ 206 h 241"/>
                <a:gd name="T24" fmla="*/ 70 w 240"/>
                <a:gd name="T25" fmla="*/ 195 h 241"/>
                <a:gd name="T26" fmla="*/ 50 w 240"/>
                <a:gd name="T27" fmla="*/ 178 h 241"/>
                <a:gd name="T28" fmla="*/ 36 w 240"/>
                <a:gd name="T29" fmla="*/ 155 h 241"/>
                <a:gd name="T30" fmla="*/ 30 w 240"/>
                <a:gd name="T31" fmla="*/ 129 h 241"/>
                <a:gd name="T32" fmla="*/ 31 w 240"/>
                <a:gd name="T33" fmla="*/ 101 h 241"/>
                <a:gd name="T34" fmla="*/ 41 w 240"/>
                <a:gd name="T35" fmla="*/ 77 h 241"/>
                <a:gd name="T36" fmla="*/ 56 w 240"/>
                <a:gd name="T37" fmla="*/ 56 h 241"/>
                <a:gd name="T38" fmla="*/ 77 w 240"/>
                <a:gd name="T39" fmla="*/ 40 h 241"/>
                <a:gd name="T40" fmla="*/ 102 w 240"/>
                <a:gd name="T41" fmla="*/ 32 h 241"/>
                <a:gd name="T42" fmla="*/ 120 w 240"/>
                <a:gd name="T43" fmla="*/ 241 h 241"/>
                <a:gd name="T44" fmla="*/ 155 w 240"/>
                <a:gd name="T45" fmla="*/ 235 h 241"/>
                <a:gd name="T46" fmla="*/ 188 w 240"/>
                <a:gd name="T47" fmla="*/ 219 h 241"/>
                <a:gd name="T48" fmla="*/ 212 w 240"/>
                <a:gd name="T49" fmla="*/ 197 h 241"/>
                <a:gd name="T50" fmla="*/ 231 w 240"/>
                <a:gd name="T51" fmla="*/ 167 h 241"/>
                <a:gd name="T52" fmla="*/ 240 w 240"/>
                <a:gd name="T53" fmla="*/ 132 h 241"/>
                <a:gd name="T54" fmla="*/ 238 w 240"/>
                <a:gd name="T55" fmla="*/ 96 h 241"/>
                <a:gd name="T56" fmla="*/ 226 w 240"/>
                <a:gd name="T57" fmla="*/ 63 h 241"/>
                <a:gd name="T58" fmla="*/ 205 w 240"/>
                <a:gd name="T59" fmla="*/ 35 h 241"/>
                <a:gd name="T60" fmla="*/ 177 w 240"/>
                <a:gd name="T61" fmla="*/ 15 h 241"/>
                <a:gd name="T62" fmla="*/ 144 w 240"/>
                <a:gd name="T63" fmla="*/ 2 h 241"/>
                <a:gd name="T64" fmla="*/ 107 w 240"/>
                <a:gd name="T65" fmla="*/ 1 h 241"/>
                <a:gd name="T66" fmla="*/ 73 w 240"/>
                <a:gd name="T67" fmla="*/ 9 h 241"/>
                <a:gd name="T68" fmla="*/ 44 w 240"/>
                <a:gd name="T69" fmla="*/ 27 h 241"/>
                <a:gd name="T70" fmla="*/ 20 w 240"/>
                <a:gd name="T71" fmla="*/ 53 h 241"/>
                <a:gd name="T72" fmla="*/ 5 w 240"/>
                <a:gd name="T73" fmla="*/ 84 h 241"/>
                <a:gd name="T74" fmla="*/ 0 w 240"/>
                <a:gd name="T75" fmla="*/ 120 h 241"/>
                <a:gd name="T76" fmla="*/ 5 w 240"/>
                <a:gd name="T77" fmla="*/ 156 h 241"/>
                <a:gd name="T78" fmla="*/ 20 w 240"/>
                <a:gd name="T79" fmla="*/ 187 h 241"/>
                <a:gd name="T80" fmla="*/ 44 w 240"/>
                <a:gd name="T81" fmla="*/ 213 h 241"/>
                <a:gd name="T82" fmla="*/ 73 w 240"/>
                <a:gd name="T83" fmla="*/ 231 h 241"/>
                <a:gd name="T84" fmla="*/ 107 w 240"/>
                <a:gd name="T85" fmla="*/ 24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0" h="241">
                  <a:moveTo>
                    <a:pt x="120" y="30"/>
                  </a:moveTo>
                  <a:lnTo>
                    <a:pt x="129" y="31"/>
                  </a:lnTo>
                  <a:lnTo>
                    <a:pt x="138" y="32"/>
                  </a:lnTo>
                  <a:lnTo>
                    <a:pt x="147" y="34"/>
                  </a:lnTo>
                  <a:lnTo>
                    <a:pt x="155" y="37"/>
                  </a:lnTo>
                  <a:lnTo>
                    <a:pt x="163" y="40"/>
                  </a:lnTo>
                  <a:lnTo>
                    <a:pt x="171" y="46"/>
                  </a:lnTo>
                  <a:lnTo>
                    <a:pt x="177" y="50"/>
                  </a:lnTo>
                  <a:lnTo>
                    <a:pt x="183" y="56"/>
                  </a:lnTo>
                  <a:lnTo>
                    <a:pt x="190" y="63"/>
                  </a:lnTo>
                  <a:lnTo>
                    <a:pt x="195" y="69"/>
                  </a:lnTo>
                  <a:lnTo>
                    <a:pt x="199" y="77"/>
                  </a:lnTo>
                  <a:lnTo>
                    <a:pt x="203" y="85"/>
                  </a:lnTo>
                  <a:lnTo>
                    <a:pt x="206" y="93"/>
                  </a:lnTo>
                  <a:lnTo>
                    <a:pt x="208" y="101"/>
                  </a:lnTo>
                  <a:lnTo>
                    <a:pt x="210" y="111"/>
                  </a:lnTo>
                  <a:lnTo>
                    <a:pt x="210" y="120"/>
                  </a:lnTo>
                  <a:lnTo>
                    <a:pt x="210" y="129"/>
                  </a:lnTo>
                  <a:lnTo>
                    <a:pt x="208" y="138"/>
                  </a:lnTo>
                  <a:lnTo>
                    <a:pt x="206" y="146"/>
                  </a:lnTo>
                  <a:lnTo>
                    <a:pt x="203" y="155"/>
                  </a:lnTo>
                  <a:lnTo>
                    <a:pt x="199" y="163"/>
                  </a:lnTo>
                  <a:lnTo>
                    <a:pt x="195" y="170"/>
                  </a:lnTo>
                  <a:lnTo>
                    <a:pt x="190" y="178"/>
                  </a:lnTo>
                  <a:lnTo>
                    <a:pt x="183" y="184"/>
                  </a:lnTo>
                  <a:lnTo>
                    <a:pt x="177" y="189"/>
                  </a:lnTo>
                  <a:lnTo>
                    <a:pt x="171" y="195"/>
                  </a:lnTo>
                  <a:lnTo>
                    <a:pt x="163" y="199"/>
                  </a:lnTo>
                  <a:lnTo>
                    <a:pt x="155" y="203"/>
                  </a:lnTo>
                  <a:lnTo>
                    <a:pt x="147" y="206"/>
                  </a:lnTo>
                  <a:lnTo>
                    <a:pt x="138" y="209"/>
                  </a:lnTo>
                  <a:lnTo>
                    <a:pt x="129" y="210"/>
                  </a:lnTo>
                  <a:lnTo>
                    <a:pt x="120" y="211"/>
                  </a:lnTo>
                  <a:lnTo>
                    <a:pt x="110" y="210"/>
                  </a:lnTo>
                  <a:lnTo>
                    <a:pt x="102" y="209"/>
                  </a:lnTo>
                  <a:lnTo>
                    <a:pt x="93" y="206"/>
                  </a:lnTo>
                  <a:lnTo>
                    <a:pt x="85" y="203"/>
                  </a:lnTo>
                  <a:lnTo>
                    <a:pt x="77" y="199"/>
                  </a:lnTo>
                  <a:lnTo>
                    <a:pt x="70" y="195"/>
                  </a:lnTo>
                  <a:lnTo>
                    <a:pt x="62" y="189"/>
                  </a:lnTo>
                  <a:lnTo>
                    <a:pt x="56" y="184"/>
                  </a:lnTo>
                  <a:lnTo>
                    <a:pt x="50" y="178"/>
                  </a:lnTo>
                  <a:lnTo>
                    <a:pt x="45" y="170"/>
                  </a:lnTo>
                  <a:lnTo>
                    <a:pt x="41" y="164"/>
                  </a:lnTo>
                  <a:lnTo>
                    <a:pt x="36" y="155"/>
                  </a:lnTo>
                  <a:lnTo>
                    <a:pt x="34" y="146"/>
                  </a:lnTo>
                  <a:lnTo>
                    <a:pt x="31" y="138"/>
                  </a:lnTo>
                  <a:lnTo>
                    <a:pt x="30" y="129"/>
                  </a:lnTo>
                  <a:lnTo>
                    <a:pt x="30" y="120"/>
                  </a:lnTo>
                  <a:lnTo>
                    <a:pt x="30" y="111"/>
                  </a:lnTo>
                  <a:lnTo>
                    <a:pt x="31" y="101"/>
                  </a:lnTo>
                  <a:lnTo>
                    <a:pt x="34" y="93"/>
                  </a:lnTo>
                  <a:lnTo>
                    <a:pt x="36" y="85"/>
                  </a:lnTo>
                  <a:lnTo>
                    <a:pt x="41" y="77"/>
                  </a:lnTo>
                  <a:lnTo>
                    <a:pt x="45" y="69"/>
                  </a:lnTo>
                  <a:lnTo>
                    <a:pt x="50" y="63"/>
                  </a:lnTo>
                  <a:lnTo>
                    <a:pt x="56" y="56"/>
                  </a:lnTo>
                  <a:lnTo>
                    <a:pt x="62" y="50"/>
                  </a:lnTo>
                  <a:lnTo>
                    <a:pt x="70" y="46"/>
                  </a:lnTo>
                  <a:lnTo>
                    <a:pt x="77" y="40"/>
                  </a:lnTo>
                  <a:lnTo>
                    <a:pt x="85" y="37"/>
                  </a:lnTo>
                  <a:lnTo>
                    <a:pt x="93" y="34"/>
                  </a:lnTo>
                  <a:lnTo>
                    <a:pt x="102" y="32"/>
                  </a:lnTo>
                  <a:lnTo>
                    <a:pt x="110" y="31"/>
                  </a:lnTo>
                  <a:lnTo>
                    <a:pt x="120" y="30"/>
                  </a:lnTo>
                  <a:close/>
                  <a:moveTo>
                    <a:pt x="120" y="241"/>
                  </a:moveTo>
                  <a:lnTo>
                    <a:pt x="132" y="240"/>
                  </a:lnTo>
                  <a:lnTo>
                    <a:pt x="144" y="238"/>
                  </a:lnTo>
                  <a:lnTo>
                    <a:pt x="155" y="235"/>
                  </a:lnTo>
                  <a:lnTo>
                    <a:pt x="167" y="231"/>
                  </a:lnTo>
                  <a:lnTo>
                    <a:pt x="177" y="226"/>
                  </a:lnTo>
                  <a:lnTo>
                    <a:pt x="188" y="219"/>
                  </a:lnTo>
                  <a:lnTo>
                    <a:pt x="196" y="213"/>
                  </a:lnTo>
                  <a:lnTo>
                    <a:pt x="205" y="205"/>
                  </a:lnTo>
                  <a:lnTo>
                    <a:pt x="212" y="197"/>
                  </a:lnTo>
                  <a:lnTo>
                    <a:pt x="220" y="187"/>
                  </a:lnTo>
                  <a:lnTo>
                    <a:pt x="226" y="178"/>
                  </a:lnTo>
                  <a:lnTo>
                    <a:pt x="231" y="167"/>
                  </a:lnTo>
                  <a:lnTo>
                    <a:pt x="235" y="156"/>
                  </a:lnTo>
                  <a:lnTo>
                    <a:pt x="238" y="144"/>
                  </a:lnTo>
                  <a:lnTo>
                    <a:pt x="240" y="132"/>
                  </a:lnTo>
                  <a:lnTo>
                    <a:pt x="240" y="120"/>
                  </a:lnTo>
                  <a:lnTo>
                    <a:pt x="240" y="108"/>
                  </a:lnTo>
                  <a:lnTo>
                    <a:pt x="238" y="96"/>
                  </a:lnTo>
                  <a:lnTo>
                    <a:pt x="235" y="84"/>
                  </a:lnTo>
                  <a:lnTo>
                    <a:pt x="231" y="74"/>
                  </a:lnTo>
                  <a:lnTo>
                    <a:pt x="226" y="63"/>
                  </a:lnTo>
                  <a:lnTo>
                    <a:pt x="220" y="53"/>
                  </a:lnTo>
                  <a:lnTo>
                    <a:pt x="212" y="43"/>
                  </a:lnTo>
                  <a:lnTo>
                    <a:pt x="205" y="35"/>
                  </a:lnTo>
                  <a:lnTo>
                    <a:pt x="196" y="27"/>
                  </a:lnTo>
                  <a:lnTo>
                    <a:pt x="188" y="20"/>
                  </a:lnTo>
                  <a:lnTo>
                    <a:pt x="177" y="15"/>
                  </a:lnTo>
                  <a:lnTo>
                    <a:pt x="167" y="9"/>
                  </a:lnTo>
                  <a:lnTo>
                    <a:pt x="155" y="5"/>
                  </a:lnTo>
                  <a:lnTo>
                    <a:pt x="144" y="2"/>
                  </a:lnTo>
                  <a:lnTo>
                    <a:pt x="132" y="1"/>
                  </a:lnTo>
                  <a:lnTo>
                    <a:pt x="120" y="0"/>
                  </a:lnTo>
                  <a:lnTo>
                    <a:pt x="107" y="1"/>
                  </a:lnTo>
                  <a:lnTo>
                    <a:pt x="95" y="2"/>
                  </a:lnTo>
                  <a:lnTo>
                    <a:pt x="85" y="5"/>
                  </a:lnTo>
                  <a:lnTo>
                    <a:pt x="73" y="9"/>
                  </a:lnTo>
                  <a:lnTo>
                    <a:pt x="62" y="15"/>
                  </a:lnTo>
                  <a:lnTo>
                    <a:pt x="53" y="20"/>
                  </a:lnTo>
                  <a:lnTo>
                    <a:pt x="44" y="27"/>
                  </a:lnTo>
                  <a:lnTo>
                    <a:pt x="35" y="35"/>
                  </a:lnTo>
                  <a:lnTo>
                    <a:pt x="27" y="43"/>
                  </a:lnTo>
                  <a:lnTo>
                    <a:pt x="20" y="53"/>
                  </a:lnTo>
                  <a:lnTo>
                    <a:pt x="14" y="63"/>
                  </a:lnTo>
                  <a:lnTo>
                    <a:pt x="10" y="74"/>
                  </a:lnTo>
                  <a:lnTo>
                    <a:pt x="5" y="84"/>
                  </a:lnTo>
                  <a:lnTo>
                    <a:pt x="2" y="96"/>
                  </a:lnTo>
                  <a:lnTo>
                    <a:pt x="0" y="108"/>
                  </a:lnTo>
                  <a:lnTo>
                    <a:pt x="0" y="120"/>
                  </a:lnTo>
                  <a:lnTo>
                    <a:pt x="0" y="132"/>
                  </a:lnTo>
                  <a:lnTo>
                    <a:pt x="2" y="144"/>
                  </a:lnTo>
                  <a:lnTo>
                    <a:pt x="5" y="156"/>
                  </a:lnTo>
                  <a:lnTo>
                    <a:pt x="10" y="167"/>
                  </a:lnTo>
                  <a:lnTo>
                    <a:pt x="14" y="178"/>
                  </a:lnTo>
                  <a:lnTo>
                    <a:pt x="20" y="187"/>
                  </a:lnTo>
                  <a:lnTo>
                    <a:pt x="27" y="197"/>
                  </a:lnTo>
                  <a:lnTo>
                    <a:pt x="35" y="205"/>
                  </a:lnTo>
                  <a:lnTo>
                    <a:pt x="44" y="213"/>
                  </a:lnTo>
                  <a:lnTo>
                    <a:pt x="53" y="219"/>
                  </a:lnTo>
                  <a:lnTo>
                    <a:pt x="62" y="226"/>
                  </a:lnTo>
                  <a:lnTo>
                    <a:pt x="73" y="231"/>
                  </a:lnTo>
                  <a:lnTo>
                    <a:pt x="85" y="235"/>
                  </a:lnTo>
                  <a:lnTo>
                    <a:pt x="95" y="238"/>
                  </a:lnTo>
                  <a:lnTo>
                    <a:pt x="107" y="240"/>
                  </a:lnTo>
                  <a:lnTo>
                    <a:pt x="120" y="241"/>
                  </a:lnTo>
                  <a:close/>
                </a:path>
              </a:pathLst>
            </a:custGeom>
            <a:grp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9" name="Group 80">
            <a:extLst>
              <a:ext uri="{FF2B5EF4-FFF2-40B4-BE49-F238E27FC236}">
                <a16:creationId xmlns="" xmlns:a16="http://schemas.microsoft.com/office/drawing/2014/main" id="{B4059D0E-C6F3-4FFF-B2A6-577EF9B558FE}"/>
              </a:ext>
            </a:extLst>
          </p:cNvPr>
          <p:cNvGrpSpPr/>
          <p:nvPr/>
        </p:nvGrpSpPr>
        <p:grpSpPr>
          <a:xfrm>
            <a:off x="5865492" y="3573953"/>
            <a:ext cx="285750" cy="277813"/>
            <a:chOff x="11601450" y="2508250"/>
            <a:chExt cx="285750" cy="277813"/>
          </a:xfrm>
          <a:solidFill>
            <a:srgbClr val="A9BE62"/>
          </a:solidFill>
        </p:grpSpPr>
        <p:sp>
          <p:nvSpPr>
            <p:cNvPr id="82" name="Freeform 73">
              <a:extLst>
                <a:ext uri="{FF2B5EF4-FFF2-40B4-BE49-F238E27FC236}">
                  <a16:creationId xmlns="" xmlns:a16="http://schemas.microsoft.com/office/drawing/2014/main" id="{85673390-DA32-477A-A665-E3AA053B17F7}"/>
                </a:ext>
              </a:extLst>
            </p:cNvPr>
            <p:cNvSpPr>
              <a:spLocks noEditPoints="1"/>
            </p:cNvSpPr>
            <p:nvPr/>
          </p:nvSpPr>
          <p:spPr bwMode="auto">
            <a:xfrm>
              <a:off x="11601450" y="2593975"/>
              <a:ext cx="285750" cy="192088"/>
            </a:xfrm>
            <a:custGeom>
              <a:avLst/>
              <a:gdLst>
                <a:gd name="T0" fmla="*/ 812 w 902"/>
                <a:gd name="T1" fmla="*/ 481 h 601"/>
                <a:gd name="T2" fmla="*/ 511 w 902"/>
                <a:gd name="T3" fmla="*/ 571 h 601"/>
                <a:gd name="T4" fmla="*/ 601 w 902"/>
                <a:gd name="T5" fmla="*/ 571 h 601"/>
                <a:gd name="T6" fmla="*/ 301 w 902"/>
                <a:gd name="T7" fmla="*/ 180 h 601"/>
                <a:gd name="T8" fmla="*/ 301 w 902"/>
                <a:gd name="T9" fmla="*/ 571 h 601"/>
                <a:gd name="T10" fmla="*/ 180 w 902"/>
                <a:gd name="T11" fmla="*/ 30 h 601"/>
                <a:gd name="T12" fmla="*/ 887 w 902"/>
                <a:gd name="T13" fmla="*/ 571 h 601"/>
                <a:gd name="T14" fmla="*/ 842 w 902"/>
                <a:gd name="T15" fmla="*/ 463 h 601"/>
                <a:gd name="T16" fmla="*/ 838 w 902"/>
                <a:gd name="T17" fmla="*/ 456 h 601"/>
                <a:gd name="T18" fmla="*/ 830 w 902"/>
                <a:gd name="T19" fmla="*/ 451 h 601"/>
                <a:gd name="T20" fmla="*/ 704 w 902"/>
                <a:gd name="T21" fmla="*/ 451 h 601"/>
                <a:gd name="T22" fmla="*/ 696 w 902"/>
                <a:gd name="T23" fmla="*/ 456 h 601"/>
                <a:gd name="T24" fmla="*/ 692 w 902"/>
                <a:gd name="T25" fmla="*/ 463 h 601"/>
                <a:gd name="T26" fmla="*/ 631 w 902"/>
                <a:gd name="T27" fmla="*/ 571 h 601"/>
                <a:gd name="T28" fmla="*/ 630 w 902"/>
                <a:gd name="T29" fmla="*/ 310 h 601"/>
                <a:gd name="T30" fmla="*/ 625 w 902"/>
                <a:gd name="T31" fmla="*/ 304 h 601"/>
                <a:gd name="T32" fmla="*/ 616 w 902"/>
                <a:gd name="T33" fmla="*/ 300 h 601"/>
                <a:gd name="T34" fmla="*/ 491 w 902"/>
                <a:gd name="T35" fmla="*/ 302 h 601"/>
                <a:gd name="T36" fmla="*/ 483 w 902"/>
                <a:gd name="T37" fmla="*/ 308 h 601"/>
                <a:gd name="T38" fmla="*/ 481 w 902"/>
                <a:gd name="T39" fmla="*/ 316 h 601"/>
                <a:gd name="T40" fmla="*/ 421 w 902"/>
                <a:gd name="T41" fmla="*/ 165 h 601"/>
                <a:gd name="T42" fmla="*/ 418 w 902"/>
                <a:gd name="T43" fmla="*/ 157 h 601"/>
                <a:gd name="T44" fmla="*/ 411 w 902"/>
                <a:gd name="T45" fmla="*/ 151 h 601"/>
                <a:gd name="T46" fmla="*/ 286 w 902"/>
                <a:gd name="T47" fmla="*/ 150 h 601"/>
                <a:gd name="T48" fmla="*/ 277 w 902"/>
                <a:gd name="T49" fmla="*/ 154 h 601"/>
                <a:gd name="T50" fmla="*/ 272 w 902"/>
                <a:gd name="T51" fmla="*/ 160 h 601"/>
                <a:gd name="T52" fmla="*/ 271 w 902"/>
                <a:gd name="T53" fmla="*/ 571 h 601"/>
                <a:gd name="T54" fmla="*/ 210 w 902"/>
                <a:gd name="T55" fmla="*/ 12 h 601"/>
                <a:gd name="T56" fmla="*/ 206 w 902"/>
                <a:gd name="T57" fmla="*/ 5 h 601"/>
                <a:gd name="T58" fmla="*/ 198 w 902"/>
                <a:gd name="T59" fmla="*/ 0 h 601"/>
                <a:gd name="T60" fmla="*/ 72 w 902"/>
                <a:gd name="T61" fmla="*/ 0 h 601"/>
                <a:gd name="T62" fmla="*/ 64 w 902"/>
                <a:gd name="T63" fmla="*/ 5 h 601"/>
                <a:gd name="T64" fmla="*/ 60 w 902"/>
                <a:gd name="T65" fmla="*/ 12 h 601"/>
                <a:gd name="T66" fmla="*/ 15 w 902"/>
                <a:gd name="T67" fmla="*/ 571 h 601"/>
                <a:gd name="T68" fmla="*/ 6 w 902"/>
                <a:gd name="T69" fmla="*/ 573 h 601"/>
                <a:gd name="T70" fmla="*/ 1 w 902"/>
                <a:gd name="T71" fmla="*/ 581 h 601"/>
                <a:gd name="T72" fmla="*/ 0 w 902"/>
                <a:gd name="T73" fmla="*/ 590 h 601"/>
                <a:gd name="T74" fmla="*/ 4 w 902"/>
                <a:gd name="T75" fmla="*/ 597 h 601"/>
                <a:gd name="T76" fmla="*/ 12 w 902"/>
                <a:gd name="T77" fmla="*/ 601 h 601"/>
                <a:gd name="T78" fmla="*/ 195 w 902"/>
                <a:gd name="T79" fmla="*/ 601 h 601"/>
                <a:gd name="T80" fmla="*/ 496 w 902"/>
                <a:gd name="T81" fmla="*/ 601 h 601"/>
                <a:gd name="T82" fmla="*/ 827 w 902"/>
                <a:gd name="T83" fmla="*/ 601 h 601"/>
                <a:gd name="T84" fmla="*/ 892 w 902"/>
                <a:gd name="T85" fmla="*/ 600 h 601"/>
                <a:gd name="T86" fmla="*/ 900 w 902"/>
                <a:gd name="T87" fmla="*/ 595 h 601"/>
                <a:gd name="T88" fmla="*/ 902 w 902"/>
                <a:gd name="T89" fmla="*/ 586 h 601"/>
                <a:gd name="T90" fmla="*/ 900 w 902"/>
                <a:gd name="T91" fmla="*/ 578 h 601"/>
                <a:gd name="T92" fmla="*/ 892 w 902"/>
                <a:gd name="T93" fmla="*/ 57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02" h="601">
                  <a:moveTo>
                    <a:pt x="722" y="571"/>
                  </a:moveTo>
                  <a:lnTo>
                    <a:pt x="722" y="481"/>
                  </a:lnTo>
                  <a:lnTo>
                    <a:pt x="812" y="481"/>
                  </a:lnTo>
                  <a:lnTo>
                    <a:pt x="812" y="571"/>
                  </a:lnTo>
                  <a:lnTo>
                    <a:pt x="722" y="571"/>
                  </a:lnTo>
                  <a:close/>
                  <a:moveTo>
                    <a:pt x="511" y="571"/>
                  </a:moveTo>
                  <a:lnTo>
                    <a:pt x="511" y="330"/>
                  </a:lnTo>
                  <a:lnTo>
                    <a:pt x="601" y="330"/>
                  </a:lnTo>
                  <a:lnTo>
                    <a:pt x="601" y="571"/>
                  </a:lnTo>
                  <a:lnTo>
                    <a:pt x="511" y="571"/>
                  </a:lnTo>
                  <a:close/>
                  <a:moveTo>
                    <a:pt x="301" y="571"/>
                  </a:moveTo>
                  <a:lnTo>
                    <a:pt x="301" y="180"/>
                  </a:lnTo>
                  <a:lnTo>
                    <a:pt x="391" y="180"/>
                  </a:lnTo>
                  <a:lnTo>
                    <a:pt x="391" y="571"/>
                  </a:lnTo>
                  <a:lnTo>
                    <a:pt x="301" y="571"/>
                  </a:lnTo>
                  <a:close/>
                  <a:moveTo>
                    <a:pt x="90" y="571"/>
                  </a:moveTo>
                  <a:lnTo>
                    <a:pt x="90" y="30"/>
                  </a:lnTo>
                  <a:lnTo>
                    <a:pt x="180" y="30"/>
                  </a:lnTo>
                  <a:lnTo>
                    <a:pt x="180" y="571"/>
                  </a:lnTo>
                  <a:lnTo>
                    <a:pt x="90" y="571"/>
                  </a:lnTo>
                  <a:close/>
                  <a:moveTo>
                    <a:pt x="887" y="571"/>
                  </a:moveTo>
                  <a:lnTo>
                    <a:pt x="842" y="571"/>
                  </a:lnTo>
                  <a:lnTo>
                    <a:pt x="842" y="466"/>
                  </a:lnTo>
                  <a:lnTo>
                    <a:pt x="842" y="463"/>
                  </a:lnTo>
                  <a:lnTo>
                    <a:pt x="841" y="460"/>
                  </a:lnTo>
                  <a:lnTo>
                    <a:pt x="839" y="458"/>
                  </a:lnTo>
                  <a:lnTo>
                    <a:pt x="838" y="456"/>
                  </a:lnTo>
                  <a:lnTo>
                    <a:pt x="836" y="454"/>
                  </a:lnTo>
                  <a:lnTo>
                    <a:pt x="832" y="452"/>
                  </a:lnTo>
                  <a:lnTo>
                    <a:pt x="830" y="451"/>
                  </a:lnTo>
                  <a:lnTo>
                    <a:pt x="827" y="451"/>
                  </a:lnTo>
                  <a:lnTo>
                    <a:pt x="707" y="451"/>
                  </a:lnTo>
                  <a:lnTo>
                    <a:pt x="704" y="451"/>
                  </a:lnTo>
                  <a:lnTo>
                    <a:pt x="701" y="452"/>
                  </a:lnTo>
                  <a:lnTo>
                    <a:pt x="698" y="454"/>
                  </a:lnTo>
                  <a:lnTo>
                    <a:pt x="696" y="456"/>
                  </a:lnTo>
                  <a:lnTo>
                    <a:pt x="694" y="458"/>
                  </a:lnTo>
                  <a:lnTo>
                    <a:pt x="693" y="460"/>
                  </a:lnTo>
                  <a:lnTo>
                    <a:pt x="692" y="463"/>
                  </a:lnTo>
                  <a:lnTo>
                    <a:pt x="692" y="466"/>
                  </a:lnTo>
                  <a:lnTo>
                    <a:pt x="692" y="571"/>
                  </a:lnTo>
                  <a:lnTo>
                    <a:pt x="631" y="571"/>
                  </a:lnTo>
                  <a:lnTo>
                    <a:pt x="631" y="315"/>
                  </a:lnTo>
                  <a:lnTo>
                    <a:pt x="631" y="313"/>
                  </a:lnTo>
                  <a:lnTo>
                    <a:pt x="630" y="310"/>
                  </a:lnTo>
                  <a:lnTo>
                    <a:pt x="629" y="308"/>
                  </a:lnTo>
                  <a:lnTo>
                    <a:pt x="627" y="306"/>
                  </a:lnTo>
                  <a:lnTo>
                    <a:pt x="625" y="304"/>
                  </a:lnTo>
                  <a:lnTo>
                    <a:pt x="622" y="302"/>
                  </a:lnTo>
                  <a:lnTo>
                    <a:pt x="619" y="301"/>
                  </a:lnTo>
                  <a:lnTo>
                    <a:pt x="616" y="300"/>
                  </a:lnTo>
                  <a:lnTo>
                    <a:pt x="496" y="300"/>
                  </a:lnTo>
                  <a:lnTo>
                    <a:pt x="493" y="301"/>
                  </a:lnTo>
                  <a:lnTo>
                    <a:pt x="491" y="302"/>
                  </a:lnTo>
                  <a:lnTo>
                    <a:pt x="487" y="304"/>
                  </a:lnTo>
                  <a:lnTo>
                    <a:pt x="485" y="306"/>
                  </a:lnTo>
                  <a:lnTo>
                    <a:pt x="483" y="308"/>
                  </a:lnTo>
                  <a:lnTo>
                    <a:pt x="482" y="310"/>
                  </a:lnTo>
                  <a:lnTo>
                    <a:pt x="481" y="313"/>
                  </a:lnTo>
                  <a:lnTo>
                    <a:pt x="481" y="316"/>
                  </a:lnTo>
                  <a:lnTo>
                    <a:pt x="481" y="571"/>
                  </a:lnTo>
                  <a:lnTo>
                    <a:pt x="421" y="571"/>
                  </a:lnTo>
                  <a:lnTo>
                    <a:pt x="421" y="165"/>
                  </a:lnTo>
                  <a:lnTo>
                    <a:pt x="421" y="162"/>
                  </a:lnTo>
                  <a:lnTo>
                    <a:pt x="420" y="160"/>
                  </a:lnTo>
                  <a:lnTo>
                    <a:pt x="418" y="157"/>
                  </a:lnTo>
                  <a:lnTo>
                    <a:pt x="417" y="155"/>
                  </a:lnTo>
                  <a:lnTo>
                    <a:pt x="415" y="152"/>
                  </a:lnTo>
                  <a:lnTo>
                    <a:pt x="411" y="151"/>
                  </a:lnTo>
                  <a:lnTo>
                    <a:pt x="409" y="150"/>
                  </a:lnTo>
                  <a:lnTo>
                    <a:pt x="406" y="150"/>
                  </a:lnTo>
                  <a:lnTo>
                    <a:pt x="286" y="150"/>
                  </a:lnTo>
                  <a:lnTo>
                    <a:pt x="283" y="150"/>
                  </a:lnTo>
                  <a:lnTo>
                    <a:pt x="280" y="151"/>
                  </a:lnTo>
                  <a:lnTo>
                    <a:pt x="277" y="154"/>
                  </a:lnTo>
                  <a:lnTo>
                    <a:pt x="275" y="155"/>
                  </a:lnTo>
                  <a:lnTo>
                    <a:pt x="273" y="157"/>
                  </a:lnTo>
                  <a:lnTo>
                    <a:pt x="272" y="160"/>
                  </a:lnTo>
                  <a:lnTo>
                    <a:pt x="271" y="162"/>
                  </a:lnTo>
                  <a:lnTo>
                    <a:pt x="271" y="165"/>
                  </a:lnTo>
                  <a:lnTo>
                    <a:pt x="271" y="571"/>
                  </a:lnTo>
                  <a:lnTo>
                    <a:pt x="210" y="571"/>
                  </a:lnTo>
                  <a:lnTo>
                    <a:pt x="210" y="15"/>
                  </a:lnTo>
                  <a:lnTo>
                    <a:pt x="210" y="12"/>
                  </a:lnTo>
                  <a:lnTo>
                    <a:pt x="209" y="9"/>
                  </a:lnTo>
                  <a:lnTo>
                    <a:pt x="208" y="7"/>
                  </a:lnTo>
                  <a:lnTo>
                    <a:pt x="206" y="5"/>
                  </a:lnTo>
                  <a:lnTo>
                    <a:pt x="204" y="3"/>
                  </a:lnTo>
                  <a:lnTo>
                    <a:pt x="201" y="1"/>
                  </a:lnTo>
                  <a:lnTo>
                    <a:pt x="198" y="0"/>
                  </a:lnTo>
                  <a:lnTo>
                    <a:pt x="195" y="0"/>
                  </a:lnTo>
                  <a:lnTo>
                    <a:pt x="75" y="0"/>
                  </a:lnTo>
                  <a:lnTo>
                    <a:pt x="72" y="0"/>
                  </a:lnTo>
                  <a:lnTo>
                    <a:pt x="70" y="1"/>
                  </a:lnTo>
                  <a:lnTo>
                    <a:pt x="66" y="3"/>
                  </a:lnTo>
                  <a:lnTo>
                    <a:pt x="64" y="5"/>
                  </a:lnTo>
                  <a:lnTo>
                    <a:pt x="62" y="7"/>
                  </a:lnTo>
                  <a:lnTo>
                    <a:pt x="61" y="9"/>
                  </a:lnTo>
                  <a:lnTo>
                    <a:pt x="60" y="12"/>
                  </a:lnTo>
                  <a:lnTo>
                    <a:pt x="60" y="15"/>
                  </a:lnTo>
                  <a:lnTo>
                    <a:pt x="60" y="571"/>
                  </a:lnTo>
                  <a:lnTo>
                    <a:pt x="15" y="571"/>
                  </a:lnTo>
                  <a:lnTo>
                    <a:pt x="12" y="571"/>
                  </a:lnTo>
                  <a:lnTo>
                    <a:pt x="9" y="572"/>
                  </a:lnTo>
                  <a:lnTo>
                    <a:pt x="6" y="573"/>
                  </a:lnTo>
                  <a:lnTo>
                    <a:pt x="4" y="576"/>
                  </a:lnTo>
                  <a:lnTo>
                    <a:pt x="2" y="578"/>
                  </a:lnTo>
                  <a:lnTo>
                    <a:pt x="1" y="581"/>
                  </a:lnTo>
                  <a:lnTo>
                    <a:pt x="0" y="583"/>
                  </a:lnTo>
                  <a:lnTo>
                    <a:pt x="0" y="586"/>
                  </a:lnTo>
                  <a:lnTo>
                    <a:pt x="0" y="590"/>
                  </a:lnTo>
                  <a:lnTo>
                    <a:pt x="1" y="593"/>
                  </a:lnTo>
                  <a:lnTo>
                    <a:pt x="2" y="595"/>
                  </a:lnTo>
                  <a:lnTo>
                    <a:pt x="4" y="597"/>
                  </a:lnTo>
                  <a:lnTo>
                    <a:pt x="6" y="599"/>
                  </a:lnTo>
                  <a:lnTo>
                    <a:pt x="9" y="600"/>
                  </a:lnTo>
                  <a:lnTo>
                    <a:pt x="12" y="601"/>
                  </a:lnTo>
                  <a:lnTo>
                    <a:pt x="15" y="601"/>
                  </a:lnTo>
                  <a:lnTo>
                    <a:pt x="75" y="601"/>
                  </a:lnTo>
                  <a:lnTo>
                    <a:pt x="195" y="601"/>
                  </a:lnTo>
                  <a:lnTo>
                    <a:pt x="286" y="601"/>
                  </a:lnTo>
                  <a:lnTo>
                    <a:pt x="406" y="601"/>
                  </a:lnTo>
                  <a:lnTo>
                    <a:pt x="496" y="601"/>
                  </a:lnTo>
                  <a:lnTo>
                    <a:pt x="616" y="601"/>
                  </a:lnTo>
                  <a:lnTo>
                    <a:pt x="707" y="601"/>
                  </a:lnTo>
                  <a:lnTo>
                    <a:pt x="827" y="601"/>
                  </a:lnTo>
                  <a:lnTo>
                    <a:pt x="887" y="601"/>
                  </a:lnTo>
                  <a:lnTo>
                    <a:pt x="890" y="601"/>
                  </a:lnTo>
                  <a:lnTo>
                    <a:pt x="892" y="600"/>
                  </a:lnTo>
                  <a:lnTo>
                    <a:pt x="896" y="599"/>
                  </a:lnTo>
                  <a:lnTo>
                    <a:pt x="898" y="597"/>
                  </a:lnTo>
                  <a:lnTo>
                    <a:pt x="900" y="595"/>
                  </a:lnTo>
                  <a:lnTo>
                    <a:pt x="901" y="593"/>
                  </a:lnTo>
                  <a:lnTo>
                    <a:pt x="902" y="590"/>
                  </a:lnTo>
                  <a:lnTo>
                    <a:pt x="902" y="586"/>
                  </a:lnTo>
                  <a:lnTo>
                    <a:pt x="902" y="583"/>
                  </a:lnTo>
                  <a:lnTo>
                    <a:pt x="901" y="581"/>
                  </a:lnTo>
                  <a:lnTo>
                    <a:pt x="900" y="578"/>
                  </a:lnTo>
                  <a:lnTo>
                    <a:pt x="898" y="576"/>
                  </a:lnTo>
                  <a:lnTo>
                    <a:pt x="896" y="573"/>
                  </a:lnTo>
                  <a:lnTo>
                    <a:pt x="892" y="572"/>
                  </a:lnTo>
                  <a:lnTo>
                    <a:pt x="890" y="571"/>
                  </a:lnTo>
                  <a:lnTo>
                    <a:pt x="887" y="571"/>
                  </a:lnTo>
                  <a:close/>
                </a:path>
              </a:pathLst>
            </a:custGeom>
            <a:grp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83" name="Freeform 74">
              <a:extLst>
                <a:ext uri="{FF2B5EF4-FFF2-40B4-BE49-F238E27FC236}">
                  <a16:creationId xmlns="" xmlns:a16="http://schemas.microsoft.com/office/drawing/2014/main" id="{D2E39DC7-DA82-4B8C-B277-FCCA33B1BF5D}"/>
                </a:ext>
              </a:extLst>
            </p:cNvPr>
            <p:cNvSpPr>
              <a:spLocks/>
            </p:cNvSpPr>
            <p:nvPr/>
          </p:nvSpPr>
          <p:spPr bwMode="auto">
            <a:xfrm>
              <a:off x="11630025" y="2508250"/>
              <a:ext cx="228600" cy="166688"/>
            </a:xfrm>
            <a:custGeom>
              <a:avLst/>
              <a:gdLst>
                <a:gd name="T0" fmla="*/ 554 w 722"/>
                <a:gd name="T1" fmla="*/ 496 h 526"/>
                <a:gd name="T2" fmla="*/ 547 w 722"/>
                <a:gd name="T3" fmla="*/ 500 h 526"/>
                <a:gd name="T4" fmla="*/ 544 w 722"/>
                <a:gd name="T5" fmla="*/ 503 h 526"/>
                <a:gd name="T6" fmla="*/ 542 w 722"/>
                <a:gd name="T7" fmla="*/ 508 h 526"/>
                <a:gd name="T8" fmla="*/ 542 w 722"/>
                <a:gd name="T9" fmla="*/ 515 h 526"/>
                <a:gd name="T10" fmla="*/ 547 w 722"/>
                <a:gd name="T11" fmla="*/ 523 h 526"/>
                <a:gd name="T12" fmla="*/ 556 w 722"/>
                <a:gd name="T13" fmla="*/ 526 h 526"/>
                <a:gd name="T14" fmla="*/ 559 w 722"/>
                <a:gd name="T15" fmla="*/ 526 h 526"/>
                <a:gd name="T16" fmla="*/ 710 w 722"/>
                <a:gd name="T17" fmla="*/ 496 h 526"/>
                <a:gd name="T18" fmla="*/ 712 w 722"/>
                <a:gd name="T19" fmla="*/ 495 h 526"/>
                <a:gd name="T20" fmla="*/ 715 w 722"/>
                <a:gd name="T21" fmla="*/ 494 h 526"/>
                <a:gd name="T22" fmla="*/ 717 w 722"/>
                <a:gd name="T23" fmla="*/ 492 h 526"/>
                <a:gd name="T24" fmla="*/ 719 w 722"/>
                <a:gd name="T25" fmla="*/ 491 h 526"/>
                <a:gd name="T26" fmla="*/ 719 w 722"/>
                <a:gd name="T27" fmla="*/ 490 h 526"/>
                <a:gd name="T28" fmla="*/ 720 w 722"/>
                <a:gd name="T29" fmla="*/ 489 h 526"/>
                <a:gd name="T30" fmla="*/ 721 w 722"/>
                <a:gd name="T31" fmla="*/ 487 h 526"/>
                <a:gd name="T32" fmla="*/ 721 w 722"/>
                <a:gd name="T33" fmla="*/ 483 h 526"/>
                <a:gd name="T34" fmla="*/ 722 w 722"/>
                <a:gd name="T35" fmla="*/ 481 h 526"/>
                <a:gd name="T36" fmla="*/ 707 w 722"/>
                <a:gd name="T37" fmla="*/ 329 h 526"/>
                <a:gd name="T38" fmla="*/ 705 w 722"/>
                <a:gd name="T39" fmla="*/ 324 h 526"/>
                <a:gd name="T40" fmla="*/ 702 w 722"/>
                <a:gd name="T41" fmla="*/ 320 h 526"/>
                <a:gd name="T42" fmla="*/ 696 w 722"/>
                <a:gd name="T43" fmla="*/ 316 h 526"/>
                <a:gd name="T44" fmla="*/ 690 w 722"/>
                <a:gd name="T45" fmla="*/ 316 h 526"/>
                <a:gd name="T46" fmla="*/ 685 w 722"/>
                <a:gd name="T47" fmla="*/ 319 h 526"/>
                <a:gd name="T48" fmla="*/ 680 w 722"/>
                <a:gd name="T49" fmla="*/ 322 h 526"/>
                <a:gd name="T50" fmla="*/ 677 w 722"/>
                <a:gd name="T51" fmla="*/ 327 h 526"/>
                <a:gd name="T52" fmla="*/ 677 w 722"/>
                <a:gd name="T53" fmla="*/ 332 h 526"/>
                <a:gd name="T54" fmla="*/ 24 w 722"/>
                <a:gd name="T55" fmla="*/ 3 h 526"/>
                <a:gd name="T56" fmla="*/ 18 w 722"/>
                <a:gd name="T57" fmla="*/ 0 h 526"/>
                <a:gd name="T58" fmla="*/ 12 w 722"/>
                <a:gd name="T59" fmla="*/ 0 h 526"/>
                <a:gd name="T60" fmla="*/ 6 w 722"/>
                <a:gd name="T61" fmla="*/ 3 h 526"/>
                <a:gd name="T62" fmla="*/ 2 w 722"/>
                <a:gd name="T63" fmla="*/ 7 h 526"/>
                <a:gd name="T64" fmla="*/ 0 w 722"/>
                <a:gd name="T65" fmla="*/ 12 h 526"/>
                <a:gd name="T66" fmla="*/ 0 w 722"/>
                <a:gd name="T67" fmla="*/ 19 h 526"/>
                <a:gd name="T68" fmla="*/ 2 w 722"/>
                <a:gd name="T69" fmla="*/ 24 h 526"/>
                <a:gd name="T70" fmla="*/ 6 w 722"/>
                <a:gd name="T71" fmla="*/ 28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2" h="526">
                  <a:moveTo>
                    <a:pt x="668" y="474"/>
                  </a:moveTo>
                  <a:lnTo>
                    <a:pt x="554" y="496"/>
                  </a:lnTo>
                  <a:lnTo>
                    <a:pt x="551" y="497"/>
                  </a:lnTo>
                  <a:lnTo>
                    <a:pt x="547" y="500"/>
                  </a:lnTo>
                  <a:lnTo>
                    <a:pt x="545" y="501"/>
                  </a:lnTo>
                  <a:lnTo>
                    <a:pt x="544" y="503"/>
                  </a:lnTo>
                  <a:lnTo>
                    <a:pt x="542" y="506"/>
                  </a:lnTo>
                  <a:lnTo>
                    <a:pt x="542" y="508"/>
                  </a:lnTo>
                  <a:lnTo>
                    <a:pt x="541" y="511"/>
                  </a:lnTo>
                  <a:lnTo>
                    <a:pt x="542" y="515"/>
                  </a:lnTo>
                  <a:lnTo>
                    <a:pt x="543" y="520"/>
                  </a:lnTo>
                  <a:lnTo>
                    <a:pt x="547" y="523"/>
                  </a:lnTo>
                  <a:lnTo>
                    <a:pt x="552" y="526"/>
                  </a:lnTo>
                  <a:lnTo>
                    <a:pt x="556" y="526"/>
                  </a:lnTo>
                  <a:lnTo>
                    <a:pt x="558" y="526"/>
                  </a:lnTo>
                  <a:lnTo>
                    <a:pt x="559" y="526"/>
                  </a:lnTo>
                  <a:lnTo>
                    <a:pt x="710" y="496"/>
                  </a:lnTo>
                  <a:lnTo>
                    <a:pt x="710" y="496"/>
                  </a:lnTo>
                  <a:lnTo>
                    <a:pt x="710" y="496"/>
                  </a:lnTo>
                  <a:lnTo>
                    <a:pt x="712" y="495"/>
                  </a:lnTo>
                  <a:lnTo>
                    <a:pt x="715" y="494"/>
                  </a:lnTo>
                  <a:lnTo>
                    <a:pt x="715" y="494"/>
                  </a:lnTo>
                  <a:lnTo>
                    <a:pt x="716" y="494"/>
                  </a:lnTo>
                  <a:lnTo>
                    <a:pt x="717" y="492"/>
                  </a:lnTo>
                  <a:lnTo>
                    <a:pt x="719" y="491"/>
                  </a:lnTo>
                  <a:lnTo>
                    <a:pt x="719" y="491"/>
                  </a:lnTo>
                  <a:lnTo>
                    <a:pt x="719" y="490"/>
                  </a:lnTo>
                  <a:lnTo>
                    <a:pt x="719" y="490"/>
                  </a:lnTo>
                  <a:lnTo>
                    <a:pt x="719" y="490"/>
                  </a:lnTo>
                  <a:lnTo>
                    <a:pt x="720" y="489"/>
                  </a:lnTo>
                  <a:lnTo>
                    <a:pt x="720" y="489"/>
                  </a:lnTo>
                  <a:lnTo>
                    <a:pt x="721" y="487"/>
                  </a:lnTo>
                  <a:lnTo>
                    <a:pt x="721" y="485"/>
                  </a:lnTo>
                  <a:lnTo>
                    <a:pt x="721" y="483"/>
                  </a:lnTo>
                  <a:lnTo>
                    <a:pt x="721" y="482"/>
                  </a:lnTo>
                  <a:lnTo>
                    <a:pt x="722" y="481"/>
                  </a:lnTo>
                  <a:lnTo>
                    <a:pt x="722" y="480"/>
                  </a:lnTo>
                  <a:lnTo>
                    <a:pt x="707" y="329"/>
                  </a:lnTo>
                  <a:lnTo>
                    <a:pt x="706" y="327"/>
                  </a:lnTo>
                  <a:lnTo>
                    <a:pt x="705" y="324"/>
                  </a:lnTo>
                  <a:lnTo>
                    <a:pt x="704" y="322"/>
                  </a:lnTo>
                  <a:lnTo>
                    <a:pt x="702" y="320"/>
                  </a:lnTo>
                  <a:lnTo>
                    <a:pt x="698" y="319"/>
                  </a:lnTo>
                  <a:lnTo>
                    <a:pt x="696" y="316"/>
                  </a:lnTo>
                  <a:lnTo>
                    <a:pt x="693" y="316"/>
                  </a:lnTo>
                  <a:lnTo>
                    <a:pt x="690" y="316"/>
                  </a:lnTo>
                  <a:lnTo>
                    <a:pt x="688" y="316"/>
                  </a:lnTo>
                  <a:lnTo>
                    <a:pt x="685" y="319"/>
                  </a:lnTo>
                  <a:lnTo>
                    <a:pt x="682" y="320"/>
                  </a:lnTo>
                  <a:lnTo>
                    <a:pt x="680" y="322"/>
                  </a:lnTo>
                  <a:lnTo>
                    <a:pt x="678" y="324"/>
                  </a:lnTo>
                  <a:lnTo>
                    <a:pt x="677" y="327"/>
                  </a:lnTo>
                  <a:lnTo>
                    <a:pt x="677" y="329"/>
                  </a:lnTo>
                  <a:lnTo>
                    <a:pt x="677" y="332"/>
                  </a:lnTo>
                  <a:lnTo>
                    <a:pt x="689" y="451"/>
                  </a:lnTo>
                  <a:lnTo>
                    <a:pt x="24" y="3"/>
                  </a:lnTo>
                  <a:lnTo>
                    <a:pt x="21" y="1"/>
                  </a:lnTo>
                  <a:lnTo>
                    <a:pt x="18" y="0"/>
                  </a:lnTo>
                  <a:lnTo>
                    <a:pt x="15" y="0"/>
                  </a:lnTo>
                  <a:lnTo>
                    <a:pt x="12" y="0"/>
                  </a:lnTo>
                  <a:lnTo>
                    <a:pt x="10" y="1"/>
                  </a:lnTo>
                  <a:lnTo>
                    <a:pt x="6" y="3"/>
                  </a:lnTo>
                  <a:lnTo>
                    <a:pt x="4" y="5"/>
                  </a:lnTo>
                  <a:lnTo>
                    <a:pt x="2" y="7"/>
                  </a:lnTo>
                  <a:lnTo>
                    <a:pt x="1" y="10"/>
                  </a:lnTo>
                  <a:lnTo>
                    <a:pt x="0" y="12"/>
                  </a:lnTo>
                  <a:lnTo>
                    <a:pt x="0" y="15"/>
                  </a:lnTo>
                  <a:lnTo>
                    <a:pt x="0" y="19"/>
                  </a:lnTo>
                  <a:lnTo>
                    <a:pt x="1" y="21"/>
                  </a:lnTo>
                  <a:lnTo>
                    <a:pt x="2" y="24"/>
                  </a:lnTo>
                  <a:lnTo>
                    <a:pt x="4" y="26"/>
                  </a:lnTo>
                  <a:lnTo>
                    <a:pt x="6" y="28"/>
                  </a:lnTo>
                  <a:lnTo>
                    <a:pt x="668" y="474"/>
                  </a:lnTo>
                  <a:close/>
                </a:path>
              </a:pathLst>
            </a:custGeom>
            <a:grp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0" name="Group 83">
            <a:extLst>
              <a:ext uri="{FF2B5EF4-FFF2-40B4-BE49-F238E27FC236}">
                <a16:creationId xmlns="" xmlns:a16="http://schemas.microsoft.com/office/drawing/2014/main" id="{780686B7-C5D6-4E76-B187-4EEAF2A48345}"/>
              </a:ext>
            </a:extLst>
          </p:cNvPr>
          <p:cNvGrpSpPr/>
          <p:nvPr/>
        </p:nvGrpSpPr>
        <p:grpSpPr>
          <a:xfrm rot="2472445">
            <a:off x="4571647" y="4583247"/>
            <a:ext cx="285750" cy="285750"/>
            <a:chOff x="10455275" y="4217988"/>
            <a:chExt cx="285750" cy="285750"/>
          </a:xfrm>
          <a:solidFill>
            <a:schemeClr val="bg1">
              <a:lumMod val="65000"/>
            </a:schemeClr>
          </a:solidFill>
        </p:grpSpPr>
        <p:sp>
          <p:nvSpPr>
            <p:cNvPr id="85" name="Freeform 311">
              <a:extLst>
                <a:ext uri="{FF2B5EF4-FFF2-40B4-BE49-F238E27FC236}">
                  <a16:creationId xmlns="" xmlns:a16="http://schemas.microsoft.com/office/drawing/2014/main" id="{1DA2B43F-C88D-4791-8F26-FFA1D380C84F}"/>
                </a:ext>
              </a:extLst>
            </p:cNvPr>
            <p:cNvSpPr>
              <a:spLocks noEditPoints="1"/>
            </p:cNvSpPr>
            <p:nvPr/>
          </p:nvSpPr>
          <p:spPr bwMode="auto">
            <a:xfrm>
              <a:off x="10607675" y="4217988"/>
              <a:ext cx="133350" cy="133350"/>
            </a:xfrm>
            <a:custGeom>
              <a:avLst/>
              <a:gdLst>
                <a:gd name="T0" fmla="*/ 48 w 421"/>
                <a:gd name="T1" fmla="*/ 31 h 421"/>
                <a:gd name="T2" fmla="*/ 84 w 421"/>
                <a:gd name="T3" fmla="*/ 37 h 421"/>
                <a:gd name="T4" fmla="*/ 118 w 421"/>
                <a:gd name="T5" fmla="*/ 44 h 421"/>
                <a:gd name="T6" fmla="*/ 151 w 421"/>
                <a:gd name="T7" fmla="*/ 56 h 421"/>
                <a:gd name="T8" fmla="*/ 183 w 421"/>
                <a:gd name="T9" fmla="*/ 70 h 421"/>
                <a:gd name="T10" fmla="*/ 213 w 421"/>
                <a:gd name="T11" fmla="*/ 87 h 421"/>
                <a:gd name="T12" fmla="*/ 241 w 421"/>
                <a:gd name="T13" fmla="*/ 106 h 421"/>
                <a:gd name="T14" fmla="*/ 268 w 421"/>
                <a:gd name="T15" fmla="*/ 129 h 421"/>
                <a:gd name="T16" fmla="*/ 292 w 421"/>
                <a:gd name="T17" fmla="*/ 152 h 421"/>
                <a:gd name="T18" fmla="*/ 314 w 421"/>
                <a:gd name="T19" fmla="*/ 179 h 421"/>
                <a:gd name="T20" fmla="*/ 333 w 421"/>
                <a:gd name="T21" fmla="*/ 207 h 421"/>
                <a:gd name="T22" fmla="*/ 350 w 421"/>
                <a:gd name="T23" fmla="*/ 237 h 421"/>
                <a:gd name="T24" fmla="*/ 365 w 421"/>
                <a:gd name="T25" fmla="*/ 269 h 421"/>
                <a:gd name="T26" fmla="*/ 376 w 421"/>
                <a:gd name="T27" fmla="*/ 302 h 421"/>
                <a:gd name="T28" fmla="*/ 385 w 421"/>
                <a:gd name="T29" fmla="*/ 337 h 421"/>
                <a:gd name="T30" fmla="*/ 389 w 421"/>
                <a:gd name="T31" fmla="*/ 373 h 421"/>
                <a:gd name="T32" fmla="*/ 30 w 421"/>
                <a:gd name="T33" fmla="*/ 390 h 421"/>
                <a:gd name="T34" fmla="*/ 15 w 421"/>
                <a:gd name="T35" fmla="*/ 421 h 421"/>
                <a:gd name="T36" fmla="*/ 408 w 421"/>
                <a:gd name="T37" fmla="*/ 420 h 421"/>
                <a:gd name="T38" fmla="*/ 414 w 421"/>
                <a:gd name="T39" fmla="*/ 418 h 421"/>
                <a:gd name="T40" fmla="*/ 418 w 421"/>
                <a:gd name="T41" fmla="*/ 414 h 421"/>
                <a:gd name="T42" fmla="*/ 420 w 421"/>
                <a:gd name="T43" fmla="*/ 408 h 421"/>
                <a:gd name="T44" fmla="*/ 420 w 421"/>
                <a:gd name="T45" fmla="*/ 385 h 421"/>
                <a:gd name="T46" fmla="*/ 416 w 421"/>
                <a:gd name="T47" fmla="*/ 344 h 421"/>
                <a:gd name="T48" fmla="*/ 408 w 421"/>
                <a:gd name="T49" fmla="*/ 304 h 421"/>
                <a:gd name="T50" fmla="*/ 396 w 421"/>
                <a:gd name="T51" fmla="*/ 266 h 421"/>
                <a:gd name="T52" fmla="*/ 380 w 421"/>
                <a:gd name="T53" fmla="*/ 229 h 421"/>
                <a:gd name="T54" fmla="*/ 362 w 421"/>
                <a:gd name="T55" fmla="*/ 195 h 421"/>
                <a:gd name="T56" fmla="*/ 340 w 421"/>
                <a:gd name="T57" fmla="*/ 163 h 421"/>
                <a:gd name="T58" fmla="*/ 315 w 421"/>
                <a:gd name="T59" fmla="*/ 133 h 421"/>
                <a:gd name="T60" fmla="*/ 287 w 421"/>
                <a:gd name="T61" fmla="*/ 105 h 421"/>
                <a:gd name="T62" fmla="*/ 257 w 421"/>
                <a:gd name="T63" fmla="*/ 80 h 421"/>
                <a:gd name="T64" fmla="*/ 225 w 421"/>
                <a:gd name="T65" fmla="*/ 59 h 421"/>
                <a:gd name="T66" fmla="*/ 191 w 421"/>
                <a:gd name="T67" fmla="*/ 40 h 421"/>
                <a:gd name="T68" fmla="*/ 154 w 421"/>
                <a:gd name="T69" fmla="*/ 25 h 421"/>
                <a:gd name="T70" fmla="*/ 116 w 421"/>
                <a:gd name="T71" fmla="*/ 13 h 421"/>
                <a:gd name="T72" fmla="*/ 76 w 421"/>
                <a:gd name="T73" fmla="*/ 4 h 421"/>
                <a:gd name="T74" fmla="*/ 35 w 421"/>
                <a:gd name="T75" fmla="*/ 0 h 421"/>
                <a:gd name="T76" fmla="*/ 12 w 421"/>
                <a:gd name="T77" fmla="*/ 0 h 421"/>
                <a:gd name="T78" fmla="*/ 6 w 421"/>
                <a:gd name="T79" fmla="*/ 2 h 421"/>
                <a:gd name="T80" fmla="*/ 2 w 421"/>
                <a:gd name="T81" fmla="*/ 7 h 421"/>
                <a:gd name="T82" fmla="*/ 0 w 421"/>
                <a:gd name="T83" fmla="*/ 12 h 421"/>
                <a:gd name="T84" fmla="*/ 0 w 421"/>
                <a:gd name="T85" fmla="*/ 406 h 421"/>
                <a:gd name="T86" fmla="*/ 1 w 421"/>
                <a:gd name="T87" fmla="*/ 411 h 421"/>
                <a:gd name="T88" fmla="*/ 4 w 421"/>
                <a:gd name="T89" fmla="*/ 417 h 421"/>
                <a:gd name="T90" fmla="*/ 9 w 421"/>
                <a:gd name="T91" fmla="*/ 420 h 421"/>
                <a:gd name="T92" fmla="*/ 15 w 421"/>
                <a:gd name="T93" fmla="*/ 421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21" h="421">
                  <a:moveTo>
                    <a:pt x="30" y="30"/>
                  </a:moveTo>
                  <a:lnTo>
                    <a:pt x="48" y="31"/>
                  </a:lnTo>
                  <a:lnTo>
                    <a:pt x="65" y="33"/>
                  </a:lnTo>
                  <a:lnTo>
                    <a:pt x="84" y="37"/>
                  </a:lnTo>
                  <a:lnTo>
                    <a:pt x="101" y="40"/>
                  </a:lnTo>
                  <a:lnTo>
                    <a:pt x="118" y="44"/>
                  </a:lnTo>
                  <a:lnTo>
                    <a:pt x="135" y="49"/>
                  </a:lnTo>
                  <a:lnTo>
                    <a:pt x="151" y="56"/>
                  </a:lnTo>
                  <a:lnTo>
                    <a:pt x="167" y="62"/>
                  </a:lnTo>
                  <a:lnTo>
                    <a:pt x="183" y="70"/>
                  </a:lnTo>
                  <a:lnTo>
                    <a:pt x="198" y="78"/>
                  </a:lnTo>
                  <a:lnTo>
                    <a:pt x="213" y="87"/>
                  </a:lnTo>
                  <a:lnTo>
                    <a:pt x="227" y="97"/>
                  </a:lnTo>
                  <a:lnTo>
                    <a:pt x="241" y="106"/>
                  </a:lnTo>
                  <a:lnTo>
                    <a:pt x="255" y="117"/>
                  </a:lnTo>
                  <a:lnTo>
                    <a:pt x="268" y="129"/>
                  </a:lnTo>
                  <a:lnTo>
                    <a:pt x="281" y="140"/>
                  </a:lnTo>
                  <a:lnTo>
                    <a:pt x="292" y="152"/>
                  </a:lnTo>
                  <a:lnTo>
                    <a:pt x="303" y="165"/>
                  </a:lnTo>
                  <a:lnTo>
                    <a:pt x="314" y="179"/>
                  </a:lnTo>
                  <a:lnTo>
                    <a:pt x="325" y="193"/>
                  </a:lnTo>
                  <a:lnTo>
                    <a:pt x="333" y="207"/>
                  </a:lnTo>
                  <a:lnTo>
                    <a:pt x="343" y="222"/>
                  </a:lnTo>
                  <a:lnTo>
                    <a:pt x="350" y="237"/>
                  </a:lnTo>
                  <a:lnTo>
                    <a:pt x="358" y="253"/>
                  </a:lnTo>
                  <a:lnTo>
                    <a:pt x="365" y="269"/>
                  </a:lnTo>
                  <a:lnTo>
                    <a:pt x="371" y="285"/>
                  </a:lnTo>
                  <a:lnTo>
                    <a:pt x="376" y="302"/>
                  </a:lnTo>
                  <a:lnTo>
                    <a:pt x="380" y="319"/>
                  </a:lnTo>
                  <a:lnTo>
                    <a:pt x="385" y="337"/>
                  </a:lnTo>
                  <a:lnTo>
                    <a:pt x="387" y="355"/>
                  </a:lnTo>
                  <a:lnTo>
                    <a:pt x="389" y="373"/>
                  </a:lnTo>
                  <a:lnTo>
                    <a:pt x="390" y="391"/>
                  </a:lnTo>
                  <a:lnTo>
                    <a:pt x="30" y="390"/>
                  </a:lnTo>
                  <a:lnTo>
                    <a:pt x="30" y="30"/>
                  </a:lnTo>
                  <a:close/>
                  <a:moveTo>
                    <a:pt x="15" y="421"/>
                  </a:moveTo>
                  <a:lnTo>
                    <a:pt x="406" y="421"/>
                  </a:lnTo>
                  <a:lnTo>
                    <a:pt x="408" y="420"/>
                  </a:lnTo>
                  <a:lnTo>
                    <a:pt x="411" y="420"/>
                  </a:lnTo>
                  <a:lnTo>
                    <a:pt x="414" y="418"/>
                  </a:lnTo>
                  <a:lnTo>
                    <a:pt x="416" y="417"/>
                  </a:lnTo>
                  <a:lnTo>
                    <a:pt x="418" y="414"/>
                  </a:lnTo>
                  <a:lnTo>
                    <a:pt x="419" y="411"/>
                  </a:lnTo>
                  <a:lnTo>
                    <a:pt x="420" y="408"/>
                  </a:lnTo>
                  <a:lnTo>
                    <a:pt x="421" y="406"/>
                  </a:lnTo>
                  <a:lnTo>
                    <a:pt x="420" y="385"/>
                  </a:lnTo>
                  <a:lnTo>
                    <a:pt x="419" y="364"/>
                  </a:lnTo>
                  <a:lnTo>
                    <a:pt x="416" y="344"/>
                  </a:lnTo>
                  <a:lnTo>
                    <a:pt x="412" y="324"/>
                  </a:lnTo>
                  <a:lnTo>
                    <a:pt x="408" y="304"/>
                  </a:lnTo>
                  <a:lnTo>
                    <a:pt x="403" y="285"/>
                  </a:lnTo>
                  <a:lnTo>
                    <a:pt x="396" y="266"/>
                  </a:lnTo>
                  <a:lnTo>
                    <a:pt x="389" y="248"/>
                  </a:lnTo>
                  <a:lnTo>
                    <a:pt x="380" y="229"/>
                  </a:lnTo>
                  <a:lnTo>
                    <a:pt x="372" y="212"/>
                  </a:lnTo>
                  <a:lnTo>
                    <a:pt x="362" y="195"/>
                  </a:lnTo>
                  <a:lnTo>
                    <a:pt x="351" y="179"/>
                  </a:lnTo>
                  <a:lnTo>
                    <a:pt x="340" y="163"/>
                  </a:lnTo>
                  <a:lnTo>
                    <a:pt x="328" y="148"/>
                  </a:lnTo>
                  <a:lnTo>
                    <a:pt x="315" y="133"/>
                  </a:lnTo>
                  <a:lnTo>
                    <a:pt x="301" y="119"/>
                  </a:lnTo>
                  <a:lnTo>
                    <a:pt x="287" y="105"/>
                  </a:lnTo>
                  <a:lnTo>
                    <a:pt x="273" y="92"/>
                  </a:lnTo>
                  <a:lnTo>
                    <a:pt x="257" y="80"/>
                  </a:lnTo>
                  <a:lnTo>
                    <a:pt x="241" y="69"/>
                  </a:lnTo>
                  <a:lnTo>
                    <a:pt x="225" y="59"/>
                  </a:lnTo>
                  <a:lnTo>
                    <a:pt x="208" y="48"/>
                  </a:lnTo>
                  <a:lnTo>
                    <a:pt x="191" y="40"/>
                  </a:lnTo>
                  <a:lnTo>
                    <a:pt x="173" y="31"/>
                  </a:lnTo>
                  <a:lnTo>
                    <a:pt x="154" y="25"/>
                  </a:lnTo>
                  <a:lnTo>
                    <a:pt x="135" y="18"/>
                  </a:lnTo>
                  <a:lnTo>
                    <a:pt x="116" y="13"/>
                  </a:lnTo>
                  <a:lnTo>
                    <a:pt x="96" y="8"/>
                  </a:lnTo>
                  <a:lnTo>
                    <a:pt x="76" y="4"/>
                  </a:lnTo>
                  <a:lnTo>
                    <a:pt x="56" y="2"/>
                  </a:lnTo>
                  <a:lnTo>
                    <a:pt x="35" y="0"/>
                  </a:lnTo>
                  <a:lnTo>
                    <a:pt x="15" y="0"/>
                  </a:lnTo>
                  <a:lnTo>
                    <a:pt x="12" y="0"/>
                  </a:lnTo>
                  <a:lnTo>
                    <a:pt x="9" y="1"/>
                  </a:lnTo>
                  <a:lnTo>
                    <a:pt x="6" y="2"/>
                  </a:lnTo>
                  <a:lnTo>
                    <a:pt x="4" y="4"/>
                  </a:lnTo>
                  <a:lnTo>
                    <a:pt x="2" y="7"/>
                  </a:lnTo>
                  <a:lnTo>
                    <a:pt x="1" y="9"/>
                  </a:lnTo>
                  <a:lnTo>
                    <a:pt x="0" y="12"/>
                  </a:lnTo>
                  <a:lnTo>
                    <a:pt x="0" y="15"/>
                  </a:lnTo>
                  <a:lnTo>
                    <a:pt x="0" y="406"/>
                  </a:lnTo>
                  <a:lnTo>
                    <a:pt x="0" y="408"/>
                  </a:lnTo>
                  <a:lnTo>
                    <a:pt x="1" y="411"/>
                  </a:lnTo>
                  <a:lnTo>
                    <a:pt x="2" y="414"/>
                  </a:lnTo>
                  <a:lnTo>
                    <a:pt x="4" y="417"/>
                  </a:lnTo>
                  <a:lnTo>
                    <a:pt x="6" y="418"/>
                  </a:lnTo>
                  <a:lnTo>
                    <a:pt x="9" y="420"/>
                  </a:lnTo>
                  <a:lnTo>
                    <a:pt x="12" y="420"/>
                  </a:lnTo>
                  <a:lnTo>
                    <a:pt x="15" y="421"/>
                  </a:lnTo>
                  <a:close/>
                </a:path>
              </a:pathLst>
            </a:custGeom>
            <a:grp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86" name="Freeform 312">
              <a:extLst>
                <a:ext uri="{FF2B5EF4-FFF2-40B4-BE49-F238E27FC236}">
                  <a16:creationId xmlns="" xmlns:a16="http://schemas.microsoft.com/office/drawing/2014/main" id="{59AA72F8-9A1A-4686-B6D7-ED35643147C4}"/>
                </a:ext>
              </a:extLst>
            </p:cNvPr>
            <p:cNvSpPr>
              <a:spLocks noEditPoints="1"/>
            </p:cNvSpPr>
            <p:nvPr/>
          </p:nvSpPr>
          <p:spPr bwMode="auto">
            <a:xfrm>
              <a:off x="10455275" y="4246563"/>
              <a:ext cx="220663" cy="257175"/>
            </a:xfrm>
            <a:custGeom>
              <a:avLst/>
              <a:gdLst>
                <a:gd name="T0" fmla="*/ 368 w 697"/>
                <a:gd name="T1" fmla="*/ 780 h 812"/>
                <a:gd name="T2" fmla="*/ 313 w 697"/>
                <a:gd name="T3" fmla="*/ 770 h 812"/>
                <a:gd name="T4" fmla="*/ 260 w 697"/>
                <a:gd name="T5" fmla="*/ 752 h 812"/>
                <a:gd name="T6" fmla="*/ 212 w 697"/>
                <a:gd name="T7" fmla="*/ 727 h 812"/>
                <a:gd name="T8" fmla="*/ 167 w 697"/>
                <a:gd name="T9" fmla="*/ 695 h 812"/>
                <a:gd name="T10" fmla="*/ 129 w 697"/>
                <a:gd name="T11" fmla="*/ 659 h 812"/>
                <a:gd name="T12" fmla="*/ 95 w 697"/>
                <a:gd name="T13" fmla="*/ 616 h 812"/>
                <a:gd name="T14" fmla="*/ 67 w 697"/>
                <a:gd name="T15" fmla="*/ 569 h 812"/>
                <a:gd name="T16" fmla="*/ 47 w 697"/>
                <a:gd name="T17" fmla="*/ 518 h 812"/>
                <a:gd name="T18" fmla="*/ 35 w 697"/>
                <a:gd name="T19" fmla="*/ 463 h 812"/>
                <a:gd name="T20" fmla="*/ 31 w 697"/>
                <a:gd name="T21" fmla="*/ 406 h 812"/>
                <a:gd name="T22" fmla="*/ 34 w 697"/>
                <a:gd name="T23" fmla="*/ 350 h 812"/>
                <a:gd name="T24" fmla="*/ 47 w 697"/>
                <a:gd name="T25" fmla="*/ 297 h 812"/>
                <a:gd name="T26" fmla="*/ 66 w 697"/>
                <a:gd name="T27" fmla="*/ 247 h 812"/>
                <a:gd name="T28" fmla="*/ 92 w 697"/>
                <a:gd name="T29" fmla="*/ 200 h 812"/>
                <a:gd name="T30" fmla="*/ 124 w 697"/>
                <a:gd name="T31" fmla="*/ 159 h 812"/>
                <a:gd name="T32" fmla="*/ 162 w 697"/>
                <a:gd name="T33" fmla="*/ 121 h 812"/>
                <a:gd name="T34" fmla="*/ 204 w 697"/>
                <a:gd name="T35" fmla="*/ 89 h 812"/>
                <a:gd name="T36" fmla="*/ 251 w 697"/>
                <a:gd name="T37" fmla="*/ 64 h 812"/>
                <a:gd name="T38" fmla="*/ 301 w 697"/>
                <a:gd name="T39" fmla="*/ 45 h 812"/>
                <a:gd name="T40" fmla="*/ 355 w 697"/>
                <a:gd name="T41" fmla="*/ 33 h 812"/>
                <a:gd name="T42" fmla="*/ 391 w 697"/>
                <a:gd name="T43" fmla="*/ 406 h 812"/>
                <a:gd name="T44" fmla="*/ 394 w 697"/>
                <a:gd name="T45" fmla="*/ 415 h 812"/>
                <a:gd name="T46" fmla="*/ 648 w 697"/>
                <a:gd name="T47" fmla="*/ 694 h 812"/>
                <a:gd name="T48" fmla="*/ 605 w 697"/>
                <a:gd name="T49" fmla="*/ 724 h 812"/>
                <a:gd name="T50" fmla="*/ 559 w 697"/>
                <a:gd name="T51" fmla="*/ 749 h 812"/>
                <a:gd name="T52" fmla="*/ 511 w 697"/>
                <a:gd name="T53" fmla="*/ 767 h 812"/>
                <a:gd name="T54" fmla="*/ 460 w 697"/>
                <a:gd name="T55" fmla="*/ 778 h 812"/>
                <a:gd name="T56" fmla="*/ 406 w 697"/>
                <a:gd name="T57" fmla="*/ 782 h 812"/>
                <a:gd name="T58" fmla="*/ 421 w 697"/>
                <a:gd name="T59" fmla="*/ 15 h 812"/>
                <a:gd name="T60" fmla="*/ 419 w 697"/>
                <a:gd name="T61" fmla="*/ 7 h 812"/>
                <a:gd name="T62" fmla="*/ 412 w 697"/>
                <a:gd name="T63" fmla="*/ 1 h 812"/>
                <a:gd name="T64" fmla="*/ 386 w 697"/>
                <a:gd name="T65" fmla="*/ 0 h 812"/>
                <a:gd name="T66" fmla="*/ 325 w 697"/>
                <a:gd name="T67" fmla="*/ 9 h 812"/>
                <a:gd name="T68" fmla="*/ 267 w 697"/>
                <a:gd name="T69" fmla="*/ 25 h 812"/>
                <a:gd name="T70" fmla="*/ 213 w 697"/>
                <a:gd name="T71" fmla="*/ 49 h 812"/>
                <a:gd name="T72" fmla="*/ 164 w 697"/>
                <a:gd name="T73" fmla="*/ 80 h 812"/>
                <a:gd name="T74" fmla="*/ 120 w 697"/>
                <a:gd name="T75" fmla="*/ 119 h 812"/>
                <a:gd name="T76" fmla="*/ 81 w 697"/>
                <a:gd name="T77" fmla="*/ 163 h 812"/>
                <a:gd name="T78" fmla="*/ 49 w 697"/>
                <a:gd name="T79" fmla="*/ 212 h 812"/>
                <a:gd name="T80" fmla="*/ 26 w 697"/>
                <a:gd name="T81" fmla="*/ 267 h 812"/>
                <a:gd name="T82" fmla="*/ 9 w 697"/>
                <a:gd name="T83" fmla="*/ 325 h 812"/>
                <a:gd name="T84" fmla="*/ 1 w 697"/>
                <a:gd name="T85" fmla="*/ 385 h 812"/>
                <a:gd name="T86" fmla="*/ 2 w 697"/>
                <a:gd name="T87" fmla="*/ 448 h 812"/>
                <a:gd name="T88" fmla="*/ 13 w 697"/>
                <a:gd name="T89" fmla="*/ 507 h 812"/>
                <a:gd name="T90" fmla="*/ 32 w 697"/>
                <a:gd name="T91" fmla="*/ 564 h 812"/>
                <a:gd name="T92" fmla="*/ 59 w 697"/>
                <a:gd name="T93" fmla="*/ 616 h 812"/>
                <a:gd name="T94" fmla="*/ 93 w 697"/>
                <a:gd name="T95" fmla="*/ 664 h 812"/>
                <a:gd name="T96" fmla="*/ 134 w 697"/>
                <a:gd name="T97" fmla="*/ 706 h 812"/>
                <a:gd name="T98" fmla="*/ 180 w 697"/>
                <a:gd name="T99" fmla="*/ 742 h 812"/>
                <a:gd name="T100" fmla="*/ 230 w 697"/>
                <a:gd name="T101" fmla="*/ 771 h 812"/>
                <a:gd name="T102" fmla="*/ 286 w 697"/>
                <a:gd name="T103" fmla="*/ 794 h 812"/>
                <a:gd name="T104" fmla="*/ 345 w 697"/>
                <a:gd name="T105" fmla="*/ 807 h 812"/>
                <a:gd name="T106" fmla="*/ 406 w 697"/>
                <a:gd name="T107" fmla="*/ 812 h 812"/>
                <a:gd name="T108" fmla="*/ 467 w 697"/>
                <a:gd name="T109" fmla="*/ 808 h 812"/>
                <a:gd name="T110" fmla="*/ 525 w 697"/>
                <a:gd name="T111" fmla="*/ 794 h 812"/>
                <a:gd name="T112" fmla="*/ 580 w 697"/>
                <a:gd name="T113" fmla="*/ 774 h 812"/>
                <a:gd name="T114" fmla="*/ 632 w 697"/>
                <a:gd name="T115" fmla="*/ 744 h 812"/>
                <a:gd name="T116" fmla="*/ 679 w 697"/>
                <a:gd name="T117" fmla="*/ 707 h 812"/>
                <a:gd name="T118" fmla="*/ 696 w 697"/>
                <a:gd name="T119" fmla="*/ 688 h 812"/>
                <a:gd name="T120" fmla="*/ 697 w 697"/>
                <a:gd name="T121" fmla="*/ 679 h 812"/>
                <a:gd name="T122" fmla="*/ 693 w 697"/>
                <a:gd name="T123" fmla="*/ 672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7" h="812">
                  <a:moveTo>
                    <a:pt x="406" y="782"/>
                  </a:moveTo>
                  <a:lnTo>
                    <a:pt x="387" y="781"/>
                  </a:lnTo>
                  <a:lnTo>
                    <a:pt x="368" y="780"/>
                  </a:lnTo>
                  <a:lnTo>
                    <a:pt x="349" y="778"/>
                  </a:lnTo>
                  <a:lnTo>
                    <a:pt x="331" y="775"/>
                  </a:lnTo>
                  <a:lnTo>
                    <a:pt x="313" y="770"/>
                  </a:lnTo>
                  <a:lnTo>
                    <a:pt x="295" y="765"/>
                  </a:lnTo>
                  <a:lnTo>
                    <a:pt x="277" y="759"/>
                  </a:lnTo>
                  <a:lnTo>
                    <a:pt x="260" y="752"/>
                  </a:lnTo>
                  <a:lnTo>
                    <a:pt x="243" y="745"/>
                  </a:lnTo>
                  <a:lnTo>
                    <a:pt x="227" y="736"/>
                  </a:lnTo>
                  <a:lnTo>
                    <a:pt x="212" y="727"/>
                  </a:lnTo>
                  <a:lnTo>
                    <a:pt x="196" y="718"/>
                  </a:lnTo>
                  <a:lnTo>
                    <a:pt x="182" y="707"/>
                  </a:lnTo>
                  <a:lnTo>
                    <a:pt x="167" y="695"/>
                  </a:lnTo>
                  <a:lnTo>
                    <a:pt x="154" y="684"/>
                  </a:lnTo>
                  <a:lnTo>
                    <a:pt x="140" y="672"/>
                  </a:lnTo>
                  <a:lnTo>
                    <a:pt x="129" y="659"/>
                  </a:lnTo>
                  <a:lnTo>
                    <a:pt x="117" y="645"/>
                  </a:lnTo>
                  <a:lnTo>
                    <a:pt x="105" y="631"/>
                  </a:lnTo>
                  <a:lnTo>
                    <a:pt x="95" y="616"/>
                  </a:lnTo>
                  <a:lnTo>
                    <a:pt x="85" y="601"/>
                  </a:lnTo>
                  <a:lnTo>
                    <a:pt x="76" y="585"/>
                  </a:lnTo>
                  <a:lnTo>
                    <a:pt x="67" y="569"/>
                  </a:lnTo>
                  <a:lnTo>
                    <a:pt x="60" y="552"/>
                  </a:lnTo>
                  <a:lnTo>
                    <a:pt x="54" y="535"/>
                  </a:lnTo>
                  <a:lnTo>
                    <a:pt x="47" y="518"/>
                  </a:lnTo>
                  <a:lnTo>
                    <a:pt x="43" y="499"/>
                  </a:lnTo>
                  <a:lnTo>
                    <a:pt x="39" y="481"/>
                  </a:lnTo>
                  <a:lnTo>
                    <a:pt x="35" y="463"/>
                  </a:lnTo>
                  <a:lnTo>
                    <a:pt x="32" y="445"/>
                  </a:lnTo>
                  <a:lnTo>
                    <a:pt x="31" y="425"/>
                  </a:lnTo>
                  <a:lnTo>
                    <a:pt x="31" y="406"/>
                  </a:lnTo>
                  <a:lnTo>
                    <a:pt x="31" y="387"/>
                  </a:lnTo>
                  <a:lnTo>
                    <a:pt x="32" y="369"/>
                  </a:lnTo>
                  <a:lnTo>
                    <a:pt x="34" y="350"/>
                  </a:lnTo>
                  <a:lnTo>
                    <a:pt x="37" y="332"/>
                  </a:lnTo>
                  <a:lnTo>
                    <a:pt x="42" y="314"/>
                  </a:lnTo>
                  <a:lnTo>
                    <a:pt x="47" y="297"/>
                  </a:lnTo>
                  <a:lnTo>
                    <a:pt x="52" y="280"/>
                  </a:lnTo>
                  <a:lnTo>
                    <a:pt x="59" y="263"/>
                  </a:lnTo>
                  <a:lnTo>
                    <a:pt x="66" y="247"/>
                  </a:lnTo>
                  <a:lnTo>
                    <a:pt x="74" y="230"/>
                  </a:lnTo>
                  <a:lnTo>
                    <a:pt x="82" y="215"/>
                  </a:lnTo>
                  <a:lnTo>
                    <a:pt x="92" y="200"/>
                  </a:lnTo>
                  <a:lnTo>
                    <a:pt x="102" y="185"/>
                  </a:lnTo>
                  <a:lnTo>
                    <a:pt x="112" y="172"/>
                  </a:lnTo>
                  <a:lnTo>
                    <a:pt x="124" y="159"/>
                  </a:lnTo>
                  <a:lnTo>
                    <a:pt x="136" y="145"/>
                  </a:lnTo>
                  <a:lnTo>
                    <a:pt x="149" y="133"/>
                  </a:lnTo>
                  <a:lnTo>
                    <a:pt x="162" y="121"/>
                  </a:lnTo>
                  <a:lnTo>
                    <a:pt x="175" y="109"/>
                  </a:lnTo>
                  <a:lnTo>
                    <a:pt x="190" y="100"/>
                  </a:lnTo>
                  <a:lnTo>
                    <a:pt x="204" y="89"/>
                  </a:lnTo>
                  <a:lnTo>
                    <a:pt x="219" y="80"/>
                  </a:lnTo>
                  <a:lnTo>
                    <a:pt x="235" y="72"/>
                  </a:lnTo>
                  <a:lnTo>
                    <a:pt x="251" y="64"/>
                  </a:lnTo>
                  <a:lnTo>
                    <a:pt x="267" y="57"/>
                  </a:lnTo>
                  <a:lnTo>
                    <a:pt x="284" y="50"/>
                  </a:lnTo>
                  <a:lnTo>
                    <a:pt x="301" y="45"/>
                  </a:lnTo>
                  <a:lnTo>
                    <a:pt x="318" y="41"/>
                  </a:lnTo>
                  <a:lnTo>
                    <a:pt x="336" y="37"/>
                  </a:lnTo>
                  <a:lnTo>
                    <a:pt x="355" y="33"/>
                  </a:lnTo>
                  <a:lnTo>
                    <a:pt x="373" y="31"/>
                  </a:lnTo>
                  <a:lnTo>
                    <a:pt x="391" y="30"/>
                  </a:lnTo>
                  <a:lnTo>
                    <a:pt x="391" y="406"/>
                  </a:lnTo>
                  <a:lnTo>
                    <a:pt x="392" y="409"/>
                  </a:lnTo>
                  <a:lnTo>
                    <a:pt x="392" y="411"/>
                  </a:lnTo>
                  <a:lnTo>
                    <a:pt x="394" y="415"/>
                  </a:lnTo>
                  <a:lnTo>
                    <a:pt x="395" y="417"/>
                  </a:lnTo>
                  <a:lnTo>
                    <a:pt x="661" y="682"/>
                  </a:lnTo>
                  <a:lnTo>
                    <a:pt x="648" y="694"/>
                  </a:lnTo>
                  <a:lnTo>
                    <a:pt x="634" y="705"/>
                  </a:lnTo>
                  <a:lnTo>
                    <a:pt x="620" y="715"/>
                  </a:lnTo>
                  <a:lnTo>
                    <a:pt x="605" y="724"/>
                  </a:lnTo>
                  <a:lnTo>
                    <a:pt x="590" y="734"/>
                  </a:lnTo>
                  <a:lnTo>
                    <a:pt x="575" y="741"/>
                  </a:lnTo>
                  <a:lnTo>
                    <a:pt x="559" y="749"/>
                  </a:lnTo>
                  <a:lnTo>
                    <a:pt x="543" y="756"/>
                  </a:lnTo>
                  <a:lnTo>
                    <a:pt x="527" y="762"/>
                  </a:lnTo>
                  <a:lnTo>
                    <a:pt x="511" y="767"/>
                  </a:lnTo>
                  <a:lnTo>
                    <a:pt x="494" y="771"/>
                  </a:lnTo>
                  <a:lnTo>
                    <a:pt x="477" y="776"/>
                  </a:lnTo>
                  <a:lnTo>
                    <a:pt x="460" y="778"/>
                  </a:lnTo>
                  <a:lnTo>
                    <a:pt x="442" y="780"/>
                  </a:lnTo>
                  <a:lnTo>
                    <a:pt x="424" y="781"/>
                  </a:lnTo>
                  <a:lnTo>
                    <a:pt x="406" y="782"/>
                  </a:lnTo>
                  <a:lnTo>
                    <a:pt x="406" y="782"/>
                  </a:lnTo>
                  <a:close/>
                  <a:moveTo>
                    <a:pt x="421" y="400"/>
                  </a:moveTo>
                  <a:lnTo>
                    <a:pt x="421" y="15"/>
                  </a:lnTo>
                  <a:lnTo>
                    <a:pt x="421" y="12"/>
                  </a:lnTo>
                  <a:lnTo>
                    <a:pt x="420" y="9"/>
                  </a:lnTo>
                  <a:lnTo>
                    <a:pt x="419" y="7"/>
                  </a:lnTo>
                  <a:lnTo>
                    <a:pt x="417" y="4"/>
                  </a:lnTo>
                  <a:lnTo>
                    <a:pt x="415" y="2"/>
                  </a:lnTo>
                  <a:lnTo>
                    <a:pt x="412" y="1"/>
                  </a:lnTo>
                  <a:lnTo>
                    <a:pt x="409" y="0"/>
                  </a:lnTo>
                  <a:lnTo>
                    <a:pt x="406" y="0"/>
                  </a:lnTo>
                  <a:lnTo>
                    <a:pt x="386" y="0"/>
                  </a:lnTo>
                  <a:lnTo>
                    <a:pt x="365" y="2"/>
                  </a:lnTo>
                  <a:lnTo>
                    <a:pt x="345" y="4"/>
                  </a:lnTo>
                  <a:lnTo>
                    <a:pt x="325" y="9"/>
                  </a:lnTo>
                  <a:lnTo>
                    <a:pt x="305" y="13"/>
                  </a:lnTo>
                  <a:lnTo>
                    <a:pt x="286" y="18"/>
                  </a:lnTo>
                  <a:lnTo>
                    <a:pt x="267" y="25"/>
                  </a:lnTo>
                  <a:lnTo>
                    <a:pt x="248" y="32"/>
                  </a:lnTo>
                  <a:lnTo>
                    <a:pt x="230" y="40"/>
                  </a:lnTo>
                  <a:lnTo>
                    <a:pt x="213" y="49"/>
                  </a:lnTo>
                  <a:lnTo>
                    <a:pt x="196" y="59"/>
                  </a:lnTo>
                  <a:lnTo>
                    <a:pt x="180" y="70"/>
                  </a:lnTo>
                  <a:lnTo>
                    <a:pt x="164" y="80"/>
                  </a:lnTo>
                  <a:lnTo>
                    <a:pt x="149" y="92"/>
                  </a:lnTo>
                  <a:lnTo>
                    <a:pt x="134" y="105"/>
                  </a:lnTo>
                  <a:lnTo>
                    <a:pt x="120" y="119"/>
                  </a:lnTo>
                  <a:lnTo>
                    <a:pt x="106" y="133"/>
                  </a:lnTo>
                  <a:lnTo>
                    <a:pt x="93" y="148"/>
                  </a:lnTo>
                  <a:lnTo>
                    <a:pt x="81" y="163"/>
                  </a:lnTo>
                  <a:lnTo>
                    <a:pt x="70" y="179"/>
                  </a:lnTo>
                  <a:lnTo>
                    <a:pt x="59" y="195"/>
                  </a:lnTo>
                  <a:lnTo>
                    <a:pt x="49" y="212"/>
                  </a:lnTo>
                  <a:lnTo>
                    <a:pt x="41" y="230"/>
                  </a:lnTo>
                  <a:lnTo>
                    <a:pt x="32" y="248"/>
                  </a:lnTo>
                  <a:lnTo>
                    <a:pt x="26" y="267"/>
                  </a:lnTo>
                  <a:lnTo>
                    <a:pt x="19" y="285"/>
                  </a:lnTo>
                  <a:lnTo>
                    <a:pt x="13" y="304"/>
                  </a:lnTo>
                  <a:lnTo>
                    <a:pt x="9" y="325"/>
                  </a:lnTo>
                  <a:lnTo>
                    <a:pt x="5" y="344"/>
                  </a:lnTo>
                  <a:lnTo>
                    <a:pt x="2" y="364"/>
                  </a:lnTo>
                  <a:lnTo>
                    <a:pt x="1" y="385"/>
                  </a:lnTo>
                  <a:lnTo>
                    <a:pt x="0" y="406"/>
                  </a:lnTo>
                  <a:lnTo>
                    <a:pt x="1" y="426"/>
                  </a:lnTo>
                  <a:lnTo>
                    <a:pt x="2" y="448"/>
                  </a:lnTo>
                  <a:lnTo>
                    <a:pt x="5" y="467"/>
                  </a:lnTo>
                  <a:lnTo>
                    <a:pt x="9" y="488"/>
                  </a:lnTo>
                  <a:lnTo>
                    <a:pt x="13" y="507"/>
                  </a:lnTo>
                  <a:lnTo>
                    <a:pt x="19" y="526"/>
                  </a:lnTo>
                  <a:lnTo>
                    <a:pt x="26" y="545"/>
                  </a:lnTo>
                  <a:lnTo>
                    <a:pt x="32" y="564"/>
                  </a:lnTo>
                  <a:lnTo>
                    <a:pt x="41" y="582"/>
                  </a:lnTo>
                  <a:lnTo>
                    <a:pt x="49" y="599"/>
                  </a:lnTo>
                  <a:lnTo>
                    <a:pt x="59" y="616"/>
                  </a:lnTo>
                  <a:lnTo>
                    <a:pt x="70" y="633"/>
                  </a:lnTo>
                  <a:lnTo>
                    <a:pt x="81" y="648"/>
                  </a:lnTo>
                  <a:lnTo>
                    <a:pt x="93" y="664"/>
                  </a:lnTo>
                  <a:lnTo>
                    <a:pt x="106" y="678"/>
                  </a:lnTo>
                  <a:lnTo>
                    <a:pt x="120" y="693"/>
                  </a:lnTo>
                  <a:lnTo>
                    <a:pt x="134" y="706"/>
                  </a:lnTo>
                  <a:lnTo>
                    <a:pt x="149" y="719"/>
                  </a:lnTo>
                  <a:lnTo>
                    <a:pt x="164" y="731"/>
                  </a:lnTo>
                  <a:lnTo>
                    <a:pt x="180" y="742"/>
                  </a:lnTo>
                  <a:lnTo>
                    <a:pt x="196" y="753"/>
                  </a:lnTo>
                  <a:lnTo>
                    <a:pt x="213" y="763"/>
                  </a:lnTo>
                  <a:lnTo>
                    <a:pt x="230" y="771"/>
                  </a:lnTo>
                  <a:lnTo>
                    <a:pt x="248" y="780"/>
                  </a:lnTo>
                  <a:lnTo>
                    <a:pt x="267" y="787"/>
                  </a:lnTo>
                  <a:lnTo>
                    <a:pt x="286" y="794"/>
                  </a:lnTo>
                  <a:lnTo>
                    <a:pt x="305" y="799"/>
                  </a:lnTo>
                  <a:lnTo>
                    <a:pt x="325" y="804"/>
                  </a:lnTo>
                  <a:lnTo>
                    <a:pt x="345" y="807"/>
                  </a:lnTo>
                  <a:lnTo>
                    <a:pt x="365" y="810"/>
                  </a:lnTo>
                  <a:lnTo>
                    <a:pt x="386" y="811"/>
                  </a:lnTo>
                  <a:lnTo>
                    <a:pt x="406" y="812"/>
                  </a:lnTo>
                  <a:lnTo>
                    <a:pt x="426" y="811"/>
                  </a:lnTo>
                  <a:lnTo>
                    <a:pt x="447" y="810"/>
                  </a:lnTo>
                  <a:lnTo>
                    <a:pt x="467" y="808"/>
                  </a:lnTo>
                  <a:lnTo>
                    <a:pt x="486" y="804"/>
                  </a:lnTo>
                  <a:lnTo>
                    <a:pt x="506" y="799"/>
                  </a:lnTo>
                  <a:lnTo>
                    <a:pt x="525" y="794"/>
                  </a:lnTo>
                  <a:lnTo>
                    <a:pt x="543" y="789"/>
                  </a:lnTo>
                  <a:lnTo>
                    <a:pt x="561" y="781"/>
                  </a:lnTo>
                  <a:lnTo>
                    <a:pt x="580" y="774"/>
                  </a:lnTo>
                  <a:lnTo>
                    <a:pt x="598" y="764"/>
                  </a:lnTo>
                  <a:lnTo>
                    <a:pt x="615" y="754"/>
                  </a:lnTo>
                  <a:lnTo>
                    <a:pt x="632" y="744"/>
                  </a:lnTo>
                  <a:lnTo>
                    <a:pt x="648" y="733"/>
                  </a:lnTo>
                  <a:lnTo>
                    <a:pt x="663" y="720"/>
                  </a:lnTo>
                  <a:lnTo>
                    <a:pt x="679" y="707"/>
                  </a:lnTo>
                  <a:lnTo>
                    <a:pt x="693" y="693"/>
                  </a:lnTo>
                  <a:lnTo>
                    <a:pt x="695" y="691"/>
                  </a:lnTo>
                  <a:lnTo>
                    <a:pt x="696" y="688"/>
                  </a:lnTo>
                  <a:lnTo>
                    <a:pt x="697" y="686"/>
                  </a:lnTo>
                  <a:lnTo>
                    <a:pt x="697" y="682"/>
                  </a:lnTo>
                  <a:lnTo>
                    <a:pt x="697" y="679"/>
                  </a:lnTo>
                  <a:lnTo>
                    <a:pt x="696" y="676"/>
                  </a:lnTo>
                  <a:lnTo>
                    <a:pt x="695" y="674"/>
                  </a:lnTo>
                  <a:lnTo>
                    <a:pt x="693" y="672"/>
                  </a:lnTo>
                  <a:lnTo>
                    <a:pt x="421" y="400"/>
                  </a:lnTo>
                  <a:close/>
                </a:path>
              </a:pathLst>
            </a:custGeom>
            <a:grp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87" name="Freeform 313">
              <a:extLst>
                <a:ext uri="{FF2B5EF4-FFF2-40B4-BE49-F238E27FC236}">
                  <a16:creationId xmlns="" xmlns:a16="http://schemas.microsoft.com/office/drawing/2014/main" id="{A26BF90A-489D-433F-AA86-D99A821514E0}"/>
                </a:ext>
              </a:extLst>
            </p:cNvPr>
            <p:cNvSpPr>
              <a:spLocks noEditPoints="1"/>
            </p:cNvSpPr>
            <p:nvPr/>
          </p:nvSpPr>
          <p:spPr bwMode="auto">
            <a:xfrm>
              <a:off x="10607675" y="4360863"/>
              <a:ext cx="133350" cy="96838"/>
            </a:xfrm>
            <a:custGeom>
              <a:avLst/>
              <a:gdLst>
                <a:gd name="T0" fmla="*/ 290 w 421"/>
                <a:gd name="T1" fmla="*/ 270 h 306"/>
                <a:gd name="T2" fmla="*/ 50 w 421"/>
                <a:gd name="T3" fmla="*/ 30 h 306"/>
                <a:gd name="T4" fmla="*/ 390 w 421"/>
                <a:gd name="T5" fmla="*/ 30 h 306"/>
                <a:gd name="T6" fmla="*/ 389 w 421"/>
                <a:gd name="T7" fmla="*/ 46 h 306"/>
                <a:gd name="T8" fmla="*/ 388 w 421"/>
                <a:gd name="T9" fmla="*/ 63 h 306"/>
                <a:gd name="T10" fmla="*/ 385 w 421"/>
                <a:gd name="T11" fmla="*/ 79 h 306"/>
                <a:gd name="T12" fmla="*/ 381 w 421"/>
                <a:gd name="T13" fmla="*/ 95 h 306"/>
                <a:gd name="T14" fmla="*/ 378 w 421"/>
                <a:gd name="T15" fmla="*/ 112 h 306"/>
                <a:gd name="T16" fmla="*/ 373 w 421"/>
                <a:gd name="T17" fmla="*/ 128 h 306"/>
                <a:gd name="T18" fmla="*/ 369 w 421"/>
                <a:gd name="T19" fmla="*/ 144 h 306"/>
                <a:gd name="T20" fmla="*/ 362 w 421"/>
                <a:gd name="T21" fmla="*/ 159 h 306"/>
                <a:gd name="T22" fmla="*/ 356 w 421"/>
                <a:gd name="T23" fmla="*/ 174 h 306"/>
                <a:gd name="T24" fmla="*/ 348 w 421"/>
                <a:gd name="T25" fmla="*/ 189 h 306"/>
                <a:gd name="T26" fmla="*/ 341 w 421"/>
                <a:gd name="T27" fmla="*/ 203 h 306"/>
                <a:gd name="T28" fmla="*/ 332 w 421"/>
                <a:gd name="T29" fmla="*/ 218 h 306"/>
                <a:gd name="T30" fmla="*/ 322 w 421"/>
                <a:gd name="T31" fmla="*/ 230 h 306"/>
                <a:gd name="T32" fmla="*/ 313 w 421"/>
                <a:gd name="T33" fmla="*/ 244 h 306"/>
                <a:gd name="T34" fmla="*/ 302 w 421"/>
                <a:gd name="T35" fmla="*/ 257 h 306"/>
                <a:gd name="T36" fmla="*/ 290 w 421"/>
                <a:gd name="T37" fmla="*/ 270 h 306"/>
                <a:gd name="T38" fmla="*/ 290 w 421"/>
                <a:gd name="T39" fmla="*/ 270 h 306"/>
                <a:gd name="T40" fmla="*/ 406 w 421"/>
                <a:gd name="T41" fmla="*/ 0 h 306"/>
                <a:gd name="T42" fmla="*/ 15 w 421"/>
                <a:gd name="T43" fmla="*/ 0 h 306"/>
                <a:gd name="T44" fmla="*/ 11 w 421"/>
                <a:gd name="T45" fmla="*/ 0 h 306"/>
                <a:gd name="T46" fmla="*/ 6 w 421"/>
                <a:gd name="T47" fmla="*/ 2 h 306"/>
                <a:gd name="T48" fmla="*/ 3 w 421"/>
                <a:gd name="T49" fmla="*/ 5 h 306"/>
                <a:gd name="T50" fmla="*/ 1 w 421"/>
                <a:gd name="T51" fmla="*/ 9 h 306"/>
                <a:gd name="T52" fmla="*/ 0 w 421"/>
                <a:gd name="T53" fmla="*/ 13 h 306"/>
                <a:gd name="T54" fmla="*/ 0 w 421"/>
                <a:gd name="T55" fmla="*/ 17 h 306"/>
                <a:gd name="T56" fmla="*/ 1 w 421"/>
                <a:gd name="T57" fmla="*/ 22 h 306"/>
                <a:gd name="T58" fmla="*/ 4 w 421"/>
                <a:gd name="T59" fmla="*/ 26 h 306"/>
                <a:gd name="T60" fmla="*/ 281 w 421"/>
                <a:gd name="T61" fmla="*/ 302 h 306"/>
                <a:gd name="T62" fmla="*/ 283 w 421"/>
                <a:gd name="T63" fmla="*/ 303 h 306"/>
                <a:gd name="T64" fmla="*/ 285 w 421"/>
                <a:gd name="T65" fmla="*/ 305 h 306"/>
                <a:gd name="T66" fmla="*/ 288 w 421"/>
                <a:gd name="T67" fmla="*/ 305 h 306"/>
                <a:gd name="T68" fmla="*/ 291 w 421"/>
                <a:gd name="T69" fmla="*/ 306 h 306"/>
                <a:gd name="T70" fmla="*/ 294 w 421"/>
                <a:gd name="T71" fmla="*/ 305 h 306"/>
                <a:gd name="T72" fmla="*/ 297 w 421"/>
                <a:gd name="T73" fmla="*/ 305 h 306"/>
                <a:gd name="T74" fmla="*/ 299 w 421"/>
                <a:gd name="T75" fmla="*/ 303 h 306"/>
                <a:gd name="T76" fmla="*/ 302 w 421"/>
                <a:gd name="T77" fmla="*/ 302 h 306"/>
                <a:gd name="T78" fmla="*/ 316 w 421"/>
                <a:gd name="T79" fmla="*/ 287 h 306"/>
                <a:gd name="T80" fmla="*/ 329 w 421"/>
                <a:gd name="T81" fmla="*/ 272 h 306"/>
                <a:gd name="T82" fmla="*/ 341 w 421"/>
                <a:gd name="T83" fmla="*/ 256 h 306"/>
                <a:gd name="T84" fmla="*/ 352 w 421"/>
                <a:gd name="T85" fmla="*/ 240 h 306"/>
                <a:gd name="T86" fmla="*/ 363 w 421"/>
                <a:gd name="T87" fmla="*/ 223 h 306"/>
                <a:gd name="T88" fmla="*/ 373 w 421"/>
                <a:gd name="T89" fmla="*/ 206 h 306"/>
                <a:gd name="T90" fmla="*/ 381 w 421"/>
                <a:gd name="T91" fmla="*/ 189 h 306"/>
                <a:gd name="T92" fmla="*/ 390 w 421"/>
                <a:gd name="T93" fmla="*/ 170 h 306"/>
                <a:gd name="T94" fmla="*/ 397 w 421"/>
                <a:gd name="T95" fmla="*/ 152 h 306"/>
                <a:gd name="T96" fmla="*/ 403 w 421"/>
                <a:gd name="T97" fmla="*/ 133 h 306"/>
                <a:gd name="T98" fmla="*/ 408 w 421"/>
                <a:gd name="T99" fmla="*/ 114 h 306"/>
                <a:gd name="T100" fmla="*/ 412 w 421"/>
                <a:gd name="T101" fmla="*/ 94 h 306"/>
                <a:gd name="T102" fmla="*/ 416 w 421"/>
                <a:gd name="T103" fmla="*/ 75 h 306"/>
                <a:gd name="T104" fmla="*/ 419 w 421"/>
                <a:gd name="T105" fmla="*/ 55 h 306"/>
                <a:gd name="T106" fmla="*/ 420 w 421"/>
                <a:gd name="T107" fmla="*/ 35 h 306"/>
                <a:gd name="T108" fmla="*/ 421 w 421"/>
                <a:gd name="T109" fmla="*/ 15 h 306"/>
                <a:gd name="T110" fmla="*/ 420 w 421"/>
                <a:gd name="T111" fmla="*/ 12 h 306"/>
                <a:gd name="T112" fmla="*/ 419 w 421"/>
                <a:gd name="T113" fmla="*/ 9 h 306"/>
                <a:gd name="T114" fmla="*/ 418 w 421"/>
                <a:gd name="T115" fmla="*/ 7 h 306"/>
                <a:gd name="T116" fmla="*/ 416 w 421"/>
                <a:gd name="T117" fmla="*/ 4 h 306"/>
                <a:gd name="T118" fmla="*/ 414 w 421"/>
                <a:gd name="T119" fmla="*/ 2 h 306"/>
                <a:gd name="T120" fmla="*/ 411 w 421"/>
                <a:gd name="T121" fmla="*/ 1 h 306"/>
                <a:gd name="T122" fmla="*/ 408 w 421"/>
                <a:gd name="T123" fmla="*/ 0 h 306"/>
                <a:gd name="T124" fmla="*/ 406 w 421"/>
                <a:gd name="T125" fmla="*/ 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1" h="306">
                  <a:moveTo>
                    <a:pt x="290" y="270"/>
                  </a:moveTo>
                  <a:lnTo>
                    <a:pt x="50" y="30"/>
                  </a:lnTo>
                  <a:lnTo>
                    <a:pt x="390" y="30"/>
                  </a:lnTo>
                  <a:lnTo>
                    <a:pt x="389" y="46"/>
                  </a:lnTo>
                  <a:lnTo>
                    <a:pt x="388" y="63"/>
                  </a:lnTo>
                  <a:lnTo>
                    <a:pt x="385" y="79"/>
                  </a:lnTo>
                  <a:lnTo>
                    <a:pt x="381" y="95"/>
                  </a:lnTo>
                  <a:lnTo>
                    <a:pt x="378" y="112"/>
                  </a:lnTo>
                  <a:lnTo>
                    <a:pt x="373" y="128"/>
                  </a:lnTo>
                  <a:lnTo>
                    <a:pt x="369" y="144"/>
                  </a:lnTo>
                  <a:lnTo>
                    <a:pt x="362" y="159"/>
                  </a:lnTo>
                  <a:lnTo>
                    <a:pt x="356" y="174"/>
                  </a:lnTo>
                  <a:lnTo>
                    <a:pt x="348" y="189"/>
                  </a:lnTo>
                  <a:lnTo>
                    <a:pt x="341" y="203"/>
                  </a:lnTo>
                  <a:lnTo>
                    <a:pt x="332" y="218"/>
                  </a:lnTo>
                  <a:lnTo>
                    <a:pt x="322" y="230"/>
                  </a:lnTo>
                  <a:lnTo>
                    <a:pt x="313" y="244"/>
                  </a:lnTo>
                  <a:lnTo>
                    <a:pt x="302" y="257"/>
                  </a:lnTo>
                  <a:lnTo>
                    <a:pt x="290" y="270"/>
                  </a:lnTo>
                  <a:lnTo>
                    <a:pt x="290" y="270"/>
                  </a:lnTo>
                  <a:close/>
                  <a:moveTo>
                    <a:pt x="406" y="0"/>
                  </a:moveTo>
                  <a:lnTo>
                    <a:pt x="15" y="0"/>
                  </a:lnTo>
                  <a:lnTo>
                    <a:pt x="11" y="0"/>
                  </a:lnTo>
                  <a:lnTo>
                    <a:pt x="6" y="2"/>
                  </a:lnTo>
                  <a:lnTo>
                    <a:pt x="3" y="5"/>
                  </a:lnTo>
                  <a:lnTo>
                    <a:pt x="1" y="9"/>
                  </a:lnTo>
                  <a:lnTo>
                    <a:pt x="0" y="13"/>
                  </a:lnTo>
                  <a:lnTo>
                    <a:pt x="0" y="17"/>
                  </a:lnTo>
                  <a:lnTo>
                    <a:pt x="1" y="22"/>
                  </a:lnTo>
                  <a:lnTo>
                    <a:pt x="4" y="26"/>
                  </a:lnTo>
                  <a:lnTo>
                    <a:pt x="281" y="302"/>
                  </a:lnTo>
                  <a:lnTo>
                    <a:pt x="283" y="303"/>
                  </a:lnTo>
                  <a:lnTo>
                    <a:pt x="285" y="305"/>
                  </a:lnTo>
                  <a:lnTo>
                    <a:pt x="288" y="305"/>
                  </a:lnTo>
                  <a:lnTo>
                    <a:pt x="291" y="306"/>
                  </a:lnTo>
                  <a:lnTo>
                    <a:pt x="294" y="305"/>
                  </a:lnTo>
                  <a:lnTo>
                    <a:pt x="297" y="305"/>
                  </a:lnTo>
                  <a:lnTo>
                    <a:pt x="299" y="303"/>
                  </a:lnTo>
                  <a:lnTo>
                    <a:pt x="302" y="302"/>
                  </a:lnTo>
                  <a:lnTo>
                    <a:pt x="316" y="287"/>
                  </a:lnTo>
                  <a:lnTo>
                    <a:pt x="329" y="272"/>
                  </a:lnTo>
                  <a:lnTo>
                    <a:pt x="341" y="256"/>
                  </a:lnTo>
                  <a:lnTo>
                    <a:pt x="352" y="240"/>
                  </a:lnTo>
                  <a:lnTo>
                    <a:pt x="363" y="223"/>
                  </a:lnTo>
                  <a:lnTo>
                    <a:pt x="373" y="206"/>
                  </a:lnTo>
                  <a:lnTo>
                    <a:pt x="381" y="189"/>
                  </a:lnTo>
                  <a:lnTo>
                    <a:pt x="390" y="170"/>
                  </a:lnTo>
                  <a:lnTo>
                    <a:pt x="397" y="152"/>
                  </a:lnTo>
                  <a:lnTo>
                    <a:pt x="403" y="133"/>
                  </a:lnTo>
                  <a:lnTo>
                    <a:pt x="408" y="114"/>
                  </a:lnTo>
                  <a:lnTo>
                    <a:pt x="412" y="94"/>
                  </a:lnTo>
                  <a:lnTo>
                    <a:pt x="416" y="75"/>
                  </a:lnTo>
                  <a:lnTo>
                    <a:pt x="419" y="55"/>
                  </a:lnTo>
                  <a:lnTo>
                    <a:pt x="420" y="35"/>
                  </a:lnTo>
                  <a:lnTo>
                    <a:pt x="421" y="15"/>
                  </a:lnTo>
                  <a:lnTo>
                    <a:pt x="420" y="12"/>
                  </a:lnTo>
                  <a:lnTo>
                    <a:pt x="419" y="9"/>
                  </a:lnTo>
                  <a:lnTo>
                    <a:pt x="418" y="7"/>
                  </a:lnTo>
                  <a:lnTo>
                    <a:pt x="416" y="4"/>
                  </a:lnTo>
                  <a:lnTo>
                    <a:pt x="414" y="2"/>
                  </a:lnTo>
                  <a:lnTo>
                    <a:pt x="411" y="1"/>
                  </a:lnTo>
                  <a:lnTo>
                    <a:pt x="408" y="0"/>
                  </a:lnTo>
                  <a:lnTo>
                    <a:pt x="406" y="0"/>
                  </a:lnTo>
                  <a:close/>
                </a:path>
              </a:pathLst>
            </a:custGeom>
            <a:grp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1" name="Group 97">
            <a:extLst>
              <a:ext uri="{FF2B5EF4-FFF2-40B4-BE49-F238E27FC236}">
                <a16:creationId xmlns="" xmlns:a16="http://schemas.microsoft.com/office/drawing/2014/main" id="{A07728CC-4BB7-4DD1-8424-3B9920F2B8C9}"/>
              </a:ext>
            </a:extLst>
          </p:cNvPr>
          <p:cNvGrpSpPr/>
          <p:nvPr/>
        </p:nvGrpSpPr>
        <p:grpSpPr>
          <a:xfrm>
            <a:off x="3119540" y="3767440"/>
            <a:ext cx="218230" cy="218230"/>
            <a:chOff x="2656006" y="6535551"/>
            <a:chExt cx="218230" cy="218230"/>
          </a:xfrm>
          <a:solidFill>
            <a:srgbClr val="A9BE62"/>
          </a:solidFill>
        </p:grpSpPr>
        <p:sp>
          <p:nvSpPr>
            <p:cNvPr id="99" name="Freeform 99">
              <a:extLst>
                <a:ext uri="{FF2B5EF4-FFF2-40B4-BE49-F238E27FC236}">
                  <a16:creationId xmlns="" xmlns:a16="http://schemas.microsoft.com/office/drawing/2014/main" id="{84ADA797-B776-4E40-A075-A0FE723582F7}"/>
                </a:ext>
              </a:extLst>
            </p:cNvPr>
            <p:cNvSpPr>
              <a:spLocks/>
            </p:cNvSpPr>
            <p:nvPr/>
          </p:nvSpPr>
          <p:spPr bwMode="auto">
            <a:xfrm>
              <a:off x="2760637" y="6607298"/>
              <a:ext cx="8968" cy="82210"/>
            </a:xfrm>
            <a:custGeom>
              <a:avLst/>
              <a:gdLst>
                <a:gd name="T0" fmla="*/ 0 w 24"/>
                <a:gd name="T1" fmla="*/ 13 h 221"/>
                <a:gd name="T2" fmla="*/ 0 w 24"/>
                <a:gd name="T3" fmla="*/ 209 h 221"/>
                <a:gd name="T4" fmla="*/ 1 w 24"/>
                <a:gd name="T5" fmla="*/ 213 h 221"/>
                <a:gd name="T6" fmla="*/ 3 w 24"/>
                <a:gd name="T7" fmla="*/ 217 h 221"/>
                <a:gd name="T8" fmla="*/ 7 w 24"/>
                <a:gd name="T9" fmla="*/ 221 h 221"/>
                <a:gd name="T10" fmla="*/ 13 w 24"/>
                <a:gd name="T11" fmla="*/ 221 h 221"/>
                <a:gd name="T12" fmla="*/ 17 w 24"/>
                <a:gd name="T13" fmla="*/ 221 h 221"/>
                <a:gd name="T14" fmla="*/ 21 w 24"/>
                <a:gd name="T15" fmla="*/ 217 h 221"/>
                <a:gd name="T16" fmla="*/ 23 w 24"/>
                <a:gd name="T17" fmla="*/ 213 h 221"/>
                <a:gd name="T18" fmla="*/ 24 w 24"/>
                <a:gd name="T19" fmla="*/ 209 h 221"/>
                <a:gd name="T20" fmla="*/ 24 w 24"/>
                <a:gd name="T21" fmla="*/ 13 h 221"/>
                <a:gd name="T22" fmla="*/ 23 w 24"/>
                <a:gd name="T23" fmla="*/ 9 h 221"/>
                <a:gd name="T24" fmla="*/ 21 w 24"/>
                <a:gd name="T25" fmla="*/ 5 h 221"/>
                <a:gd name="T26" fmla="*/ 17 w 24"/>
                <a:gd name="T27" fmla="*/ 1 h 221"/>
                <a:gd name="T28" fmla="*/ 13 w 24"/>
                <a:gd name="T29" fmla="*/ 0 h 221"/>
                <a:gd name="T30" fmla="*/ 7 w 24"/>
                <a:gd name="T31" fmla="*/ 1 h 221"/>
                <a:gd name="T32" fmla="*/ 3 w 24"/>
                <a:gd name="T33" fmla="*/ 5 h 221"/>
                <a:gd name="T34" fmla="*/ 1 w 24"/>
                <a:gd name="T35" fmla="*/ 9 h 221"/>
                <a:gd name="T36" fmla="*/ 0 w 24"/>
                <a:gd name="T37" fmla="*/ 1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221">
                  <a:moveTo>
                    <a:pt x="0" y="13"/>
                  </a:moveTo>
                  <a:lnTo>
                    <a:pt x="0" y="209"/>
                  </a:lnTo>
                  <a:lnTo>
                    <a:pt x="1" y="213"/>
                  </a:lnTo>
                  <a:lnTo>
                    <a:pt x="3" y="217"/>
                  </a:lnTo>
                  <a:lnTo>
                    <a:pt x="7" y="221"/>
                  </a:lnTo>
                  <a:lnTo>
                    <a:pt x="13" y="221"/>
                  </a:lnTo>
                  <a:lnTo>
                    <a:pt x="17" y="221"/>
                  </a:lnTo>
                  <a:lnTo>
                    <a:pt x="21" y="217"/>
                  </a:lnTo>
                  <a:lnTo>
                    <a:pt x="23" y="213"/>
                  </a:lnTo>
                  <a:lnTo>
                    <a:pt x="24" y="209"/>
                  </a:lnTo>
                  <a:lnTo>
                    <a:pt x="24" y="13"/>
                  </a:lnTo>
                  <a:lnTo>
                    <a:pt x="23" y="9"/>
                  </a:lnTo>
                  <a:lnTo>
                    <a:pt x="21" y="5"/>
                  </a:lnTo>
                  <a:lnTo>
                    <a:pt x="17" y="1"/>
                  </a:lnTo>
                  <a:lnTo>
                    <a:pt x="13" y="0"/>
                  </a:lnTo>
                  <a:lnTo>
                    <a:pt x="7" y="1"/>
                  </a:lnTo>
                  <a:lnTo>
                    <a:pt x="3" y="5"/>
                  </a:lnTo>
                  <a:lnTo>
                    <a:pt x="1" y="9"/>
                  </a:lnTo>
                  <a:lnTo>
                    <a:pt x="0" y="13"/>
                  </a:lnTo>
                  <a:close/>
                </a:path>
              </a:pathLst>
            </a:custGeom>
            <a:grp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00" name="Freeform 100">
              <a:extLst>
                <a:ext uri="{FF2B5EF4-FFF2-40B4-BE49-F238E27FC236}">
                  <a16:creationId xmlns="" xmlns:a16="http://schemas.microsoft.com/office/drawing/2014/main" id="{95EF5D1F-D2CE-4DD7-A048-CE606910EC6B}"/>
                </a:ext>
              </a:extLst>
            </p:cNvPr>
            <p:cNvSpPr>
              <a:spLocks/>
            </p:cNvSpPr>
            <p:nvPr/>
          </p:nvSpPr>
          <p:spPr bwMode="auto">
            <a:xfrm>
              <a:off x="2756153" y="6707445"/>
              <a:ext cx="17937" cy="19432"/>
            </a:xfrm>
            <a:custGeom>
              <a:avLst/>
              <a:gdLst>
                <a:gd name="T0" fmla="*/ 0 w 48"/>
                <a:gd name="T1" fmla="*/ 25 h 50"/>
                <a:gd name="T2" fmla="*/ 0 w 48"/>
                <a:gd name="T3" fmla="*/ 30 h 50"/>
                <a:gd name="T4" fmla="*/ 2 w 48"/>
                <a:gd name="T5" fmla="*/ 34 h 50"/>
                <a:gd name="T6" fmla="*/ 4 w 48"/>
                <a:gd name="T7" fmla="*/ 38 h 50"/>
                <a:gd name="T8" fmla="*/ 7 w 48"/>
                <a:gd name="T9" fmla="*/ 43 h 50"/>
                <a:gd name="T10" fmla="*/ 11 w 48"/>
                <a:gd name="T11" fmla="*/ 46 h 50"/>
                <a:gd name="T12" fmla="*/ 15 w 48"/>
                <a:gd name="T13" fmla="*/ 48 h 50"/>
                <a:gd name="T14" fmla="*/ 19 w 48"/>
                <a:gd name="T15" fmla="*/ 49 h 50"/>
                <a:gd name="T16" fmla="*/ 25 w 48"/>
                <a:gd name="T17" fmla="*/ 50 h 50"/>
                <a:gd name="T18" fmla="*/ 29 w 48"/>
                <a:gd name="T19" fmla="*/ 49 h 50"/>
                <a:gd name="T20" fmla="*/ 33 w 48"/>
                <a:gd name="T21" fmla="*/ 48 h 50"/>
                <a:gd name="T22" fmla="*/ 38 w 48"/>
                <a:gd name="T23" fmla="*/ 46 h 50"/>
                <a:gd name="T24" fmla="*/ 42 w 48"/>
                <a:gd name="T25" fmla="*/ 43 h 50"/>
                <a:gd name="T26" fmla="*/ 44 w 48"/>
                <a:gd name="T27" fmla="*/ 38 h 50"/>
                <a:gd name="T28" fmla="*/ 46 w 48"/>
                <a:gd name="T29" fmla="*/ 34 h 50"/>
                <a:gd name="T30" fmla="*/ 48 w 48"/>
                <a:gd name="T31" fmla="*/ 30 h 50"/>
                <a:gd name="T32" fmla="*/ 48 w 48"/>
                <a:gd name="T33" fmla="*/ 25 h 50"/>
                <a:gd name="T34" fmla="*/ 48 w 48"/>
                <a:gd name="T35" fmla="*/ 20 h 50"/>
                <a:gd name="T36" fmla="*/ 46 w 48"/>
                <a:gd name="T37" fmla="*/ 15 h 50"/>
                <a:gd name="T38" fmla="*/ 44 w 48"/>
                <a:gd name="T39" fmla="*/ 12 h 50"/>
                <a:gd name="T40" fmla="*/ 42 w 48"/>
                <a:gd name="T41" fmla="*/ 7 h 50"/>
                <a:gd name="T42" fmla="*/ 38 w 48"/>
                <a:gd name="T43" fmla="*/ 4 h 50"/>
                <a:gd name="T44" fmla="*/ 33 w 48"/>
                <a:gd name="T45" fmla="*/ 2 h 50"/>
                <a:gd name="T46" fmla="*/ 29 w 48"/>
                <a:gd name="T47" fmla="*/ 1 h 50"/>
                <a:gd name="T48" fmla="*/ 25 w 48"/>
                <a:gd name="T49" fmla="*/ 0 h 50"/>
                <a:gd name="T50" fmla="*/ 19 w 48"/>
                <a:gd name="T51" fmla="*/ 1 h 50"/>
                <a:gd name="T52" fmla="*/ 15 w 48"/>
                <a:gd name="T53" fmla="*/ 2 h 50"/>
                <a:gd name="T54" fmla="*/ 11 w 48"/>
                <a:gd name="T55" fmla="*/ 4 h 50"/>
                <a:gd name="T56" fmla="*/ 7 w 48"/>
                <a:gd name="T57" fmla="*/ 7 h 50"/>
                <a:gd name="T58" fmla="*/ 4 w 48"/>
                <a:gd name="T59" fmla="*/ 12 h 50"/>
                <a:gd name="T60" fmla="*/ 2 w 48"/>
                <a:gd name="T61" fmla="*/ 15 h 50"/>
                <a:gd name="T62" fmla="*/ 0 w 48"/>
                <a:gd name="T63" fmla="*/ 20 h 50"/>
                <a:gd name="T64" fmla="*/ 0 w 48"/>
                <a:gd name="T65"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 h="50">
                  <a:moveTo>
                    <a:pt x="0" y="25"/>
                  </a:moveTo>
                  <a:lnTo>
                    <a:pt x="0" y="30"/>
                  </a:lnTo>
                  <a:lnTo>
                    <a:pt x="2" y="34"/>
                  </a:lnTo>
                  <a:lnTo>
                    <a:pt x="4" y="38"/>
                  </a:lnTo>
                  <a:lnTo>
                    <a:pt x="7" y="43"/>
                  </a:lnTo>
                  <a:lnTo>
                    <a:pt x="11" y="46"/>
                  </a:lnTo>
                  <a:lnTo>
                    <a:pt x="15" y="48"/>
                  </a:lnTo>
                  <a:lnTo>
                    <a:pt x="19" y="49"/>
                  </a:lnTo>
                  <a:lnTo>
                    <a:pt x="25" y="50"/>
                  </a:lnTo>
                  <a:lnTo>
                    <a:pt x="29" y="49"/>
                  </a:lnTo>
                  <a:lnTo>
                    <a:pt x="33" y="48"/>
                  </a:lnTo>
                  <a:lnTo>
                    <a:pt x="38" y="46"/>
                  </a:lnTo>
                  <a:lnTo>
                    <a:pt x="42" y="43"/>
                  </a:lnTo>
                  <a:lnTo>
                    <a:pt x="44" y="38"/>
                  </a:lnTo>
                  <a:lnTo>
                    <a:pt x="46" y="34"/>
                  </a:lnTo>
                  <a:lnTo>
                    <a:pt x="48" y="30"/>
                  </a:lnTo>
                  <a:lnTo>
                    <a:pt x="48" y="25"/>
                  </a:lnTo>
                  <a:lnTo>
                    <a:pt x="48" y="20"/>
                  </a:lnTo>
                  <a:lnTo>
                    <a:pt x="46" y="15"/>
                  </a:lnTo>
                  <a:lnTo>
                    <a:pt x="44" y="12"/>
                  </a:lnTo>
                  <a:lnTo>
                    <a:pt x="42" y="7"/>
                  </a:lnTo>
                  <a:lnTo>
                    <a:pt x="38" y="4"/>
                  </a:lnTo>
                  <a:lnTo>
                    <a:pt x="33" y="2"/>
                  </a:lnTo>
                  <a:lnTo>
                    <a:pt x="29" y="1"/>
                  </a:lnTo>
                  <a:lnTo>
                    <a:pt x="25" y="0"/>
                  </a:lnTo>
                  <a:lnTo>
                    <a:pt x="19" y="1"/>
                  </a:lnTo>
                  <a:lnTo>
                    <a:pt x="15" y="2"/>
                  </a:lnTo>
                  <a:lnTo>
                    <a:pt x="11" y="4"/>
                  </a:lnTo>
                  <a:lnTo>
                    <a:pt x="7" y="7"/>
                  </a:lnTo>
                  <a:lnTo>
                    <a:pt x="4" y="12"/>
                  </a:lnTo>
                  <a:lnTo>
                    <a:pt x="2" y="15"/>
                  </a:lnTo>
                  <a:lnTo>
                    <a:pt x="0" y="20"/>
                  </a:lnTo>
                  <a:lnTo>
                    <a:pt x="0" y="25"/>
                  </a:lnTo>
                  <a:close/>
                </a:path>
              </a:pathLst>
            </a:custGeom>
            <a:grp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01" name="Freeform 101">
              <a:extLst>
                <a:ext uri="{FF2B5EF4-FFF2-40B4-BE49-F238E27FC236}">
                  <a16:creationId xmlns="" xmlns:a16="http://schemas.microsoft.com/office/drawing/2014/main" id="{17BF329C-A182-4C03-BB82-078D4FFC3880}"/>
                </a:ext>
              </a:extLst>
            </p:cNvPr>
            <p:cNvSpPr>
              <a:spLocks noEditPoints="1"/>
            </p:cNvSpPr>
            <p:nvPr/>
          </p:nvSpPr>
          <p:spPr bwMode="auto">
            <a:xfrm>
              <a:off x="2656006" y="6535551"/>
              <a:ext cx="218230" cy="218230"/>
            </a:xfrm>
            <a:custGeom>
              <a:avLst/>
              <a:gdLst>
                <a:gd name="T0" fmla="*/ 33 w 586"/>
                <a:gd name="T1" fmla="*/ 560 h 584"/>
                <a:gd name="T2" fmla="*/ 293 w 586"/>
                <a:gd name="T3" fmla="*/ 41 h 584"/>
                <a:gd name="T4" fmla="*/ 551 w 586"/>
                <a:gd name="T5" fmla="*/ 560 h 584"/>
                <a:gd name="T6" fmla="*/ 33 w 586"/>
                <a:gd name="T7" fmla="*/ 560 h 584"/>
                <a:gd name="T8" fmla="*/ 583 w 586"/>
                <a:gd name="T9" fmla="*/ 564 h 584"/>
                <a:gd name="T10" fmla="*/ 303 w 586"/>
                <a:gd name="T11" fmla="*/ 7 h 584"/>
                <a:gd name="T12" fmla="*/ 301 w 586"/>
                <a:gd name="T13" fmla="*/ 3 h 584"/>
                <a:gd name="T14" fmla="*/ 299 w 586"/>
                <a:gd name="T15" fmla="*/ 1 h 584"/>
                <a:gd name="T16" fmla="*/ 296 w 586"/>
                <a:gd name="T17" fmla="*/ 0 h 584"/>
                <a:gd name="T18" fmla="*/ 293 w 586"/>
                <a:gd name="T19" fmla="*/ 0 h 584"/>
                <a:gd name="T20" fmla="*/ 288 w 586"/>
                <a:gd name="T21" fmla="*/ 0 h 584"/>
                <a:gd name="T22" fmla="*/ 285 w 586"/>
                <a:gd name="T23" fmla="*/ 1 h 584"/>
                <a:gd name="T24" fmla="*/ 283 w 586"/>
                <a:gd name="T25" fmla="*/ 3 h 584"/>
                <a:gd name="T26" fmla="*/ 281 w 586"/>
                <a:gd name="T27" fmla="*/ 7 h 584"/>
                <a:gd name="T28" fmla="*/ 1 w 586"/>
                <a:gd name="T29" fmla="*/ 567 h 584"/>
                <a:gd name="T30" fmla="*/ 0 w 586"/>
                <a:gd name="T31" fmla="*/ 570 h 584"/>
                <a:gd name="T32" fmla="*/ 0 w 586"/>
                <a:gd name="T33" fmla="*/ 573 h 584"/>
                <a:gd name="T34" fmla="*/ 0 w 586"/>
                <a:gd name="T35" fmla="*/ 577 h 584"/>
                <a:gd name="T36" fmla="*/ 2 w 586"/>
                <a:gd name="T37" fmla="*/ 580 h 584"/>
                <a:gd name="T38" fmla="*/ 3 w 586"/>
                <a:gd name="T39" fmla="*/ 582 h 584"/>
                <a:gd name="T40" fmla="*/ 6 w 586"/>
                <a:gd name="T41" fmla="*/ 583 h 584"/>
                <a:gd name="T42" fmla="*/ 9 w 586"/>
                <a:gd name="T43" fmla="*/ 584 h 584"/>
                <a:gd name="T44" fmla="*/ 12 w 586"/>
                <a:gd name="T45" fmla="*/ 584 h 584"/>
                <a:gd name="T46" fmla="*/ 572 w 586"/>
                <a:gd name="T47" fmla="*/ 584 h 584"/>
                <a:gd name="T48" fmla="*/ 573 w 586"/>
                <a:gd name="T49" fmla="*/ 584 h 584"/>
                <a:gd name="T50" fmla="*/ 573 w 586"/>
                <a:gd name="T51" fmla="*/ 584 h 584"/>
                <a:gd name="T52" fmla="*/ 577 w 586"/>
                <a:gd name="T53" fmla="*/ 583 h 584"/>
                <a:gd name="T54" fmla="*/ 581 w 586"/>
                <a:gd name="T55" fmla="*/ 581 h 584"/>
                <a:gd name="T56" fmla="*/ 585 w 586"/>
                <a:gd name="T57" fmla="*/ 577 h 584"/>
                <a:gd name="T58" fmla="*/ 586 w 586"/>
                <a:gd name="T59" fmla="*/ 571 h 584"/>
                <a:gd name="T60" fmla="*/ 585 w 586"/>
                <a:gd name="T61" fmla="*/ 568 h 584"/>
                <a:gd name="T62" fmla="*/ 583 w 586"/>
                <a:gd name="T63" fmla="*/ 56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86" h="584">
                  <a:moveTo>
                    <a:pt x="33" y="560"/>
                  </a:moveTo>
                  <a:lnTo>
                    <a:pt x="293" y="41"/>
                  </a:lnTo>
                  <a:lnTo>
                    <a:pt x="551" y="560"/>
                  </a:lnTo>
                  <a:lnTo>
                    <a:pt x="33" y="560"/>
                  </a:lnTo>
                  <a:close/>
                  <a:moveTo>
                    <a:pt x="583" y="564"/>
                  </a:moveTo>
                  <a:lnTo>
                    <a:pt x="303" y="7"/>
                  </a:lnTo>
                  <a:lnTo>
                    <a:pt x="301" y="3"/>
                  </a:lnTo>
                  <a:lnTo>
                    <a:pt x="299" y="1"/>
                  </a:lnTo>
                  <a:lnTo>
                    <a:pt x="296" y="0"/>
                  </a:lnTo>
                  <a:lnTo>
                    <a:pt x="293" y="0"/>
                  </a:lnTo>
                  <a:lnTo>
                    <a:pt x="288" y="0"/>
                  </a:lnTo>
                  <a:lnTo>
                    <a:pt x="285" y="1"/>
                  </a:lnTo>
                  <a:lnTo>
                    <a:pt x="283" y="3"/>
                  </a:lnTo>
                  <a:lnTo>
                    <a:pt x="281" y="7"/>
                  </a:lnTo>
                  <a:lnTo>
                    <a:pt x="1" y="567"/>
                  </a:lnTo>
                  <a:lnTo>
                    <a:pt x="0" y="570"/>
                  </a:lnTo>
                  <a:lnTo>
                    <a:pt x="0" y="573"/>
                  </a:lnTo>
                  <a:lnTo>
                    <a:pt x="0" y="577"/>
                  </a:lnTo>
                  <a:lnTo>
                    <a:pt x="2" y="580"/>
                  </a:lnTo>
                  <a:lnTo>
                    <a:pt x="3" y="582"/>
                  </a:lnTo>
                  <a:lnTo>
                    <a:pt x="6" y="583"/>
                  </a:lnTo>
                  <a:lnTo>
                    <a:pt x="9" y="584"/>
                  </a:lnTo>
                  <a:lnTo>
                    <a:pt x="12" y="584"/>
                  </a:lnTo>
                  <a:lnTo>
                    <a:pt x="572" y="584"/>
                  </a:lnTo>
                  <a:lnTo>
                    <a:pt x="573" y="584"/>
                  </a:lnTo>
                  <a:lnTo>
                    <a:pt x="573" y="584"/>
                  </a:lnTo>
                  <a:lnTo>
                    <a:pt x="577" y="583"/>
                  </a:lnTo>
                  <a:lnTo>
                    <a:pt x="581" y="581"/>
                  </a:lnTo>
                  <a:lnTo>
                    <a:pt x="585" y="577"/>
                  </a:lnTo>
                  <a:lnTo>
                    <a:pt x="586" y="571"/>
                  </a:lnTo>
                  <a:lnTo>
                    <a:pt x="585" y="568"/>
                  </a:lnTo>
                  <a:lnTo>
                    <a:pt x="583" y="564"/>
                  </a:lnTo>
                  <a:close/>
                </a:path>
              </a:pathLst>
            </a:custGeom>
            <a:grp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2309" name="TextBox 103">
            <a:extLst>
              <a:ext uri="{FF2B5EF4-FFF2-40B4-BE49-F238E27FC236}">
                <a16:creationId xmlns="" xmlns:a16="http://schemas.microsoft.com/office/drawing/2014/main" id="{DD846665-DDFC-46EF-BA2F-59AF7E70FA55}"/>
              </a:ext>
            </a:extLst>
          </p:cNvPr>
          <p:cNvSpPr txBox="1">
            <a:spLocks noChangeArrowheads="1"/>
          </p:cNvSpPr>
          <p:nvPr/>
        </p:nvSpPr>
        <p:spPr bwMode="auto">
          <a:xfrm>
            <a:off x="7032013" y="2891276"/>
            <a:ext cx="1763488"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2400" b="1" i="0" u="none" strike="noStrike" kern="1200" cap="none" spc="0" normalizeH="0" baseline="0" noProof="0" dirty="0">
                <a:ln>
                  <a:noFill/>
                </a:ln>
                <a:solidFill>
                  <a:prstClr val="white"/>
                </a:solidFill>
                <a:effectLst/>
                <a:uLnTx/>
                <a:uFillTx/>
                <a:latin typeface="Calibri" panose="020F0502020204030204" pitchFamily="34" charset="0"/>
                <a:ea typeface="+mn-ea"/>
                <a:cs typeface="+mn-cs"/>
              </a:rPr>
              <a:t>KOMUNIKASI PUBLIK PEMERINTAH DAERAH</a:t>
            </a:r>
            <a:endParaRPr kumimoji="0" lang="en-US" altLang="en-US" sz="1100" b="1" i="0" u="none" strike="noStrike" kern="1200" cap="none" spc="0" normalizeH="0" baseline="0" noProof="0" dirty="0">
              <a:ln>
                <a:noFill/>
              </a:ln>
              <a:solidFill>
                <a:prstClr val="white"/>
              </a:solidFill>
              <a:effectLst/>
              <a:uLnTx/>
              <a:uFillTx/>
              <a:latin typeface="Calibri" panose="020F0502020204030204" pitchFamily="34" charset="0"/>
              <a:ea typeface="+mn-ea"/>
              <a:cs typeface="+mn-cs"/>
            </a:endParaRPr>
          </a:p>
        </p:txBody>
      </p:sp>
      <p:sp>
        <p:nvSpPr>
          <p:cNvPr id="12310" name="TextBox 106">
            <a:extLst>
              <a:ext uri="{FF2B5EF4-FFF2-40B4-BE49-F238E27FC236}">
                <a16:creationId xmlns="" xmlns:a16="http://schemas.microsoft.com/office/drawing/2014/main" id="{CBEA9720-F3D7-4DF4-B5CB-1C3E6CB1A903}"/>
              </a:ext>
            </a:extLst>
          </p:cNvPr>
          <p:cNvSpPr txBox="1">
            <a:spLocks noChangeArrowheads="1"/>
          </p:cNvSpPr>
          <p:nvPr/>
        </p:nvSpPr>
        <p:spPr bwMode="auto">
          <a:xfrm>
            <a:off x="3131324" y="5745493"/>
            <a:ext cx="33813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prstDash val="dash"/>
                <a:miter lim="800000"/>
                <a:headEnd/>
                <a:tailEnd/>
              </a14:hiddenLine>
            </a:ext>
          </a:extLst>
        </p:spPr>
        <p:txBody>
          <a:bodyPr wrap="squar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2000" b="1" i="0" u="none" strike="noStrike" kern="1200" cap="none" spc="0" normalizeH="0" baseline="0" noProof="0" dirty="0">
                <a:ln>
                  <a:noFill/>
                </a:ln>
                <a:solidFill>
                  <a:prstClr val="white"/>
                </a:solidFill>
                <a:effectLst/>
                <a:uLnTx/>
                <a:uFillTx/>
                <a:latin typeface="Calibri" panose="020F0502020204030204" pitchFamily="34" charset="0"/>
                <a:ea typeface="+mn-ea"/>
                <a:cs typeface="+mn-cs"/>
              </a:rPr>
              <a:t>ARAHAN KEPADA PESERTA TERKAIT DENGAN KOMUNIKASI PEMERINTAH DAERAH</a:t>
            </a:r>
          </a:p>
        </p:txBody>
      </p:sp>
      <p:sp>
        <p:nvSpPr>
          <p:cNvPr id="12311" name="TextBox 101">
            <a:extLst>
              <a:ext uri="{FF2B5EF4-FFF2-40B4-BE49-F238E27FC236}">
                <a16:creationId xmlns="" xmlns:a16="http://schemas.microsoft.com/office/drawing/2014/main" id="{2445D3D0-39AC-44DF-A53A-31E85FBE09D1}"/>
              </a:ext>
            </a:extLst>
          </p:cNvPr>
          <p:cNvSpPr txBox="1">
            <a:spLocks noChangeArrowheads="1"/>
          </p:cNvSpPr>
          <p:nvPr/>
        </p:nvSpPr>
        <p:spPr bwMode="auto">
          <a:xfrm>
            <a:off x="2188415" y="1280697"/>
            <a:ext cx="468779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prstDash val="dash"/>
                <a:miter lim="800000"/>
                <a:headEnd/>
                <a:tailEnd/>
              </a14:hiddenLine>
            </a:ext>
          </a:extLst>
        </p:spPr>
        <p:txBody>
          <a:bodyPr wrap="squar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2000" b="1" i="0" u="none" strike="noStrike" kern="1200" cap="none" spc="0" normalizeH="0" baseline="0" noProof="0" dirty="0">
                <a:ln>
                  <a:noFill/>
                </a:ln>
                <a:solidFill>
                  <a:prstClr val="white"/>
                </a:solidFill>
                <a:effectLst/>
                <a:uLnTx/>
                <a:uFillTx/>
                <a:latin typeface="Calibri" panose="020F0502020204030204" pitchFamily="34" charset="0"/>
                <a:ea typeface="+mn-ea"/>
                <a:cs typeface="+mn-cs"/>
              </a:rPr>
              <a:t>MENJAGA NARASI TUNGGAL PEMERINTAH PUSAT SAMPAI KE PEMERINTAH DAERAH</a:t>
            </a:r>
          </a:p>
        </p:txBody>
      </p:sp>
      <p:sp>
        <p:nvSpPr>
          <p:cNvPr id="12312" name="TextBox 109">
            <a:extLst>
              <a:ext uri="{FF2B5EF4-FFF2-40B4-BE49-F238E27FC236}">
                <a16:creationId xmlns="" xmlns:a16="http://schemas.microsoft.com/office/drawing/2014/main" id="{D367D9AD-D181-4211-A245-220C974E4F81}"/>
              </a:ext>
            </a:extLst>
          </p:cNvPr>
          <p:cNvSpPr txBox="1">
            <a:spLocks noChangeArrowheads="1"/>
          </p:cNvSpPr>
          <p:nvPr/>
        </p:nvSpPr>
        <p:spPr bwMode="auto">
          <a:xfrm>
            <a:off x="387351" y="2639745"/>
            <a:ext cx="1852266" cy="276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2000" b="1" i="0" u="none" strike="noStrike" kern="1200" cap="none" spc="0" normalizeH="0" baseline="0" noProof="0" dirty="0">
                <a:ln>
                  <a:noFill/>
                </a:ln>
                <a:solidFill>
                  <a:prstClr val="white"/>
                </a:solidFill>
                <a:effectLst/>
                <a:uLnTx/>
                <a:uFillTx/>
                <a:latin typeface="Calibri" panose="020F0502020204030204" pitchFamily="34" charset="0"/>
                <a:ea typeface="+mn-ea"/>
                <a:cs typeface="+mn-cs"/>
              </a:rPr>
              <a:t>STRATEGI KOMUNIKASI PEMERINTAH PUSAT KE DAERAH DALAM PEMERINTAHAN JOKO-WIDODO – JUSUF KALLA DI ERA DIGITAL</a:t>
            </a:r>
            <a:endParaRPr kumimoji="0" lang="en-US" altLang="en-US" sz="1050" b="1" i="0" u="none" strike="noStrike" kern="1200" cap="none" spc="0" normalizeH="0" baseline="0" noProof="0" dirty="0">
              <a:ln>
                <a:noFill/>
              </a:ln>
              <a:solidFill>
                <a:prstClr val="white"/>
              </a:solidFill>
              <a:effectLst/>
              <a:uLnTx/>
              <a:uFillTx/>
              <a:latin typeface="Calibri" panose="020F0502020204030204" pitchFamily="34" charset="0"/>
              <a:ea typeface="+mn-ea"/>
              <a:cs typeface="+mn-cs"/>
            </a:endParaRPr>
          </a:p>
        </p:txBody>
      </p:sp>
      <p:sp>
        <p:nvSpPr>
          <p:cNvPr id="56" name="Text Placeholder 3">
            <a:extLst>
              <a:ext uri="{FF2B5EF4-FFF2-40B4-BE49-F238E27FC236}">
                <a16:creationId xmlns="" xmlns:a16="http://schemas.microsoft.com/office/drawing/2014/main" id="{6A178527-795A-41D8-96A5-8E3948F7A964}"/>
              </a:ext>
            </a:extLst>
          </p:cNvPr>
          <p:cNvSpPr txBox="1">
            <a:spLocks/>
          </p:cNvSpPr>
          <p:nvPr/>
        </p:nvSpPr>
        <p:spPr>
          <a:xfrm>
            <a:off x="4589463" y="5264894"/>
            <a:ext cx="311150" cy="377825"/>
          </a:xfrm>
          <a:prstGeom prst="rect">
            <a:avLst/>
          </a:prstGeom>
        </p:spPr>
        <p:txBody>
          <a:bodyPr lIns="0" tIns="0" rIns="0" anchor="ctr">
            <a:spAutoFit/>
          </a:bodyPr>
          <a:lstStyle>
            <a:lvl1pPr marL="234000" indent="-234000" algn="l" defTabSz="914400" rtl="0" eaLnBrk="1" latinLnBrk="0" hangingPunct="1">
              <a:lnSpc>
                <a:spcPct val="90000"/>
              </a:lnSpc>
              <a:spcBef>
                <a:spcPts val="600"/>
              </a:spcBef>
              <a:buFont typeface="Arial" panose="020B0604020202020204" pitchFamily="34" charset="0"/>
              <a:buChar char="•"/>
              <a:defRPr sz="1400" kern="1200">
                <a:solidFill>
                  <a:schemeClr val="bg1"/>
                </a:solidFill>
                <a:latin typeface="+mn-lt"/>
                <a:ea typeface="+mn-ea"/>
                <a:cs typeface="+mn-cs"/>
              </a:defRPr>
            </a:lvl1pPr>
            <a:lvl2pPr marL="468000" indent="-234000" algn="l" defTabSz="914400" rtl="0" eaLnBrk="1" latinLnBrk="0" hangingPunct="1">
              <a:lnSpc>
                <a:spcPct val="90000"/>
              </a:lnSpc>
              <a:spcBef>
                <a:spcPts val="600"/>
              </a:spcBef>
              <a:buFont typeface="Arial" panose="020B0604020202020204" pitchFamily="34" charset="0"/>
              <a:buChar char="•"/>
              <a:defRPr sz="1400" kern="1200">
                <a:solidFill>
                  <a:schemeClr val="bg1"/>
                </a:solidFill>
                <a:latin typeface="+mn-lt"/>
                <a:ea typeface="+mn-ea"/>
                <a:cs typeface="+mn-cs"/>
              </a:defRPr>
            </a:lvl2pPr>
            <a:lvl3pPr marL="702000" indent="-234000" algn="l" defTabSz="914400" rtl="0" eaLnBrk="1" latinLnBrk="0" hangingPunct="1">
              <a:lnSpc>
                <a:spcPct val="90000"/>
              </a:lnSpc>
              <a:spcBef>
                <a:spcPts val="600"/>
              </a:spcBef>
              <a:buFont typeface="Arial" panose="020B0604020202020204" pitchFamily="34" charset="0"/>
              <a:buChar char="•"/>
              <a:defRPr sz="1400" kern="1200">
                <a:solidFill>
                  <a:schemeClr val="bg1"/>
                </a:solidFill>
                <a:latin typeface="+mn-lt"/>
                <a:ea typeface="+mn-ea"/>
                <a:cs typeface="+mn-cs"/>
              </a:defRPr>
            </a:lvl3pPr>
            <a:lvl4pPr marL="936000" indent="-234000" algn="l" defTabSz="914400" rtl="0" eaLnBrk="1" latinLnBrk="0" hangingPunct="1">
              <a:lnSpc>
                <a:spcPct val="90000"/>
              </a:lnSpc>
              <a:spcBef>
                <a:spcPts val="600"/>
              </a:spcBef>
              <a:buFont typeface="Arial" panose="020B0604020202020204" pitchFamily="34" charset="0"/>
              <a:buChar char="•"/>
              <a:defRPr sz="1400" kern="1200">
                <a:solidFill>
                  <a:schemeClr val="bg1"/>
                </a:solidFill>
                <a:latin typeface="+mn-lt"/>
                <a:ea typeface="+mn-ea"/>
                <a:cs typeface="+mn-cs"/>
              </a:defRPr>
            </a:lvl4pPr>
            <a:lvl5pPr marL="936000" indent="-234000"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6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white">
                    <a:lumMod val="65000"/>
                  </a:prstClr>
                </a:solidFill>
                <a:effectLst/>
                <a:uLnTx/>
                <a:uFillTx/>
                <a:latin typeface="Calibri"/>
                <a:ea typeface="+mn-ea"/>
                <a:cs typeface="+mn-cs"/>
              </a:rPr>
              <a:t>04</a:t>
            </a:r>
          </a:p>
        </p:txBody>
      </p:sp>
      <p:sp>
        <p:nvSpPr>
          <p:cNvPr id="42" name="Slide Number Placeholder 1"/>
          <p:cNvSpPr>
            <a:spLocks noGrp="1"/>
          </p:cNvSpPr>
          <p:nvPr>
            <p:ph type="sldNum" sz="quarter" idx="12"/>
          </p:nvPr>
        </p:nvSpPr>
        <p:spPr>
          <a:xfrm>
            <a:off x="8587409" y="6527013"/>
            <a:ext cx="556591" cy="332262"/>
          </a:xfrm>
          <a:noFill/>
          <a:ln>
            <a:noFill/>
          </a:ln>
          <a:effectLst>
            <a:glow rad="127000">
              <a:schemeClr val="tx2">
                <a:lumMod val="50000"/>
              </a:schemeClr>
            </a:glo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62" b="1" i="0" u="none" strike="noStrike" kern="1200" cap="none" spc="0" normalizeH="0" baseline="0" noProof="0" dirty="0">
                <a:ln>
                  <a:noFill/>
                </a:ln>
                <a:solidFill>
                  <a:srgbClr val="FF0000"/>
                </a:solidFill>
                <a:effectLst>
                  <a:glow rad="63500">
                    <a:prstClr val="white"/>
                  </a:glow>
                </a:effectLst>
                <a:uLnTx/>
                <a:uFillTx/>
                <a:latin typeface="Arial Black" panose="020B0A04020102020204" pitchFamily="34" charset="0"/>
                <a:ea typeface="+mn-ea"/>
                <a:cs typeface="+mn-cs"/>
              </a:rPr>
              <a:t>|</a:t>
            </a:r>
            <a:r>
              <a:rPr kumimoji="0" lang="en-US" sz="1292" b="1" i="0" u="none" strike="noStrike" kern="1200" cap="none" spc="0" normalizeH="0" baseline="0" noProof="0" dirty="0">
                <a:ln>
                  <a:noFill/>
                </a:ln>
                <a:solidFill>
                  <a:srgbClr val="FF0000"/>
                </a:solidFill>
                <a:effectLst>
                  <a:glow rad="63500">
                    <a:prstClr val="white"/>
                  </a:glow>
                </a:effectLst>
                <a:uLnTx/>
                <a:uFillTx/>
                <a:latin typeface="Arial Black" panose="020B0A04020102020204" pitchFamily="34" charset="0"/>
                <a:ea typeface="+mn-ea"/>
                <a:cs typeface="+mn-cs"/>
              </a:rPr>
              <a:t> </a:t>
            </a:r>
            <a:fld id="{4F931568-B3ED-40EB-BE42-B68B809A3DFA}" type="slidenum">
              <a:rPr kumimoji="0" lang="en-US" sz="1292" b="1" i="0" u="none" strike="noStrike" kern="1200" cap="none" spc="0" normalizeH="0" baseline="0" noProof="0">
                <a:ln>
                  <a:noFill/>
                </a:ln>
                <a:solidFill>
                  <a:srgbClr val="FF0000"/>
                </a:solidFill>
                <a:effectLst>
                  <a:glow rad="63500">
                    <a:prstClr val="white"/>
                  </a:glow>
                </a:effectLst>
                <a:uLnTx/>
                <a:uFillTx/>
                <a:latin typeface="Arial Black" panose="020B0A040201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a:t>
            </a:fld>
            <a:endParaRPr kumimoji="0" lang="en-US" sz="1292" b="1" i="0" u="none" strike="noStrike" kern="1200" cap="none" spc="0" normalizeH="0" baseline="0" noProof="0" dirty="0">
              <a:ln>
                <a:noFill/>
              </a:ln>
              <a:solidFill>
                <a:srgbClr val="FF0000"/>
              </a:solidFill>
              <a:effectLst>
                <a:glow rad="63500">
                  <a:prstClr val="white"/>
                </a:glow>
              </a:effectLst>
              <a:uLnTx/>
              <a:uFillTx/>
              <a:latin typeface="Arial Black" panose="020B0A04020102020204" pitchFamily="34" charset="0"/>
              <a:ea typeface="+mn-ea"/>
              <a:cs typeface="+mn-cs"/>
            </a:endParaRPr>
          </a:p>
        </p:txBody>
      </p:sp>
    </p:spTree>
    <p:extLst>
      <p:ext uri="{BB962C8B-B14F-4D97-AF65-F5344CB8AC3E}">
        <p14:creationId xmlns:p14="http://schemas.microsoft.com/office/powerpoint/2010/main" val="25167790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a:extLst>
              <a:ext uri="{FF2B5EF4-FFF2-40B4-BE49-F238E27FC236}">
                <a16:creationId xmlns="" xmlns:a16="http://schemas.microsoft.com/office/drawing/2014/main" id="{54E42185-AC42-49BB-B7A5-D3A11EE41F84}"/>
              </a:ext>
            </a:extLst>
          </p:cNvPr>
          <p:cNvSpPr/>
          <p:nvPr/>
        </p:nvSpPr>
        <p:spPr>
          <a:xfrm>
            <a:off x="3791868" y="4813392"/>
            <a:ext cx="382588" cy="382587"/>
          </a:xfrm>
          <a:prstGeom prst="ellipse">
            <a:avLst/>
          </a:prstGeom>
          <a:solidFill>
            <a:srgbClr val="00B050"/>
          </a:solidFill>
          <a:ln>
            <a:noFill/>
          </a:ln>
          <a:effectLst>
            <a:outerShdw blurRad="38100" dist="25400" dir="8100000" algn="tr" rotWithShape="0">
              <a:prstClr val="black">
                <a:alpha val="4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Oval 7">
            <a:extLst>
              <a:ext uri="{FF2B5EF4-FFF2-40B4-BE49-F238E27FC236}">
                <a16:creationId xmlns="" xmlns:a16="http://schemas.microsoft.com/office/drawing/2014/main" id="{5FB0AF0C-CB82-4AEF-ABAC-40A8A0BBC124}"/>
              </a:ext>
            </a:extLst>
          </p:cNvPr>
          <p:cNvSpPr/>
          <p:nvPr/>
        </p:nvSpPr>
        <p:spPr>
          <a:xfrm>
            <a:off x="3811253" y="1124744"/>
            <a:ext cx="382588" cy="381000"/>
          </a:xfrm>
          <a:prstGeom prst="ellipse">
            <a:avLst/>
          </a:prstGeom>
          <a:solidFill>
            <a:schemeClr val="accent4">
              <a:lumMod val="60000"/>
              <a:lumOff val="40000"/>
            </a:schemeClr>
          </a:solidFill>
          <a:ln>
            <a:noFill/>
          </a:ln>
          <a:effectLst>
            <a:outerShdw blurRad="38100" dist="25400" dir="8100000" algn="tr" rotWithShape="0">
              <a:prstClr val="black">
                <a:alpha val="4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Oval 8">
            <a:extLst>
              <a:ext uri="{FF2B5EF4-FFF2-40B4-BE49-F238E27FC236}">
                <a16:creationId xmlns="" xmlns:a16="http://schemas.microsoft.com/office/drawing/2014/main" id="{E19F3E5D-8CD2-46ED-985C-511D54470315}"/>
              </a:ext>
            </a:extLst>
          </p:cNvPr>
          <p:cNvSpPr/>
          <p:nvPr/>
        </p:nvSpPr>
        <p:spPr>
          <a:xfrm>
            <a:off x="3811249" y="1673352"/>
            <a:ext cx="382588" cy="382587"/>
          </a:xfrm>
          <a:prstGeom prst="ellipse">
            <a:avLst/>
          </a:prstGeom>
          <a:solidFill>
            <a:schemeClr val="tx2">
              <a:lumMod val="20000"/>
              <a:lumOff val="80000"/>
            </a:schemeClr>
          </a:solidFill>
          <a:ln>
            <a:noFill/>
          </a:ln>
          <a:effectLst>
            <a:outerShdw blurRad="38100" dist="25400" dir="8100000" algn="tr" rotWithShape="0">
              <a:prstClr val="black">
                <a:alpha val="4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 name="Oval 9">
            <a:extLst>
              <a:ext uri="{FF2B5EF4-FFF2-40B4-BE49-F238E27FC236}">
                <a16:creationId xmlns="" xmlns:a16="http://schemas.microsoft.com/office/drawing/2014/main" id="{F5A1EC62-7DA6-4AC2-A6CC-DB083B32BB0E}"/>
              </a:ext>
            </a:extLst>
          </p:cNvPr>
          <p:cNvSpPr/>
          <p:nvPr/>
        </p:nvSpPr>
        <p:spPr>
          <a:xfrm>
            <a:off x="3811249" y="2415596"/>
            <a:ext cx="382588" cy="382588"/>
          </a:xfrm>
          <a:prstGeom prst="ellipse">
            <a:avLst/>
          </a:prstGeom>
          <a:solidFill>
            <a:schemeClr val="accent6">
              <a:lumMod val="60000"/>
              <a:lumOff val="40000"/>
            </a:schemeClr>
          </a:solidFill>
          <a:ln>
            <a:noFill/>
          </a:ln>
          <a:effectLst>
            <a:outerShdw blurRad="38100" dist="25400" dir="8100000" algn="tr" rotWithShape="0">
              <a:prstClr val="black">
                <a:alpha val="4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 name="Oval 10">
            <a:extLst>
              <a:ext uri="{FF2B5EF4-FFF2-40B4-BE49-F238E27FC236}">
                <a16:creationId xmlns="" xmlns:a16="http://schemas.microsoft.com/office/drawing/2014/main" id="{AA74E059-B13B-41D7-B3FF-78CA956EB1A7}"/>
              </a:ext>
            </a:extLst>
          </p:cNvPr>
          <p:cNvSpPr/>
          <p:nvPr/>
        </p:nvSpPr>
        <p:spPr>
          <a:xfrm>
            <a:off x="3753768" y="2968340"/>
            <a:ext cx="382588" cy="382588"/>
          </a:xfrm>
          <a:prstGeom prst="ellipse">
            <a:avLst/>
          </a:prstGeom>
          <a:solidFill>
            <a:srgbClr val="00B0F0"/>
          </a:solidFill>
          <a:ln>
            <a:noFill/>
          </a:ln>
          <a:effectLst>
            <a:outerShdw blurRad="38100" dist="25400" dir="8100000" algn="tr" rotWithShape="0">
              <a:prstClr val="black">
                <a:alpha val="4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2" name="Oval 11">
            <a:extLst>
              <a:ext uri="{FF2B5EF4-FFF2-40B4-BE49-F238E27FC236}">
                <a16:creationId xmlns="" xmlns:a16="http://schemas.microsoft.com/office/drawing/2014/main" id="{A3D6FD00-6B41-46B9-9317-2E211BD9CCC6}"/>
              </a:ext>
            </a:extLst>
          </p:cNvPr>
          <p:cNvSpPr/>
          <p:nvPr/>
        </p:nvSpPr>
        <p:spPr>
          <a:xfrm>
            <a:off x="3773153" y="3518914"/>
            <a:ext cx="382588" cy="382588"/>
          </a:xfrm>
          <a:prstGeom prst="ellipse">
            <a:avLst/>
          </a:prstGeom>
          <a:solidFill>
            <a:srgbClr val="FF0000"/>
          </a:solidFill>
          <a:ln>
            <a:noFill/>
          </a:ln>
          <a:effectLst>
            <a:outerShdw blurRad="38100" dist="25400" dir="8100000" algn="tr" rotWithShape="0">
              <a:prstClr val="black">
                <a:alpha val="4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 name="Oval 12">
            <a:extLst>
              <a:ext uri="{FF2B5EF4-FFF2-40B4-BE49-F238E27FC236}">
                <a16:creationId xmlns="" xmlns:a16="http://schemas.microsoft.com/office/drawing/2014/main" id="{A1A648C6-81B0-42CA-AD64-EC3042E3D295}"/>
              </a:ext>
            </a:extLst>
          </p:cNvPr>
          <p:cNvSpPr/>
          <p:nvPr/>
        </p:nvSpPr>
        <p:spPr>
          <a:xfrm>
            <a:off x="3792988" y="4207168"/>
            <a:ext cx="382588" cy="381000"/>
          </a:xfrm>
          <a:prstGeom prst="ellipse">
            <a:avLst/>
          </a:prstGeom>
          <a:solidFill>
            <a:schemeClr val="accent2">
              <a:lumMod val="40000"/>
              <a:lumOff val="60000"/>
            </a:schemeClr>
          </a:solidFill>
          <a:ln>
            <a:noFill/>
          </a:ln>
          <a:effectLst>
            <a:outerShdw blurRad="38100" dist="25400" dir="8100000" algn="tr" rotWithShape="0">
              <a:prstClr val="black">
                <a:alpha val="4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3021" name="Rectangle 23">
            <a:extLst>
              <a:ext uri="{FF2B5EF4-FFF2-40B4-BE49-F238E27FC236}">
                <a16:creationId xmlns="" xmlns:a16="http://schemas.microsoft.com/office/drawing/2014/main" id="{ABA3ED93-E947-447B-85D0-5FD765732607}"/>
              </a:ext>
            </a:extLst>
          </p:cNvPr>
          <p:cNvSpPr>
            <a:spLocks noChangeArrowheads="1"/>
          </p:cNvSpPr>
          <p:nvPr/>
        </p:nvSpPr>
        <p:spPr bwMode="auto">
          <a:xfrm>
            <a:off x="4229695" y="1150691"/>
            <a:ext cx="552688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en-US" sz="1800" b="0" i="0" u="none" strike="noStrike" kern="1200" cap="none" spc="0" normalizeH="0" baseline="0" noProof="0" dirty="0">
                <a:ln>
                  <a:noFill/>
                </a:ln>
                <a:solidFill>
                  <a:prstClr val="white"/>
                </a:solidFill>
                <a:effectLst/>
                <a:uLnTx/>
                <a:uFillTx/>
                <a:latin typeface="Calibri Light" panose="020F0302020204030204" pitchFamily="34" charset="0"/>
                <a:ea typeface="+mn-ea"/>
                <a:cs typeface="+mn-cs"/>
              </a:rPr>
              <a:t>STABILITAS POLITIK DAN KEAMANAN</a:t>
            </a:r>
          </a:p>
        </p:txBody>
      </p:sp>
      <p:sp>
        <p:nvSpPr>
          <p:cNvPr id="43023" name="Rectangle 25">
            <a:extLst>
              <a:ext uri="{FF2B5EF4-FFF2-40B4-BE49-F238E27FC236}">
                <a16:creationId xmlns="" xmlns:a16="http://schemas.microsoft.com/office/drawing/2014/main" id="{1A60EC53-4318-4E0F-B247-19EC57172E9A}"/>
              </a:ext>
            </a:extLst>
          </p:cNvPr>
          <p:cNvSpPr>
            <a:spLocks noChangeArrowheads="1"/>
          </p:cNvSpPr>
          <p:nvPr/>
        </p:nvSpPr>
        <p:spPr bwMode="auto">
          <a:xfrm>
            <a:off x="654936" y="2707330"/>
            <a:ext cx="1991527"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2100" b="0" i="0" u="none" strike="noStrike" kern="1200" cap="none" spc="0" normalizeH="0" baseline="0" noProof="0" dirty="0">
                <a:ln>
                  <a:noFill/>
                </a:ln>
                <a:solidFill>
                  <a:prstClr val="white"/>
                </a:solidFill>
                <a:effectLst/>
                <a:uLnTx/>
                <a:uFillTx/>
                <a:latin typeface="Calibri Light" panose="020F0302020204030204" pitchFamily="34" charset="0"/>
                <a:ea typeface="+mn-ea"/>
                <a:cs typeface="+mn-cs"/>
              </a:rPr>
              <a:t>SISTEM POLITIK</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2100" b="0" i="0" u="none" strike="noStrike" kern="1200" cap="none" spc="0" normalizeH="0" baseline="0" noProof="0" dirty="0">
                <a:ln>
                  <a:noFill/>
                </a:ln>
                <a:solidFill>
                  <a:prstClr val="white"/>
                </a:solidFill>
                <a:effectLst/>
                <a:uLnTx/>
                <a:uFillTx/>
                <a:latin typeface="Calibri Light" panose="020F0302020204030204" pitchFamily="34" charset="0"/>
                <a:ea typeface="+mn-ea"/>
                <a:cs typeface="+mn-cs"/>
              </a:rPr>
              <a:t>KONDISI INDONESIA</a:t>
            </a:r>
          </a:p>
        </p:txBody>
      </p:sp>
      <p:sp>
        <p:nvSpPr>
          <p:cNvPr id="29" name="Rectangle 23">
            <a:extLst>
              <a:ext uri="{FF2B5EF4-FFF2-40B4-BE49-F238E27FC236}">
                <a16:creationId xmlns="" xmlns:a16="http://schemas.microsoft.com/office/drawing/2014/main" id="{9B771591-7BD3-448D-A3C6-B8443C6F61FF}"/>
              </a:ext>
            </a:extLst>
          </p:cNvPr>
          <p:cNvSpPr>
            <a:spLocks noChangeArrowheads="1"/>
          </p:cNvSpPr>
          <p:nvPr/>
        </p:nvSpPr>
        <p:spPr bwMode="auto">
          <a:xfrm>
            <a:off x="4173666" y="1652360"/>
            <a:ext cx="51819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en-US" sz="1800" b="0" i="0" u="none" strike="noStrike" kern="1200" cap="none" spc="0" normalizeH="0" baseline="0" noProof="0" dirty="0">
                <a:ln>
                  <a:noFill/>
                </a:ln>
                <a:solidFill>
                  <a:prstClr val="white"/>
                </a:solidFill>
                <a:effectLst/>
                <a:uLnTx/>
                <a:uFillTx/>
                <a:latin typeface="Calibri Light" panose="020F0302020204030204" pitchFamily="34" charset="0"/>
                <a:ea typeface="+mn-ea"/>
                <a:cs typeface="+mn-cs"/>
              </a:rPr>
              <a:t>TATA KELOLA BIROKRASI EFEKTIF DAN EFISIEN</a:t>
            </a:r>
          </a:p>
        </p:txBody>
      </p:sp>
      <p:sp>
        <p:nvSpPr>
          <p:cNvPr id="30" name="Rectangle 23">
            <a:extLst>
              <a:ext uri="{FF2B5EF4-FFF2-40B4-BE49-F238E27FC236}">
                <a16:creationId xmlns="" xmlns:a16="http://schemas.microsoft.com/office/drawing/2014/main" id="{6537454F-CD2F-46BB-AF5B-EAF6E7EF8147}"/>
              </a:ext>
            </a:extLst>
          </p:cNvPr>
          <p:cNvSpPr>
            <a:spLocks noChangeArrowheads="1"/>
          </p:cNvSpPr>
          <p:nvPr/>
        </p:nvSpPr>
        <p:spPr bwMode="auto">
          <a:xfrm>
            <a:off x="4173666" y="2390275"/>
            <a:ext cx="51819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en-US" sz="1800" b="0" i="0" u="none" strike="noStrike" kern="1200" cap="none" spc="0" normalizeH="0" baseline="0" noProof="0" dirty="0">
                <a:ln>
                  <a:noFill/>
                </a:ln>
                <a:solidFill>
                  <a:prstClr val="white"/>
                </a:solidFill>
                <a:effectLst/>
                <a:uLnTx/>
                <a:uFillTx/>
                <a:latin typeface="Calibri Light" panose="020F0302020204030204" pitchFamily="34" charset="0"/>
                <a:ea typeface="+mn-ea"/>
                <a:cs typeface="+mn-cs"/>
              </a:rPr>
              <a:t>PEMBERANTASAN KORUPSI</a:t>
            </a:r>
          </a:p>
        </p:txBody>
      </p:sp>
      <p:sp>
        <p:nvSpPr>
          <p:cNvPr id="31" name="Rectangle 23">
            <a:extLst>
              <a:ext uri="{FF2B5EF4-FFF2-40B4-BE49-F238E27FC236}">
                <a16:creationId xmlns="" xmlns:a16="http://schemas.microsoft.com/office/drawing/2014/main" id="{3056EED4-57B9-4B6E-98A4-CAE9E0B84784}"/>
              </a:ext>
            </a:extLst>
          </p:cNvPr>
          <p:cNvSpPr>
            <a:spLocks noChangeArrowheads="1"/>
          </p:cNvSpPr>
          <p:nvPr/>
        </p:nvSpPr>
        <p:spPr bwMode="auto">
          <a:xfrm>
            <a:off x="4193837" y="2942853"/>
            <a:ext cx="51819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en-US" sz="1800" b="0" i="0" u="none" strike="noStrike" kern="1200" cap="none" spc="0" normalizeH="0" baseline="0" noProof="0" dirty="0">
                <a:ln>
                  <a:noFill/>
                </a:ln>
                <a:solidFill>
                  <a:prstClr val="white"/>
                </a:solidFill>
                <a:effectLst/>
                <a:uLnTx/>
                <a:uFillTx/>
                <a:latin typeface="Calibri Light" panose="020F0302020204030204" pitchFamily="34" charset="0"/>
                <a:ea typeface="+mn-ea"/>
                <a:cs typeface="+mn-cs"/>
              </a:rPr>
              <a:t>PERTUMBUHAN EKONOMI</a:t>
            </a:r>
          </a:p>
        </p:txBody>
      </p:sp>
      <p:sp>
        <p:nvSpPr>
          <p:cNvPr id="32" name="Rectangle 23">
            <a:extLst>
              <a:ext uri="{FF2B5EF4-FFF2-40B4-BE49-F238E27FC236}">
                <a16:creationId xmlns="" xmlns:a16="http://schemas.microsoft.com/office/drawing/2014/main" id="{C27D005D-2658-4A78-9686-81C1DDCD4AE8}"/>
              </a:ext>
            </a:extLst>
          </p:cNvPr>
          <p:cNvSpPr>
            <a:spLocks noChangeArrowheads="1"/>
          </p:cNvSpPr>
          <p:nvPr/>
        </p:nvSpPr>
        <p:spPr bwMode="auto">
          <a:xfrm>
            <a:off x="4193837" y="3440880"/>
            <a:ext cx="520097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en-US" sz="1800" b="0" i="0" u="none" strike="noStrike" kern="1200" cap="none" spc="0" normalizeH="0" baseline="0" noProof="0" dirty="0">
                <a:ln>
                  <a:noFill/>
                </a:ln>
                <a:solidFill>
                  <a:prstClr val="white"/>
                </a:solidFill>
                <a:effectLst/>
                <a:uLnTx/>
                <a:uFillTx/>
                <a:latin typeface="Calibri Light" panose="020F0302020204030204" pitchFamily="34" charset="0"/>
                <a:ea typeface="+mn-ea"/>
                <a:cs typeface="+mn-cs"/>
              </a:rPr>
              <a:t>PERCEPATAN PEMERATAAN DAN KEADILAN</a:t>
            </a:r>
          </a:p>
        </p:txBody>
      </p:sp>
      <p:sp>
        <p:nvSpPr>
          <p:cNvPr id="33" name="Rectangle 23">
            <a:extLst>
              <a:ext uri="{FF2B5EF4-FFF2-40B4-BE49-F238E27FC236}">
                <a16:creationId xmlns="" xmlns:a16="http://schemas.microsoft.com/office/drawing/2014/main" id="{4AC9E535-7327-4FD2-AA3F-5B9F165DB09B}"/>
              </a:ext>
            </a:extLst>
          </p:cNvPr>
          <p:cNvSpPr>
            <a:spLocks noChangeArrowheads="1"/>
          </p:cNvSpPr>
          <p:nvPr/>
        </p:nvSpPr>
        <p:spPr bwMode="auto">
          <a:xfrm>
            <a:off x="4173666" y="4228936"/>
            <a:ext cx="51819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en-US" sz="1800" b="0" i="0" u="none" strike="noStrike" kern="1200" cap="none" spc="0" normalizeH="0" baseline="0" noProof="0" dirty="0">
                <a:ln>
                  <a:noFill/>
                </a:ln>
                <a:solidFill>
                  <a:prstClr val="white"/>
                </a:solidFill>
                <a:effectLst/>
                <a:uLnTx/>
                <a:uFillTx/>
                <a:latin typeface="Calibri Light" panose="020F0302020204030204" pitchFamily="34" charset="0"/>
                <a:ea typeface="+mn-ea"/>
                <a:cs typeface="+mn-cs"/>
              </a:rPr>
              <a:t>KEBERLANJUTAN PEMBANGUNAN</a:t>
            </a:r>
          </a:p>
        </p:txBody>
      </p:sp>
      <p:sp>
        <p:nvSpPr>
          <p:cNvPr id="34" name="Rectangle 23">
            <a:extLst>
              <a:ext uri="{FF2B5EF4-FFF2-40B4-BE49-F238E27FC236}">
                <a16:creationId xmlns="" xmlns:a16="http://schemas.microsoft.com/office/drawing/2014/main" id="{079D92C2-AE77-47C3-8C94-1456A9C72C71}"/>
              </a:ext>
            </a:extLst>
          </p:cNvPr>
          <p:cNvSpPr>
            <a:spLocks noChangeArrowheads="1"/>
          </p:cNvSpPr>
          <p:nvPr/>
        </p:nvSpPr>
        <p:spPr bwMode="auto">
          <a:xfrm>
            <a:off x="4193837" y="4839275"/>
            <a:ext cx="51617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en-US" sz="1800" b="0" i="0" u="none" strike="noStrike" kern="1200" cap="none" spc="0" normalizeH="0" baseline="0" noProof="0" dirty="0">
                <a:ln>
                  <a:noFill/>
                </a:ln>
                <a:solidFill>
                  <a:prstClr val="white"/>
                </a:solidFill>
                <a:effectLst/>
                <a:uLnTx/>
                <a:uFillTx/>
                <a:latin typeface="Calibri Light" panose="020F0302020204030204" pitchFamily="34" charset="0"/>
                <a:ea typeface="+mn-ea"/>
                <a:cs typeface="+mn-cs"/>
              </a:rPr>
              <a:t>KESENJANGAN ANTAR WILAYAH</a:t>
            </a:r>
          </a:p>
        </p:txBody>
      </p:sp>
      <p:sp>
        <p:nvSpPr>
          <p:cNvPr id="35" name="Oval 34">
            <a:extLst>
              <a:ext uri="{FF2B5EF4-FFF2-40B4-BE49-F238E27FC236}">
                <a16:creationId xmlns="" xmlns:a16="http://schemas.microsoft.com/office/drawing/2014/main" id="{60F1A7B6-7A66-44CA-A6BE-D05E209C9E13}"/>
              </a:ext>
            </a:extLst>
          </p:cNvPr>
          <p:cNvSpPr/>
          <p:nvPr/>
        </p:nvSpPr>
        <p:spPr>
          <a:xfrm>
            <a:off x="2512650" y="3120891"/>
            <a:ext cx="382588" cy="382588"/>
          </a:xfrm>
          <a:prstGeom prst="ellipse">
            <a:avLst/>
          </a:prstGeom>
          <a:solidFill>
            <a:schemeClr val="tx2">
              <a:lumMod val="20000"/>
              <a:lumOff val="80000"/>
            </a:schemeClr>
          </a:solidFill>
          <a:ln>
            <a:noFill/>
          </a:ln>
          <a:effectLst>
            <a:outerShdw blurRad="38100" dist="25400" dir="8100000" algn="tr" rotWithShape="0">
              <a:prstClr val="black">
                <a:alpha val="4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14" name="Straight Arrow Connector 13">
            <a:extLst>
              <a:ext uri="{FF2B5EF4-FFF2-40B4-BE49-F238E27FC236}">
                <a16:creationId xmlns="" xmlns:a16="http://schemas.microsoft.com/office/drawing/2014/main" id="{998B944D-1CFA-4653-9569-19276188595F}"/>
              </a:ext>
            </a:extLst>
          </p:cNvPr>
          <p:cNvCxnSpPr>
            <a:cxnSpLocks/>
            <a:stCxn id="35" idx="6"/>
            <a:endCxn id="8" idx="2"/>
          </p:cNvCxnSpPr>
          <p:nvPr/>
        </p:nvCxnSpPr>
        <p:spPr>
          <a:xfrm flipV="1">
            <a:off x="2895238" y="1315244"/>
            <a:ext cx="916015" cy="199694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 xmlns:a16="http://schemas.microsoft.com/office/drawing/2014/main" id="{D0E049A1-EA56-4999-A3F3-11286F31E996}"/>
              </a:ext>
            </a:extLst>
          </p:cNvPr>
          <p:cNvCxnSpPr>
            <a:cxnSpLocks/>
            <a:stCxn id="35" idx="6"/>
            <a:endCxn id="9" idx="3"/>
          </p:cNvCxnSpPr>
          <p:nvPr/>
        </p:nvCxnSpPr>
        <p:spPr>
          <a:xfrm flipV="1">
            <a:off x="2895238" y="1999910"/>
            <a:ext cx="972040" cy="13122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 xmlns:a16="http://schemas.microsoft.com/office/drawing/2014/main" id="{50EB9075-89DE-4554-9BE2-1D45F460E961}"/>
              </a:ext>
            </a:extLst>
          </p:cNvPr>
          <p:cNvCxnSpPr>
            <a:cxnSpLocks/>
            <a:stCxn id="35" idx="6"/>
            <a:endCxn id="10" idx="3"/>
          </p:cNvCxnSpPr>
          <p:nvPr/>
        </p:nvCxnSpPr>
        <p:spPr>
          <a:xfrm flipV="1">
            <a:off x="2895238" y="2742155"/>
            <a:ext cx="972040" cy="57003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 xmlns:a16="http://schemas.microsoft.com/office/drawing/2014/main" id="{E087AA0B-795D-4B74-82EA-012FB71E5187}"/>
              </a:ext>
            </a:extLst>
          </p:cNvPr>
          <p:cNvCxnSpPr>
            <a:cxnSpLocks/>
            <a:stCxn id="35" idx="6"/>
            <a:endCxn id="11" idx="2"/>
          </p:cNvCxnSpPr>
          <p:nvPr/>
        </p:nvCxnSpPr>
        <p:spPr>
          <a:xfrm flipV="1">
            <a:off x="2895238" y="3159634"/>
            <a:ext cx="858530" cy="1525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 xmlns:a16="http://schemas.microsoft.com/office/drawing/2014/main" id="{64BDEDFE-7251-4345-A8DD-41CF6FB97937}"/>
              </a:ext>
            </a:extLst>
          </p:cNvPr>
          <p:cNvCxnSpPr>
            <a:cxnSpLocks/>
            <a:stCxn id="35" idx="6"/>
            <a:endCxn id="7" idx="1"/>
          </p:cNvCxnSpPr>
          <p:nvPr/>
        </p:nvCxnSpPr>
        <p:spPr>
          <a:xfrm>
            <a:off x="2895238" y="3312185"/>
            <a:ext cx="952659" cy="155723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 xmlns:a16="http://schemas.microsoft.com/office/drawing/2014/main" id="{458BA3A9-C0F7-4E54-A2BE-9E975D730012}"/>
              </a:ext>
            </a:extLst>
          </p:cNvPr>
          <p:cNvCxnSpPr>
            <a:cxnSpLocks/>
            <a:stCxn id="35" idx="6"/>
            <a:endCxn id="13" idx="2"/>
          </p:cNvCxnSpPr>
          <p:nvPr/>
        </p:nvCxnSpPr>
        <p:spPr>
          <a:xfrm>
            <a:off x="2895238" y="3312185"/>
            <a:ext cx="897750" cy="10854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 xmlns:a16="http://schemas.microsoft.com/office/drawing/2014/main" id="{1E2D3381-9353-4DF8-A511-14E4D4444B45}"/>
              </a:ext>
            </a:extLst>
          </p:cNvPr>
          <p:cNvCxnSpPr>
            <a:cxnSpLocks/>
            <a:stCxn id="35" idx="6"/>
            <a:endCxn id="12" idx="2"/>
          </p:cNvCxnSpPr>
          <p:nvPr/>
        </p:nvCxnSpPr>
        <p:spPr>
          <a:xfrm>
            <a:off x="2895238" y="3312185"/>
            <a:ext cx="877915" cy="3980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8" name="Oval 37">
            <a:extLst>
              <a:ext uri="{FF2B5EF4-FFF2-40B4-BE49-F238E27FC236}">
                <a16:creationId xmlns="" xmlns:a16="http://schemas.microsoft.com/office/drawing/2014/main" id="{130502E7-DA51-4EE2-ABBF-C41EA9EA4F8B}"/>
              </a:ext>
            </a:extLst>
          </p:cNvPr>
          <p:cNvSpPr/>
          <p:nvPr/>
        </p:nvSpPr>
        <p:spPr>
          <a:xfrm>
            <a:off x="3791078" y="5472200"/>
            <a:ext cx="382588" cy="382587"/>
          </a:xfrm>
          <a:prstGeom prst="ellipse">
            <a:avLst/>
          </a:prstGeom>
          <a:solidFill>
            <a:schemeClr val="tx1">
              <a:lumMod val="65000"/>
              <a:lumOff val="35000"/>
            </a:schemeClr>
          </a:solidFill>
          <a:ln>
            <a:noFill/>
          </a:ln>
          <a:effectLst>
            <a:outerShdw blurRad="38100" dist="25400" dir="8100000" algn="tr" rotWithShape="0">
              <a:prstClr val="black">
                <a:alpha val="4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40" name="Straight Arrow Connector 39">
            <a:extLst>
              <a:ext uri="{FF2B5EF4-FFF2-40B4-BE49-F238E27FC236}">
                <a16:creationId xmlns="" xmlns:a16="http://schemas.microsoft.com/office/drawing/2014/main" id="{15293DC4-C81E-47AD-A379-9832AF97F3A4}"/>
              </a:ext>
            </a:extLst>
          </p:cNvPr>
          <p:cNvCxnSpPr>
            <a:cxnSpLocks/>
            <a:stCxn id="35" idx="6"/>
            <a:endCxn id="38" idx="1"/>
          </p:cNvCxnSpPr>
          <p:nvPr/>
        </p:nvCxnSpPr>
        <p:spPr>
          <a:xfrm>
            <a:off x="2895238" y="3312185"/>
            <a:ext cx="951869" cy="22160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1" name="Rectangle 23">
            <a:extLst>
              <a:ext uri="{FF2B5EF4-FFF2-40B4-BE49-F238E27FC236}">
                <a16:creationId xmlns="" xmlns:a16="http://schemas.microsoft.com/office/drawing/2014/main" id="{741EDAE3-FAFF-4D4C-A7A4-684248934297}"/>
              </a:ext>
            </a:extLst>
          </p:cNvPr>
          <p:cNvSpPr>
            <a:spLocks noChangeArrowheads="1"/>
          </p:cNvSpPr>
          <p:nvPr/>
        </p:nvSpPr>
        <p:spPr bwMode="auto">
          <a:xfrm>
            <a:off x="4212887" y="5393307"/>
            <a:ext cx="43075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en-US" sz="1800" b="0" i="0" u="none" strike="noStrike" kern="1200" cap="none" spc="0" normalizeH="0" baseline="0" noProof="0" dirty="0">
                <a:ln>
                  <a:noFill/>
                </a:ln>
                <a:solidFill>
                  <a:prstClr val="white"/>
                </a:solidFill>
                <a:effectLst/>
                <a:uLnTx/>
                <a:uFillTx/>
                <a:latin typeface="Calibri Light" panose="020F0302020204030204" pitchFamily="34" charset="0"/>
                <a:ea typeface="+mn-ea"/>
                <a:cs typeface="+mn-cs"/>
              </a:rPr>
              <a:t>PERCEPATAN </a:t>
            </a:r>
            <a:r>
              <a:rPr kumimoji="0" lang="en-US" altLang="en-US" sz="1800" b="0" i="0" u="none" strike="noStrike" kern="1200" cap="none" spc="0" normalizeH="0" baseline="0" noProof="0" dirty="0" smtClean="0">
                <a:ln>
                  <a:noFill/>
                </a:ln>
                <a:solidFill>
                  <a:prstClr val="white"/>
                </a:solidFill>
                <a:effectLst/>
                <a:uLnTx/>
                <a:uFillTx/>
                <a:latin typeface="Calibri Light" panose="020F0302020204030204" pitchFamily="34" charset="0"/>
                <a:ea typeface="+mn-ea"/>
                <a:cs typeface="+mn-cs"/>
              </a:rPr>
              <a:t>PEMBANGUNAN</a:t>
            </a:r>
            <a:endParaRPr kumimoji="0" lang="en-US" altLang="en-US" sz="1800" b="0" i="0" u="none" strike="noStrike" kern="1200" cap="none" spc="0" normalizeH="0" baseline="0" noProof="0" dirty="0">
              <a:ln>
                <a:noFill/>
              </a:ln>
              <a:solidFill>
                <a:prstClr val="white"/>
              </a:solidFill>
              <a:effectLst/>
              <a:uLnTx/>
              <a:uFillTx/>
              <a:latin typeface="Calibri Light" panose="020F0302020204030204" pitchFamily="34" charset="0"/>
              <a:ea typeface="+mn-ea"/>
              <a:cs typeface="+mn-cs"/>
            </a:endParaRPr>
          </a:p>
        </p:txBody>
      </p:sp>
      <p:sp>
        <p:nvSpPr>
          <p:cNvPr id="28" name="Slide Number Placeholder 1"/>
          <p:cNvSpPr>
            <a:spLocks noGrp="1"/>
          </p:cNvSpPr>
          <p:nvPr>
            <p:ph type="sldNum" sz="quarter" idx="12"/>
          </p:nvPr>
        </p:nvSpPr>
        <p:spPr>
          <a:xfrm>
            <a:off x="8587409" y="6527013"/>
            <a:ext cx="556591" cy="332262"/>
          </a:xfrm>
          <a:noFill/>
          <a:ln>
            <a:noFill/>
          </a:ln>
          <a:effectLst>
            <a:glow rad="127000">
              <a:schemeClr val="tx2">
                <a:lumMod val="50000"/>
              </a:schemeClr>
            </a:glo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62" b="1" i="0" u="none" strike="noStrike" kern="1200" cap="none" spc="0" normalizeH="0" baseline="0" noProof="0" dirty="0">
                <a:ln>
                  <a:noFill/>
                </a:ln>
                <a:solidFill>
                  <a:srgbClr val="FF0000"/>
                </a:solidFill>
                <a:effectLst>
                  <a:glow rad="63500">
                    <a:prstClr val="white"/>
                  </a:glow>
                </a:effectLst>
                <a:uLnTx/>
                <a:uFillTx/>
                <a:latin typeface="Arial Black" panose="020B0A04020102020204" pitchFamily="34" charset="0"/>
                <a:ea typeface="+mn-ea"/>
                <a:cs typeface="+mn-cs"/>
              </a:rPr>
              <a:t>|</a:t>
            </a:r>
            <a:r>
              <a:rPr kumimoji="0" lang="en-US" sz="1292" b="1" i="0" u="none" strike="noStrike" kern="1200" cap="none" spc="0" normalizeH="0" baseline="0" noProof="0" dirty="0">
                <a:ln>
                  <a:noFill/>
                </a:ln>
                <a:solidFill>
                  <a:srgbClr val="FF0000"/>
                </a:solidFill>
                <a:effectLst>
                  <a:glow rad="63500">
                    <a:prstClr val="white"/>
                  </a:glow>
                </a:effectLst>
                <a:uLnTx/>
                <a:uFillTx/>
                <a:latin typeface="Arial Black" panose="020B0A04020102020204" pitchFamily="34" charset="0"/>
                <a:ea typeface="+mn-ea"/>
                <a:cs typeface="+mn-cs"/>
              </a:rPr>
              <a:t> </a:t>
            </a:r>
            <a:fld id="{4F931568-B3ED-40EB-BE42-B68B809A3DFA}" type="slidenum">
              <a:rPr kumimoji="0" lang="en-US" sz="1292" b="1" i="0" u="none" strike="noStrike" kern="1200" cap="none" spc="0" normalizeH="0" baseline="0" noProof="0">
                <a:ln>
                  <a:noFill/>
                </a:ln>
                <a:solidFill>
                  <a:srgbClr val="FF0000"/>
                </a:solidFill>
                <a:effectLst>
                  <a:glow rad="63500">
                    <a:prstClr val="white"/>
                  </a:glow>
                </a:effectLst>
                <a:uLnTx/>
                <a:uFillTx/>
                <a:latin typeface="Arial Black" panose="020B0A040201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a:t>
            </a:fld>
            <a:endParaRPr kumimoji="0" lang="en-US" sz="1292" b="1" i="0" u="none" strike="noStrike" kern="1200" cap="none" spc="0" normalizeH="0" baseline="0" noProof="0" dirty="0">
              <a:ln>
                <a:noFill/>
              </a:ln>
              <a:solidFill>
                <a:srgbClr val="FF0000"/>
              </a:solidFill>
              <a:effectLst>
                <a:glow rad="63500">
                  <a:prstClr val="white"/>
                </a:glow>
              </a:effectLst>
              <a:uLnTx/>
              <a:uFillTx/>
              <a:latin typeface="Arial Black" panose="020B0A04020102020204" pitchFamily="34" charset="0"/>
              <a:ea typeface="+mn-ea"/>
              <a:cs typeface="+mn-cs"/>
            </a:endParaRPr>
          </a:p>
        </p:txBody>
      </p:sp>
    </p:spTree>
    <p:extLst>
      <p:ext uri="{BB962C8B-B14F-4D97-AF65-F5344CB8AC3E}">
        <p14:creationId xmlns:p14="http://schemas.microsoft.com/office/powerpoint/2010/main" val="38303569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Placeholder 5">
            <a:extLst>
              <a:ext uri="{FF2B5EF4-FFF2-40B4-BE49-F238E27FC236}">
                <a16:creationId xmlns="" xmlns:a16="http://schemas.microsoft.com/office/drawing/2014/main" id="{838EAC4F-DA58-4BF6-92A5-EEBE324F19C0}"/>
              </a:ext>
            </a:extLst>
          </p:cNvPr>
          <p:cNvPicPr>
            <a:picLocks noGrp="1" noChangeAspect="1" noChangeArrowheads="1"/>
          </p:cNvPicPr>
          <p:nvPr>
            <p:ph type="pic" sz="quarter" idx="4294967295"/>
          </p:nvPr>
        </p:nvPicPr>
        <p:blipFill>
          <a:blip r:embed="rId2">
            <a:extLst>
              <a:ext uri="{28A0092B-C50C-407E-A947-70E740481C1C}">
                <a14:useLocalDpi xmlns:a14="http://schemas.microsoft.com/office/drawing/2010/main" val="0"/>
              </a:ext>
            </a:extLst>
          </a:blip>
          <a:srcRect l="29248" r="29248"/>
          <a:stretch>
            <a:fillRect/>
          </a:stretch>
        </p:blipFill>
        <p:spPr>
          <a:xfrm>
            <a:off x="201613" y="246063"/>
            <a:ext cx="3967162" cy="6365875"/>
          </a:xfrm>
          <a:noFill/>
        </p:spPr>
      </p:pic>
      <p:sp>
        <p:nvSpPr>
          <p:cNvPr id="122" name="Rectangle 121">
            <a:extLst>
              <a:ext uri="{FF2B5EF4-FFF2-40B4-BE49-F238E27FC236}">
                <a16:creationId xmlns="" xmlns:a16="http://schemas.microsoft.com/office/drawing/2014/main" id="{DB35F496-C875-407D-82CE-4B40E2016C09}"/>
              </a:ext>
            </a:extLst>
          </p:cNvPr>
          <p:cNvSpPr/>
          <p:nvPr/>
        </p:nvSpPr>
        <p:spPr>
          <a:xfrm>
            <a:off x="190500" y="1001713"/>
            <a:ext cx="3978275" cy="2058987"/>
          </a:xfrm>
          <a:prstGeom prst="rect">
            <a:avLst/>
          </a:prstGeom>
          <a:solidFill>
            <a:schemeClr val="tx2">
              <a:lumMod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6628" name="Title 1">
            <a:extLst>
              <a:ext uri="{FF2B5EF4-FFF2-40B4-BE49-F238E27FC236}">
                <a16:creationId xmlns="" xmlns:a16="http://schemas.microsoft.com/office/drawing/2014/main" id="{E37BA4AA-5C93-482B-981B-54AE4E005FCF}"/>
              </a:ext>
            </a:extLst>
          </p:cNvPr>
          <p:cNvSpPr txBox="1">
            <a:spLocks/>
          </p:cNvSpPr>
          <p:nvPr/>
        </p:nvSpPr>
        <p:spPr bwMode="auto">
          <a:xfrm>
            <a:off x="658813" y="1463675"/>
            <a:ext cx="3354387"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r" defTabSz="914400" rtl="0" eaLnBrk="1" fontAlgn="base" latinLnBrk="0" hangingPunct="1">
              <a:lnSpc>
                <a:spcPct val="90000"/>
              </a:lnSpc>
              <a:spcBef>
                <a:spcPct val="0"/>
              </a:spcBef>
              <a:spcAft>
                <a:spcPct val="0"/>
              </a:spcAft>
              <a:buClrTx/>
              <a:buSzTx/>
              <a:buFontTx/>
              <a:buNone/>
              <a:tabLst/>
              <a:defRPr/>
            </a:pPr>
            <a:r>
              <a:rPr kumimoji="0" lang="en-US" altLang="en-US" sz="3200" b="1" i="0" u="none" strike="noStrike" kern="1200" cap="none" spc="0" normalizeH="0" baseline="0" noProof="0">
                <a:ln>
                  <a:noFill/>
                </a:ln>
                <a:solidFill>
                  <a:prstClr val="white"/>
                </a:solidFill>
                <a:effectLst/>
                <a:uLnTx/>
                <a:uFillTx/>
                <a:latin typeface="Segoe UI" panose="020B0502040204020203" pitchFamily="34" charset="0"/>
                <a:ea typeface="MS PGothic" panose="020B0600070205080204" pitchFamily="34" charset="-128"/>
                <a:cs typeface="Segoe UI" panose="020B0502040204020203" pitchFamily="34" charset="0"/>
              </a:rPr>
              <a:t>TAHUN POLITIK</a:t>
            </a:r>
          </a:p>
        </p:txBody>
      </p:sp>
      <p:grpSp>
        <p:nvGrpSpPr>
          <p:cNvPr id="26629" name="Group 96">
            <a:extLst>
              <a:ext uri="{FF2B5EF4-FFF2-40B4-BE49-F238E27FC236}">
                <a16:creationId xmlns="" xmlns:a16="http://schemas.microsoft.com/office/drawing/2014/main" id="{1D21FF00-A143-4E84-92CF-53F7B4815DEC}"/>
              </a:ext>
            </a:extLst>
          </p:cNvPr>
          <p:cNvGrpSpPr>
            <a:grpSpLocks/>
          </p:cNvGrpSpPr>
          <p:nvPr/>
        </p:nvGrpSpPr>
        <p:grpSpPr bwMode="auto">
          <a:xfrm>
            <a:off x="3141663" y="1219200"/>
            <a:ext cx="871537" cy="141288"/>
            <a:chOff x="5591175" y="742950"/>
            <a:chExt cx="1400176" cy="228600"/>
          </a:xfrm>
        </p:grpSpPr>
        <p:sp>
          <p:nvSpPr>
            <p:cNvPr id="98" name="Oval 97">
              <a:extLst>
                <a:ext uri="{FF2B5EF4-FFF2-40B4-BE49-F238E27FC236}">
                  <a16:creationId xmlns="" xmlns:a16="http://schemas.microsoft.com/office/drawing/2014/main" id="{D8B505A4-5748-47AA-9AB9-47C149FA655A}"/>
                </a:ext>
              </a:extLst>
            </p:cNvPr>
            <p:cNvSpPr/>
            <p:nvPr/>
          </p:nvSpPr>
          <p:spPr>
            <a:xfrm>
              <a:off x="5591175" y="742950"/>
              <a:ext cx="229537" cy="228600"/>
            </a:xfrm>
            <a:prstGeom prst="ellipse">
              <a:avLst/>
            </a:prstGeom>
            <a:solidFill>
              <a:srgbClr val="F951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9" name="Oval 98">
              <a:extLst>
                <a:ext uri="{FF2B5EF4-FFF2-40B4-BE49-F238E27FC236}">
                  <a16:creationId xmlns="" xmlns:a16="http://schemas.microsoft.com/office/drawing/2014/main" id="{8CD008DA-A3BB-4E52-8C04-23E7C417770B}"/>
                </a:ext>
              </a:extLst>
            </p:cNvPr>
            <p:cNvSpPr/>
            <p:nvPr/>
          </p:nvSpPr>
          <p:spPr>
            <a:xfrm>
              <a:off x="5884472" y="742950"/>
              <a:ext cx="226988" cy="228600"/>
            </a:xfrm>
            <a:prstGeom prst="ellipse">
              <a:avLst/>
            </a:prstGeom>
            <a:solidFill>
              <a:srgbClr val="F8C17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0" name="Oval 99">
              <a:extLst>
                <a:ext uri="{FF2B5EF4-FFF2-40B4-BE49-F238E27FC236}">
                  <a16:creationId xmlns="" xmlns:a16="http://schemas.microsoft.com/office/drawing/2014/main" id="{A4ADDAD6-72B6-4DE2-BB96-B9E95C772371}"/>
                </a:ext>
              </a:extLst>
            </p:cNvPr>
            <p:cNvSpPr/>
            <p:nvPr/>
          </p:nvSpPr>
          <p:spPr>
            <a:xfrm>
              <a:off x="6177770" y="742950"/>
              <a:ext cx="226986" cy="228600"/>
            </a:xfrm>
            <a:prstGeom prst="ellipse">
              <a:avLst/>
            </a:prstGeom>
            <a:solidFill>
              <a:srgbClr val="AFD4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1" name="Oval 100">
              <a:extLst>
                <a:ext uri="{FF2B5EF4-FFF2-40B4-BE49-F238E27FC236}">
                  <a16:creationId xmlns="" xmlns:a16="http://schemas.microsoft.com/office/drawing/2014/main" id="{094EDE42-A89D-4BA3-8C1B-514D1E539A40}"/>
                </a:ext>
              </a:extLst>
            </p:cNvPr>
            <p:cNvSpPr/>
            <p:nvPr/>
          </p:nvSpPr>
          <p:spPr>
            <a:xfrm>
              <a:off x="6471067" y="742950"/>
              <a:ext cx="226988" cy="228600"/>
            </a:xfrm>
            <a:prstGeom prst="ellipse">
              <a:avLst/>
            </a:prstGeom>
            <a:solidFill>
              <a:srgbClr val="61CBF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2" name="Oval 101">
              <a:extLst>
                <a:ext uri="{FF2B5EF4-FFF2-40B4-BE49-F238E27FC236}">
                  <a16:creationId xmlns="" xmlns:a16="http://schemas.microsoft.com/office/drawing/2014/main" id="{07A7AB0F-DA5E-4458-AEA9-F0311958D295}"/>
                </a:ext>
              </a:extLst>
            </p:cNvPr>
            <p:cNvSpPr/>
            <p:nvPr/>
          </p:nvSpPr>
          <p:spPr>
            <a:xfrm>
              <a:off x="6761814" y="742950"/>
              <a:ext cx="229537" cy="228600"/>
            </a:xfrm>
            <a:prstGeom prst="ellipse">
              <a:avLst/>
            </a:prstGeom>
            <a:solidFill>
              <a:srgbClr val="FFE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sp>
        <p:nvSpPr>
          <p:cNvPr id="26630" name="Freeform 8">
            <a:extLst>
              <a:ext uri="{FF2B5EF4-FFF2-40B4-BE49-F238E27FC236}">
                <a16:creationId xmlns="" xmlns:a16="http://schemas.microsoft.com/office/drawing/2014/main" id="{B5173FC4-716E-42A6-A052-C2B112F233F6}"/>
              </a:ext>
            </a:extLst>
          </p:cNvPr>
          <p:cNvSpPr>
            <a:spLocks/>
          </p:cNvSpPr>
          <p:nvPr/>
        </p:nvSpPr>
        <p:spPr bwMode="auto">
          <a:xfrm>
            <a:off x="4316413" y="3265488"/>
            <a:ext cx="4344987" cy="3592512"/>
          </a:xfrm>
          <a:custGeom>
            <a:avLst/>
            <a:gdLst>
              <a:gd name="T0" fmla="*/ 2147483646 w 2200"/>
              <a:gd name="T1" fmla="*/ 0 h 670"/>
              <a:gd name="T2" fmla="*/ 2147483646 w 2200"/>
              <a:gd name="T3" fmla="*/ 0 h 670"/>
              <a:gd name="T4" fmla="*/ 2147483646 w 2200"/>
              <a:gd name="T5" fmla="*/ 2147483646 h 670"/>
              <a:gd name="T6" fmla="*/ 2147483646 w 2200"/>
              <a:gd name="T7" fmla="*/ 0 h 670"/>
              <a:gd name="T8" fmla="*/ 2147483646 w 2200"/>
              <a:gd name="T9" fmla="*/ 0 h 670"/>
              <a:gd name="T10" fmla="*/ 0 w 2200"/>
              <a:gd name="T11" fmla="*/ 2147483646 h 670"/>
              <a:gd name="T12" fmla="*/ 0 w 2200"/>
              <a:gd name="T13" fmla="*/ 2147483646 h 670"/>
              <a:gd name="T14" fmla="*/ 2147483646 w 2200"/>
              <a:gd name="T15" fmla="*/ 2147483646 h 670"/>
              <a:gd name="T16" fmla="*/ 2147483646 w 2200"/>
              <a:gd name="T17" fmla="*/ 2147483646 h 670"/>
              <a:gd name="T18" fmla="*/ 2147483646 w 2200"/>
              <a:gd name="T19" fmla="*/ 2147483646 h 670"/>
              <a:gd name="T20" fmla="*/ 2147483646 w 2200"/>
              <a:gd name="T21" fmla="*/ 2147483646 h 670"/>
              <a:gd name="T22" fmla="*/ 2147483646 w 2200"/>
              <a:gd name="T23" fmla="*/ 2147483646 h 670"/>
              <a:gd name="T24" fmla="*/ 2147483646 w 2200"/>
              <a:gd name="T25" fmla="*/ 2147483646 h 670"/>
              <a:gd name="T26" fmla="*/ 2147483646 w 2200"/>
              <a:gd name="T27" fmla="*/ 2147483646 h 670"/>
              <a:gd name="T28" fmla="*/ 2147483646 w 2200"/>
              <a:gd name="T29" fmla="*/ 0 h 67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00"/>
              <a:gd name="T46" fmla="*/ 0 h 670"/>
              <a:gd name="T47" fmla="*/ 2200 w 2200"/>
              <a:gd name="T48" fmla="*/ 670 h 67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00" h="670">
                <a:moveTo>
                  <a:pt x="2159" y="0"/>
                </a:moveTo>
                <a:cubicBezTo>
                  <a:pt x="1190" y="0"/>
                  <a:pt x="1190" y="0"/>
                  <a:pt x="1190" y="0"/>
                </a:cubicBezTo>
                <a:cubicBezTo>
                  <a:pt x="1101" y="103"/>
                  <a:pt x="1101" y="103"/>
                  <a:pt x="1101" y="103"/>
                </a:cubicBezTo>
                <a:cubicBezTo>
                  <a:pt x="1011" y="0"/>
                  <a:pt x="1011" y="0"/>
                  <a:pt x="1011" y="0"/>
                </a:cubicBezTo>
                <a:cubicBezTo>
                  <a:pt x="45" y="0"/>
                  <a:pt x="45" y="0"/>
                  <a:pt x="45" y="0"/>
                </a:cubicBezTo>
                <a:cubicBezTo>
                  <a:pt x="21" y="0"/>
                  <a:pt x="0" y="17"/>
                  <a:pt x="0" y="41"/>
                </a:cubicBezTo>
                <a:cubicBezTo>
                  <a:pt x="0" y="463"/>
                  <a:pt x="0" y="463"/>
                  <a:pt x="0" y="463"/>
                </a:cubicBezTo>
                <a:cubicBezTo>
                  <a:pt x="0" y="487"/>
                  <a:pt x="21" y="508"/>
                  <a:pt x="45" y="508"/>
                </a:cubicBezTo>
                <a:cubicBezTo>
                  <a:pt x="960" y="508"/>
                  <a:pt x="960" y="508"/>
                  <a:pt x="960" y="508"/>
                </a:cubicBezTo>
                <a:cubicBezTo>
                  <a:pt x="1101" y="670"/>
                  <a:pt x="1101" y="670"/>
                  <a:pt x="1101" y="670"/>
                </a:cubicBezTo>
                <a:cubicBezTo>
                  <a:pt x="1241" y="508"/>
                  <a:pt x="1241" y="508"/>
                  <a:pt x="1241" y="508"/>
                </a:cubicBezTo>
                <a:cubicBezTo>
                  <a:pt x="2159" y="508"/>
                  <a:pt x="2159" y="508"/>
                  <a:pt x="2159" y="508"/>
                </a:cubicBezTo>
                <a:cubicBezTo>
                  <a:pt x="2183" y="508"/>
                  <a:pt x="2200" y="487"/>
                  <a:pt x="2200" y="463"/>
                </a:cubicBezTo>
                <a:cubicBezTo>
                  <a:pt x="2200" y="41"/>
                  <a:pt x="2200" y="41"/>
                  <a:pt x="2200" y="41"/>
                </a:cubicBezTo>
                <a:cubicBezTo>
                  <a:pt x="2200" y="17"/>
                  <a:pt x="2183" y="0"/>
                  <a:pt x="2159" y="0"/>
                </a:cubicBezTo>
                <a:close/>
              </a:path>
            </a:pathLst>
          </a:custGeom>
          <a:noFill/>
          <a:ln w="19050">
            <a:solidFill>
              <a:srgbClr val="F8C17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endParaRPr>
          </a:p>
        </p:txBody>
      </p:sp>
      <p:grpSp>
        <p:nvGrpSpPr>
          <p:cNvPr id="3" name="Group 126">
            <a:extLst>
              <a:ext uri="{FF2B5EF4-FFF2-40B4-BE49-F238E27FC236}">
                <a16:creationId xmlns="" xmlns:a16="http://schemas.microsoft.com/office/drawing/2014/main" id="{2BA06375-EF6C-451F-9C3B-E0EA6C1D185F}"/>
              </a:ext>
            </a:extLst>
          </p:cNvPr>
          <p:cNvGrpSpPr/>
          <p:nvPr/>
        </p:nvGrpSpPr>
        <p:grpSpPr>
          <a:xfrm>
            <a:off x="4549336" y="3557119"/>
            <a:ext cx="532460" cy="531308"/>
            <a:chOff x="4549336" y="1936010"/>
            <a:chExt cx="532460" cy="531308"/>
          </a:xfrm>
          <a:solidFill>
            <a:srgbClr val="F8C170"/>
          </a:solidFill>
        </p:grpSpPr>
        <p:sp>
          <p:nvSpPr>
            <p:cNvPr id="29" name="Freeform 11">
              <a:extLst>
                <a:ext uri="{FF2B5EF4-FFF2-40B4-BE49-F238E27FC236}">
                  <a16:creationId xmlns="" xmlns:a16="http://schemas.microsoft.com/office/drawing/2014/main" id="{7C5FAD8A-3223-483C-AA3A-344F8D93D295}"/>
                </a:ext>
              </a:extLst>
            </p:cNvPr>
            <p:cNvSpPr>
              <a:spLocks noEditPoints="1"/>
            </p:cNvSpPr>
            <p:nvPr/>
          </p:nvSpPr>
          <p:spPr bwMode="auto">
            <a:xfrm>
              <a:off x="4549910" y="1936010"/>
              <a:ext cx="531885" cy="155084"/>
            </a:xfrm>
            <a:custGeom>
              <a:avLst/>
              <a:gdLst>
                <a:gd name="T0" fmla="*/ 1256 w 1282"/>
                <a:gd name="T1" fmla="*/ 107 h 374"/>
                <a:gd name="T2" fmla="*/ 1069 w 1282"/>
                <a:gd name="T3" fmla="*/ 107 h 374"/>
                <a:gd name="T4" fmla="*/ 1069 w 1282"/>
                <a:gd name="T5" fmla="*/ 27 h 374"/>
                <a:gd name="T6" fmla="*/ 1042 w 1282"/>
                <a:gd name="T7" fmla="*/ 0 h 374"/>
                <a:gd name="T8" fmla="*/ 882 w 1282"/>
                <a:gd name="T9" fmla="*/ 0 h 374"/>
                <a:gd name="T10" fmla="*/ 855 w 1282"/>
                <a:gd name="T11" fmla="*/ 27 h 374"/>
                <a:gd name="T12" fmla="*/ 855 w 1282"/>
                <a:gd name="T13" fmla="*/ 107 h 374"/>
                <a:gd name="T14" fmla="*/ 427 w 1282"/>
                <a:gd name="T15" fmla="*/ 107 h 374"/>
                <a:gd name="T16" fmla="*/ 427 w 1282"/>
                <a:gd name="T17" fmla="*/ 27 h 374"/>
                <a:gd name="T18" fmla="*/ 401 w 1282"/>
                <a:gd name="T19" fmla="*/ 0 h 374"/>
                <a:gd name="T20" fmla="*/ 240 w 1282"/>
                <a:gd name="T21" fmla="*/ 0 h 374"/>
                <a:gd name="T22" fmla="*/ 214 w 1282"/>
                <a:gd name="T23" fmla="*/ 27 h 374"/>
                <a:gd name="T24" fmla="*/ 214 w 1282"/>
                <a:gd name="T25" fmla="*/ 107 h 374"/>
                <a:gd name="T26" fmla="*/ 27 w 1282"/>
                <a:gd name="T27" fmla="*/ 107 h 374"/>
                <a:gd name="T28" fmla="*/ 0 w 1282"/>
                <a:gd name="T29" fmla="*/ 134 h 374"/>
                <a:gd name="T30" fmla="*/ 0 w 1282"/>
                <a:gd name="T31" fmla="*/ 374 h 374"/>
                <a:gd name="T32" fmla="*/ 1282 w 1282"/>
                <a:gd name="T33" fmla="*/ 374 h 374"/>
                <a:gd name="T34" fmla="*/ 1282 w 1282"/>
                <a:gd name="T35" fmla="*/ 134 h 374"/>
                <a:gd name="T36" fmla="*/ 1256 w 1282"/>
                <a:gd name="T37" fmla="*/ 107 h 374"/>
                <a:gd name="T38" fmla="*/ 374 w 1282"/>
                <a:gd name="T39" fmla="*/ 214 h 374"/>
                <a:gd name="T40" fmla="*/ 267 w 1282"/>
                <a:gd name="T41" fmla="*/ 214 h 374"/>
                <a:gd name="T42" fmla="*/ 267 w 1282"/>
                <a:gd name="T43" fmla="*/ 53 h 374"/>
                <a:gd name="T44" fmla="*/ 374 w 1282"/>
                <a:gd name="T45" fmla="*/ 53 h 374"/>
                <a:gd name="T46" fmla="*/ 374 w 1282"/>
                <a:gd name="T47" fmla="*/ 214 h 374"/>
                <a:gd name="T48" fmla="*/ 1015 w 1282"/>
                <a:gd name="T49" fmla="*/ 214 h 374"/>
                <a:gd name="T50" fmla="*/ 908 w 1282"/>
                <a:gd name="T51" fmla="*/ 214 h 374"/>
                <a:gd name="T52" fmla="*/ 908 w 1282"/>
                <a:gd name="T53" fmla="*/ 53 h 374"/>
                <a:gd name="T54" fmla="*/ 1015 w 1282"/>
                <a:gd name="T55" fmla="*/ 53 h 374"/>
                <a:gd name="T56" fmla="*/ 1015 w 1282"/>
                <a:gd name="T57" fmla="*/ 21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2" h="374">
                  <a:moveTo>
                    <a:pt x="1256" y="107"/>
                  </a:moveTo>
                  <a:cubicBezTo>
                    <a:pt x="1069" y="107"/>
                    <a:pt x="1069" y="107"/>
                    <a:pt x="1069" y="107"/>
                  </a:cubicBezTo>
                  <a:cubicBezTo>
                    <a:pt x="1069" y="27"/>
                    <a:pt x="1069" y="27"/>
                    <a:pt x="1069" y="27"/>
                  </a:cubicBezTo>
                  <a:cubicBezTo>
                    <a:pt x="1069" y="12"/>
                    <a:pt x="1057" y="0"/>
                    <a:pt x="1042" y="0"/>
                  </a:cubicBezTo>
                  <a:cubicBezTo>
                    <a:pt x="882" y="0"/>
                    <a:pt x="882" y="0"/>
                    <a:pt x="882" y="0"/>
                  </a:cubicBezTo>
                  <a:cubicBezTo>
                    <a:pt x="867" y="0"/>
                    <a:pt x="855" y="12"/>
                    <a:pt x="855" y="27"/>
                  </a:cubicBezTo>
                  <a:cubicBezTo>
                    <a:pt x="855" y="107"/>
                    <a:pt x="855" y="107"/>
                    <a:pt x="855" y="107"/>
                  </a:cubicBezTo>
                  <a:cubicBezTo>
                    <a:pt x="427" y="107"/>
                    <a:pt x="427" y="107"/>
                    <a:pt x="427" y="107"/>
                  </a:cubicBezTo>
                  <a:cubicBezTo>
                    <a:pt x="427" y="27"/>
                    <a:pt x="427" y="27"/>
                    <a:pt x="427" y="27"/>
                  </a:cubicBezTo>
                  <a:cubicBezTo>
                    <a:pt x="427" y="12"/>
                    <a:pt x="416" y="0"/>
                    <a:pt x="401" y="0"/>
                  </a:cubicBezTo>
                  <a:cubicBezTo>
                    <a:pt x="240" y="0"/>
                    <a:pt x="240" y="0"/>
                    <a:pt x="240" y="0"/>
                  </a:cubicBezTo>
                  <a:cubicBezTo>
                    <a:pt x="226" y="0"/>
                    <a:pt x="214" y="12"/>
                    <a:pt x="214" y="27"/>
                  </a:cubicBezTo>
                  <a:cubicBezTo>
                    <a:pt x="214" y="107"/>
                    <a:pt x="214" y="107"/>
                    <a:pt x="214" y="107"/>
                  </a:cubicBezTo>
                  <a:cubicBezTo>
                    <a:pt x="27" y="107"/>
                    <a:pt x="27" y="107"/>
                    <a:pt x="27" y="107"/>
                  </a:cubicBezTo>
                  <a:cubicBezTo>
                    <a:pt x="12" y="107"/>
                    <a:pt x="0" y="119"/>
                    <a:pt x="0" y="134"/>
                  </a:cubicBezTo>
                  <a:cubicBezTo>
                    <a:pt x="0" y="374"/>
                    <a:pt x="0" y="374"/>
                    <a:pt x="0" y="374"/>
                  </a:cubicBezTo>
                  <a:cubicBezTo>
                    <a:pt x="1282" y="374"/>
                    <a:pt x="1282" y="374"/>
                    <a:pt x="1282" y="374"/>
                  </a:cubicBezTo>
                  <a:cubicBezTo>
                    <a:pt x="1282" y="134"/>
                    <a:pt x="1282" y="134"/>
                    <a:pt x="1282" y="134"/>
                  </a:cubicBezTo>
                  <a:cubicBezTo>
                    <a:pt x="1282" y="119"/>
                    <a:pt x="1270" y="107"/>
                    <a:pt x="1256" y="107"/>
                  </a:cubicBezTo>
                  <a:close/>
                  <a:moveTo>
                    <a:pt x="374" y="214"/>
                  </a:moveTo>
                  <a:cubicBezTo>
                    <a:pt x="267" y="214"/>
                    <a:pt x="267" y="214"/>
                    <a:pt x="267" y="214"/>
                  </a:cubicBezTo>
                  <a:cubicBezTo>
                    <a:pt x="267" y="53"/>
                    <a:pt x="267" y="53"/>
                    <a:pt x="267" y="53"/>
                  </a:cubicBezTo>
                  <a:cubicBezTo>
                    <a:pt x="374" y="53"/>
                    <a:pt x="374" y="53"/>
                    <a:pt x="374" y="53"/>
                  </a:cubicBezTo>
                  <a:lnTo>
                    <a:pt x="374" y="214"/>
                  </a:lnTo>
                  <a:close/>
                  <a:moveTo>
                    <a:pt x="1015" y="214"/>
                  </a:moveTo>
                  <a:cubicBezTo>
                    <a:pt x="908" y="214"/>
                    <a:pt x="908" y="214"/>
                    <a:pt x="908" y="214"/>
                  </a:cubicBezTo>
                  <a:cubicBezTo>
                    <a:pt x="908" y="53"/>
                    <a:pt x="908" y="53"/>
                    <a:pt x="908" y="53"/>
                  </a:cubicBezTo>
                  <a:cubicBezTo>
                    <a:pt x="1015" y="53"/>
                    <a:pt x="1015" y="53"/>
                    <a:pt x="1015" y="53"/>
                  </a:cubicBezTo>
                  <a:lnTo>
                    <a:pt x="1015" y="214"/>
                  </a:lnTo>
                  <a:close/>
                </a:path>
              </a:pathLst>
            </a:custGeom>
            <a:grp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S PGothic" panose="020B0600070205080204" pitchFamily="34" charset="-128"/>
                <a:cs typeface="+mn-cs"/>
              </a:endParaRPr>
            </a:p>
          </p:txBody>
        </p:sp>
        <p:sp>
          <p:nvSpPr>
            <p:cNvPr id="30" name="Freeform 12">
              <a:extLst>
                <a:ext uri="{FF2B5EF4-FFF2-40B4-BE49-F238E27FC236}">
                  <a16:creationId xmlns="" xmlns:a16="http://schemas.microsoft.com/office/drawing/2014/main" id="{2ECA1B1E-4FF8-4460-BB3B-165087623AF8}"/>
                </a:ext>
              </a:extLst>
            </p:cNvPr>
            <p:cNvSpPr>
              <a:spLocks/>
            </p:cNvSpPr>
            <p:nvPr/>
          </p:nvSpPr>
          <p:spPr bwMode="auto">
            <a:xfrm>
              <a:off x="4549336" y="2112921"/>
              <a:ext cx="532460" cy="354397"/>
            </a:xfrm>
            <a:custGeom>
              <a:avLst/>
              <a:gdLst>
                <a:gd name="T0" fmla="*/ 0 w 1284"/>
                <a:gd name="T1" fmla="*/ 0 h 856"/>
                <a:gd name="T2" fmla="*/ 0 w 1284"/>
                <a:gd name="T3" fmla="*/ 829 h 856"/>
                <a:gd name="T4" fmla="*/ 29 w 1284"/>
                <a:gd name="T5" fmla="*/ 856 h 856"/>
                <a:gd name="T6" fmla="*/ 1258 w 1284"/>
                <a:gd name="T7" fmla="*/ 856 h 856"/>
                <a:gd name="T8" fmla="*/ 1284 w 1284"/>
                <a:gd name="T9" fmla="*/ 829 h 856"/>
                <a:gd name="T10" fmla="*/ 1284 w 1284"/>
                <a:gd name="T11" fmla="*/ 0 h 856"/>
                <a:gd name="T12" fmla="*/ 0 w 1284"/>
                <a:gd name="T13" fmla="*/ 0 h 856"/>
              </a:gdLst>
              <a:ahLst/>
              <a:cxnLst>
                <a:cxn ang="0">
                  <a:pos x="T0" y="T1"/>
                </a:cxn>
                <a:cxn ang="0">
                  <a:pos x="T2" y="T3"/>
                </a:cxn>
                <a:cxn ang="0">
                  <a:pos x="T4" y="T5"/>
                </a:cxn>
                <a:cxn ang="0">
                  <a:pos x="T6" y="T7"/>
                </a:cxn>
                <a:cxn ang="0">
                  <a:pos x="T8" y="T9"/>
                </a:cxn>
                <a:cxn ang="0">
                  <a:pos x="T10" y="T11"/>
                </a:cxn>
                <a:cxn ang="0">
                  <a:pos x="T12" y="T13"/>
                </a:cxn>
              </a:cxnLst>
              <a:rect l="0" t="0" r="r" b="b"/>
              <a:pathLst>
                <a:path w="1284" h="856">
                  <a:moveTo>
                    <a:pt x="0" y="0"/>
                  </a:moveTo>
                  <a:cubicBezTo>
                    <a:pt x="0" y="829"/>
                    <a:pt x="0" y="829"/>
                    <a:pt x="0" y="829"/>
                  </a:cubicBezTo>
                  <a:cubicBezTo>
                    <a:pt x="0" y="843"/>
                    <a:pt x="14" y="856"/>
                    <a:pt x="29" y="856"/>
                  </a:cubicBezTo>
                  <a:cubicBezTo>
                    <a:pt x="1258" y="856"/>
                    <a:pt x="1258" y="856"/>
                    <a:pt x="1258" y="856"/>
                  </a:cubicBezTo>
                  <a:cubicBezTo>
                    <a:pt x="1272" y="856"/>
                    <a:pt x="1284" y="843"/>
                    <a:pt x="1284" y="829"/>
                  </a:cubicBezTo>
                  <a:cubicBezTo>
                    <a:pt x="1284" y="0"/>
                    <a:pt x="1284" y="0"/>
                    <a:pt x="1284" y="0"/>
                  </a:cubicBezTo>
                  <a:lnTo>
                    <a:pt x="0" y="0"/>
                  </a:lnTo>
                  <a:close/>
                </a:path>
              </a:pathLst>
            </a:custGeom>
            <a:grp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S PGothic" panose="020B0600070205080204" pitchFamily="34" charset="-128"/>
                <a:cs typeface="+mn-cs"/>
              </a:endParaRPr>
            </a:p>
          </p:txBody>
        </p:sp>
      </p:grpSp>
      <p:sp>
        <p:nvSpPr>
          <p:cNvPr id="26632" name="Title 1">
            <a:extLst>
              <a:ext uri="{FF2B5EF4-FFF2-40B4-BE49-F238E27FC236}">
                <a16:creationId xmlns="" xmlns:a16="http://schemas.microsoft.com/office/drawing/2014/main" id="{AD78068E-B0CD-40B7-A534-E02814AC783A}"/>
              </a:ext>
            </a:extLst>
          </p:cNvPr>
          <p:cNvSpPr txBox="1">
            <a:spLocks/>
          </p:cNvSpPr>
          <p:nvPr/>
        </p:nvSpPr>
        <p:spPr bwMode="auto">
          <a:xfrm>
            <a:off x="5213350" y="5702300"/>
            <a:ext cx="3354388"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just" defTabSz="914400" rtl="0" eaLnBrk="1" fontAlgn="base" latinLnBrk="0" hangingPunct="1">
              <a:lnSpc>
                <a:spcPct val="15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prstClr val="white"/>
                </a:solidFill>
                <a:effectLst/>
                <a:uLnTx/>
                <a:uFillTx/>
                <a:latin typeface="Century Gothic" panose="020B0502020202020204" pitchFamily="34" charset="0"/>
                <a:ea typeface="MS PGothic" panose="020B0600070205080204" pitchFamily="34" charset="-128"/>
                <a:cs typeface="Arial" panose="020B0604020202020204" pitchFamily="34" charset="0"/>
              </a:rPr>
              <a:t>Lorem Ipsum is simply dummy text of the printing and typesetting industry. Lorem Ipsum has been the industry's standard dummy text ever since the 1500s.</a:t>
            </a:r>
          </a:p>
        </p:txBody>
      </p:sp>
      <p:sp>
        <p:nvSpPr>
          <p:cNvPr id="26633" name="Freeform 5">
            <a:extLst>
              <a:ext uri="{FF2B5EF4-FFF2-40B4-BE49-F238E27FC236}">
                <a16:creationId xmlns="" xmlns:a16="http://schemas.microsoft.com/office/drawing/2014/main" id="{85E1DE25-5B5C-48F4-96F0-E7D9B3908AA5}"/>
              </a:ext>
            </a:extLst>
          </p:cNvPr>
          <p:cNvSpPr>
            <a:spLocks/>
          </p:cNvSpPr>
          <p:nvPr/>
        </p:nvSpPr>
        <p:spPr bwMode="auto">
          <a:xfrm>
            <a:off x="4316413" y="404813"/>
            <a:ext cx="4344987" cy="2655887"/>
          </a:xfrm>
          <a:custGeom>
            <a:avLst/>
            <a:gdLst>
              <a:gd name="T0" fmla="*/ 2147483646 w 2200"/>
              <a:gd name="T1" fmla="*/ 0 h 674"/>
              <a:gd name="T2" fmla="*/ 2147483646 w 2200"/>
              <a:gd name="T3" fmla="*/ 0 h 674"/>
              <a:gd name="T4" fmla="*/ 0 w 2200"/>
              <a:gd name="T5" fmla="*/ 2147483646 h 674"/>
              <a:gd name="T6" fmla="*/ 0 w 2200"/>
              <a:gd name="T7" fmla="*/ 2147483646 h 674"/>
              <a:gd name="T8" fmla="*/ 2147483646 w 2200"/>
              <a:gd name="T9" fmla="*/ 2147483646 h 674"/>
              <a:gd name="T10" fmla="*/ 2147483646 w 2200"/>
              <a:gd name="T11" fmla="*/ 2147483646 h 674"/>
              <a:gd name="T12" fmla="*/ 2147483646 w 2200"/>
              <a:gd name="T13" fmla="*/ 2147483646 h 674"/>
              <a:gd name="T14" fmla="*/ 2147483646 w 2200"/>
              <a:gd name="T15" fmla="*/ 2147483646 h 674"/>
              <a:gd name="T16" fmla="*/ 2147483646 w 2200"/>
              <a:gd name="T17" fmla="*/ 2147483646 h 674"/>
              <a:gd name="T18" fmla="*/ 2147483646 w 2200"/>
              <a:gd name="T19" fmla="*/ 2147483646 h 674"/>
              <a:gd name="T20" fmla="*/ 2147483646 w 2200"/>
              <a:gd name="T21" fmla="*/ 2147483646 h 674"/>
              <a:gd name="T22" fmla="*/ 2147483646 w 2200"/>
              <a:gd name="T23" fmla="*/ 0 h 6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00"/>
              <a:gd name="T37" fmla="*/ 0 h 674"/>
              <a:gd name="T38" fmla="*/ 2200 w 2200"/>
              <a:gd name="T39" fmla="*/ 674 h 67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00" h="674">
                <a:moveTo>
                  <a:pt x="2159" y="0"/>
                </a:moveTo>
                <a:cubicBezTo>
                  <a:pt x="45" y="0"/>
                  <a:pt x="45" y="0"/>
                  <a:pt x="45" y="0"/>
                </a:cubicBezTo>
                <a:cubicBezTo>
                  <a:pt x="21" y="0"/>
                  <a:pt x="0" y="17"/>
                  <a:pt x="0" y="41"/>
                </a:cubicBezTo>
                <a:cubicBezTo>
                  <a:pt x="0" y="463"/>
                  <a:pt x="0" y="463"/>
                  <a:pt x="0" y="463"/>
                </a:cubicBezTo>
                <a:cubicBezTo>
                  <a:pt x="0" y="487"/>
                  <a:pt x="21" y="508"/>
                  <a:pt x="45" y="508"/>
                </a:cubicBezTo>
                <a:cubicBezTo>
                  <a:pt x="957" y="508"/>
                  <a:pt x="957" y="508"/>
                  <a:pt x="957" y="508"/>
                </a:cubicBezTo>
                <a:cubicBezTo>
                  <a:pt x="1101" y="674"/>
                  <a:pt x="1101" y="674"/>
                  <a:pt x="1101" y="674"/>
                </a:cubicBezTo>
                <a:cubicBezTo>
                  <a:pt x="1245" y="508"/>
                  <a:pt x="1245" y="508"/>
                  <a:pt x="1245" y="508"/>
                </a:cubicBezTo>
                <a:cubicBezTo>
                  <a:pt x="2159" y="508"/>
                  <a:pt x="2159" y="508"/>
                  <a:pt x="2159" y="508"/>
                </a:cubicBezTo>
                <a:cubicBezTo>
                  <a:pt x="2183" y="508"/>
                  <a:pt x="2200" y="487"/>
                  <a:pt x="2200" y="463"/>
                </a:cubicBezTo>
                <a:cubicBezTo>
                  <a:pt x="2200" y="41"/>
                  <a:pt x="2200" y="41"/>
                  <a:pt x="2200" y="41"/>
                </a:cubicBezTo>
                <a:cubicBezTo>
                  <a:pt x="2200" y="17"/>
                  <a:pt x="2183" y="0"/>
                  <a:pt x="2159" y="0"/>
                </a:cubicBezTo>
                <a:close/>
              </a:path>
            </a:pathLst>
          </a:custGeom>
          <a:noFill/>
          <a:ln w="19050">
            <a:solidFill>
              <a:srgbClr val="F95159"/>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endParaRPr>
          </a:p>
        </p:txBody>
      </p:sp>
      <p:grpSp>
        <p:nvGrpSpPr>
          <p:cNvPr id="10" name="Group 125">
            <a:extLst>
              <a:ext uri="{FF2B5EF4-FFF2-40B4-BE49-F238E27FC236}">
                <a16:creationId xmlns="" xmlns:a16="http://schemas.microsoft.com/office/drawing/2014/main" id="{0C445C2E-2402-4AD6-8860-1D106B90B2E4}"/>
              </a:ext>
            </a:extLst>
          </p:cNvPr>
          <p:cNvGrpSpPr/>
          <p:nvPr/>
        </p:nvGrpSpPr>
        <p:grpSpPr>
          <a:xfrm>
            <a:off x="4549336" y="615519"/>
            <a:ext cx="532460" cy="531308"/>
            <a:chOff x="4549336" y="615519"/>
            <a:chExt cx="532460" cy="531308"/>
          </a:xfrm>
          <a:solidFill>
            <a:srgbClr val="F95159"/>
          </a:solidFill>
        </p:grpSpPr>
        <p:sp>
          <p:nvSpPr>
            <p:cNvPr id="110" name="Freeform 11">
              <a:extLst>
                <a:ext uri="{FF2B5EF4-FFF2-40B4-BE49-F238E27FC236}">
                  <a16:creationId xmlns="" xmlns:a16="http://schemas.microsoft.com/office/drawing/2014/main" id="{E3E50B73-CE9A-4CC4-9D24-87ACEABC4F52}"/>
                </a:ext>
              </a:extLst>
            </p:cNvPr>
            <p:cNvSpPr>
              <a:spLocks noEditPoints="1"/>
            </p:cNvSpPr>
            <p:nvPr/>
          </p:nvSpPr>
          <p:spPr bwMode="auto">
            <a:xfrm>
              <a:off x="4549910" y="615519"/>
              <a:ext cx="531885" cy="155084"/>
            </a:xfrm>
            <a:custGeom>
              <a:avLst/>
              <a:gdLst>
                <a:gd name="T0" fmla="*/ 1256 w 1282"/>
                <a:gd name="T1" fmla="*/ 107 h 374"/>
                <a:gd name="T2" fmla="*/ 1069 w 1282"/>
                <a:gd name="T3" fmla="*/ 107 h 374"/>
                <a:gd name="T4" fmla="*/ 1069 w 1282"/>
                <a:gd name="T5" fmla="*/ 27 h 374"/>
                <a:gd name="T6" fmla="*/ 1042 w 1282"/>
                <a:gd name="T7" fmla="*/ 0 h 374"/>
                <a:gd name="T8" fmla="*/ 882 w 1282"/>
                <a:gd name="T9" fmla="*/ 0 h 374"/>
                <a:gd name="T10" fmla="*/ 855 w 1282"/>
                <a:gd name="T11" fmla="*/ 27 h 374"/>
                <a:gd name="T12" fmla="*/ 855 w 1282"/>
                <a:gd name="T13" fmla="*/ 107 h 374"/>
                <a:gd name="T14" fmla="*/ 427 w 1282"/>
                <a:gd name="T15" fmla="*/ 107 h 374"/>
                <a:gd name="T16" fmla="*/ 427 w 1282"/>
                <a:gd name="T17" fmla="*/ 27 h 374"/>
                <a:gd name="T18" fmla="*/ 401 w 1282"/>
                <a:gd name="T19" fmla="*/ 0 h 374"/>
                <a:gd name="T20" fmla="*/ 240 w 1282"/>
                <a:gd name="T21" fmla="*/ 0 h 374"/>
                <a:gd name="T22" fmla="*/ 214 w 1282"/>
                <a:gd name="T23" fmla="*/ 27 h 374"/>
                <a:gd name="T24" fmla="*/ 214 w 1282"/>
                <a:gd name="T25" fmla="*/ 107 h 374"/>
                <a:gd name="T26" fmla="*/ 27 w 1282"/>
                <a:gd name="T27" fmla="*/ 107 h 374"/>
                <a:gd name="T28" fmla="*/ 0 w 1282"/>
                <a:gd name="T29" fmla="*/ 134 h 374"/>
                <a:gd name="T30" fmla="*/ 0 w 1282"/>
                <a:gd name="T31" fmla="*/ 374 h 374"/>
                <a:gd name="T32" fmla="*/ 1282 w 1282"/>
                <a:gd name="T33" fmla="*/ 374 h 374"/>
                <a:gd name="T34" fmla="*/ 1282 w 1282"/>
                <a:gd name="T35" fmla="*/ 134 h 374"/>
                <a:gd name="T36" fmla="*/ 1256 w 1282"/>
                <a:gd name="T37" fmla="*/ 107 h 374"/>
                <a:gd name="T38" fmla="*/ 374 w 1282"/>
                <a:gd name="T39" fmla="*/ 214 h 374"/>
                <a:gd name="T40" fmla="*/ 267 w 1282"/>
                <a:gd name="T41" fmla="*/ 214 h 374"/>
                <a:gd name="T42" fmla="*/ 267 w 1282"/>
                <a:gd name="T43" fmla="*/ 53 h 374"/>
                <a:gd name="T44" fmla="*/ 374 w 1282"/>
                <a:gd name="T45" fmla="*/ 53 h 374"/>
                <a:gd name="T46" fmla="*/ 374 w 1282"/>
                <a:gd name="T47" fmla="*/ 214 h 374"/>
                <a:gd name="T48" fmla="*/ 1015 w 1282"/>
                <a:gd name="T49" fmla="*/ 214 h 374"/>
                <a:gd name="T50" fmla="*/ 908 w 1282"/>
                <a:gd name="T51" fmla="*/ 214 h 374"/>
                <a:gd name="T52" fmla="*/ 908 w 1282"/>
                <a:gd name="T53" fmla="*/ 53 h 374"/>
                <a:gd name="T54" fmla="*/ 1015 w 1282"/>
                <a:gd name="T55" fmla="*/ 53 h 374"/>
                <a:gd name="T56" fmla="*/ 1015 w 1282"/>
                <a:gd name="T57" fmla="*/ 21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2" h="374">
                  <a:moveTo>
                    <a:pt x="1256" y="107"/>
                  </a:moveTo>
                  <a:cubicBezTo>
                    <a:pt x="1069" y="107"/>
                    <a:pt x="1069" y="107"/>
                    <a:pt x="1069" y="107"/>
                  </a:cubicBezTo>
                  <a:cubicBezTo>
                    <a:pt x="1069" y="27"/>
                    <a:pt x="1069" y="27"/>
                    <a:pt x="1069" y="27"/>
                  </a:cubicBezTo>
                  <a:cubicBezTo>
                    <a:pt x="1069" y="12"/>
                    <a:pt x="1057" y="0"/>
                    <a:pt x="1042" y="0"/>
                  </a:cubicBezTo>
                  <a:cubicBezTo>
                    <a:pt x="882" y="0"/>
                    <a:pt x="882" y="0"/>
                    <a:pt x="882" y="0"/>
                  </a:cubicBezTo>
                  <a:cubicBezTo>
                    <a:pt x="867" y="0"/>
                    <a:pt x="855" y="12"/>
                    <a:pt x="855" y="27"/>
                  </a:cubicBezTo>
                  <a:cubicBezTo>
                    <a:pt x="855" y="107"/>
                    <a:pt x="855" y="107"/>
                    <a:pt x="855" y="107"/>
                  </a:cubicBezTo>
                  <a:cubicBezTo>
                    <a:pt x="427" y="107"/>
                    <a:pt x="427" y="107"/>
                    <a:pt x="427" y="107"/>
                  </a:cubicBezTo>
                  <a:cubicBezTo>
                    <a:pt x="427" y="27"/>
                    <a:pt x="427" y="27"/>
                    <a:pt x="427" y="27"/>
                  </a:cubicBezTo>
                  <a:cubicBezTo>
                    <a:pt x="427" y="12"/>
                    <a:pt x="416" y="0"/>
                    <a:pt x="401" y="0"/>
                  </a:cubicBezTo>
                  <a:cubicBezTo>
                    <a:pt x="240" y="0"/>
                    <a:pt x="240" y="0"/>
                    <a:pt x="240" y="0"/>
                  </a:cubicBezTo>
                  <a:cubicBezTo>
                    <a:pt x="226" y="0"/>
                    <a:pt x="214" y="12"/>
                    <a:pt x="214" y="27"/>
                  </a:cubicBezTo>
                  <a:cubicBezTo>
                    <a:pt x="214" y="107"/>
                    <a:pt x="214" y="107"/>
                    <a:pt x="214" y="107"/>
                  </a:cubicBezTo>
                  <a:cubicBezTo>
                    <a:pt x="27" y="107"/>
                    <a:pt x="27" y="107"/>
                    <a:pt x="27" y="107"/>
                  </a:cubicBezTo>
                  <a:cubicBezTo>
                    <a:pt x="12" y="107"/>
                    <a:pt x="0" y="119"/>
                    <a:pt x="0" y="134"/>
                  </a:cubicBezTo>
                  <a:cubicBezTo>
                    <a:pt x="0" y="374"/>
                    <a:pt x="0" y="374"/>
                    <a:pt x="0" y="374"/>
                  </a:cubicBezTo>
                  <a:cubicBezTo>
                    <a:pt x="1282" y="374"/>
                    <a:pt x="1282" y="374"/>
                    <a:pt x="1282" y="374"/>
                  </a:cubicBezTo>
                  <a:cubicBezTo>
                    <a:pt x="1282" y="134"/>
                    <a:pt x="1282" y="134"/>
                    <a:pt x="1282" y="134"/>
                  </a:cubicBezTo>
                  <a:cubicBezTo>
                    <a:pt x="1282" y="119"/>
                    <a:pt x="1270" y="107"/>
                    <a:pt x="1256" y="107"/>
                  </a:cubicBezTo>
                  <a:close/>
                  <a:moveTo>
                    <a:pt x="374" y="214"/>
                  </a:moveTo>
                  <a:cubicBezTo>
                    <a:pt x="267" y="214"/>
                    <a:pt x="267" y="214"/>
                    <a:pt x="267" y="214"/>
                  </a:cubicBezTo>
                  <a:cubicBezTo>
                    <a:pt x="267" y="53"/>
                    <a:pt x="267" y="53"/>
                    <a:pt x="267" y="53"/>
                  </a:cubicBezTo>
                  <a:cubicBezTo>
                    <a:pt x="374" y="53"/>
                    <a:pt x="374" y="53"/>
                    <a:pt x="374" y="53"/>
                  </a:cubicBezTo>
                  <a:lnTo>
                    <a:pt x="374" y="214"/>
                  </a:lnTo>
                  <a:close/>
                  <a:moveTo>
                    <a:pt x="1015" y="214"/>
                  </a:moveTo>
                  <a:cubicBezTo>
                    <a:pt x="908" y="214"/>
                    <a:pt x="908" y="214"/>
                    <a:pt x="908" y="214"/>
                  </a:cubicBezTo>
                  <a:cubicBezTo>
                    <a:pt x="908" y="53"/>
                    <a:pt x="908" y="53"/>
                    <a:pt x="908" y="53"/>
                  </a:cubicBezTo>
                  <a:cubicBezTo>
                    <a:pt x="1015" y="53"/>
                    <a:pt x="1015" y="53"/>
                    <a:pt x="1015" y="53"/>
                  </a:cubicBezTo>
                  <a:lnTo>
                    <a:pt x="1015" y="214"/>
                  </a:lnTo>
                  <a:close/>
                </a:path>
              </a:pathLst>
            </a:custGeom>
            <a:grp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S PGothic" panose="020B0600070205080204" pitchFamily="34" charset="-128"/>
                <a:cs typeface="+mn-cs"/>
              </a:endParaRPr>
            </a:p>
          </p:txBody>
        </p:sp>
        <p:sp>
          <p:nvSpPr>
            <p:cNvPr id="111" name="Freeform 12">
              <a:extLst>
                <a:ext uri="{FF2B5EF4-FFF2-40B4-BE49-F238E27FC236}">
                  <a16:creationId xmlns="" xmlns:a16="http://schemas.microsoft.com/office/drawing/2014/main" id="{4B5CE4C9-7C7A-492E-AD8A-2B98AA08D38F}"/>
                </a:ext>
              </a:extLst>
            </p:cNvPr>
            <p:cNvSpPr>
              <a:spLocks/>
            </p:cNvSpPr>
            <p:nvPr/>
          </p:nvSpPr>
          <p:spPr bwMode="auto">
            <a:xfrm>
              <a:off x="4549336" y="792430"/>
              <a:ext cx="532460" cy="354397"/>
            </a:xfrm>
            <a:custGeom>
              <a:avLst/>
              <a:gdLst>
                <a:gd name="T0" fmla="*/ 0 w 1284"/>
                <a:gd name="T1" fmla="*/ 0 h 856"/>
                <a:gd name="T2" fmla="*/ 0 w 1284"/>
                <a:gd name="T3" fmla="*/ 829 h 856"/>
                <a:gd name="T4" fmla="*/ 29 w 1284"/>
                <a:gd name="T5" fmla="*/ 856 h 856"/>
                <a:gd name="T6" fmla="*/ 1258 w 1284"/>
                <a:gd name="T7" fmla="*/ 856 h 856"/>
                <a:gd name="T8" fmla="*/ 1284 w 1284"/>
                <a:gd name="T9" fmla="*/ 829 h 856"/>
                <a:gd name="T10" fmla="*/ 1284 w 1284"/>
                <a:gd name="T11" fmla="*/ 0 h 856"/>
                <a:gd name="T12" fmla="*/ 0 w 1284"/>
                <a:gd name="T13" fmla="*/ 0 h 856"/>
              </a:gdLst>
              <a:ahLst/>
              <a:cxnLst>
                <a:cxn ang="0">
                  <a:pos x="T0" y="T1"/>
                </a:cxn>
                <a:cxn ang="0">
                  <a:pos x="T2" y="T3"/>
                </a:cxn>
                <a:cxn ang="0">
                  <a:pos x="T4" y="T5"/>
                </a:cxn>
                <a:cxn ang="0">
                  <a:pos x="T6" y="T7"/>
                </a:cxn>
                <a:cxn ang="0">
                  <a:pos x="T8" y="T9"/>
                </a:cxn>
                <a:cxn ang="0">
                  <a:pos x="T10" y="T11"/>
                </a:cxn>
                <a:cxn ang="0">
                  <a:pos x="T12" y="T13"/>
                </a:cxn>
              </a:cxnLst>
              <a:rect l="0" t="0" r="r" b="b"/>
              <a:pathLst>
                <a:path w="1284" h="856">
                  <a:moveTo>
                    <a:pt x="0" y="0"/>
                  </a:moveTo>
                  <a:cubicBezTo>
                    <a:pt x="0" y="829"/>
                    <a:pt x="0" y="829"/>
                    <a:pt x="0" y="829"/>
                  </a:cubicBezTo>
                  <a:cubicBezTo>
                    <a:pt x="0" y="843"/>
                    <a:pt x="14" y="856"/>
                    <a:pt x="29" y="856"/>
                  </a:cubicBezTo>
                  <a:cubicBezTo>
                    <a:pt x="1258" y="856"/>
                    <a:pt x="1258" y="856"/>
                    <a:pt x="1258" y="856"/>
                  </a:cubicBezTo>
                  <a:cubicBezTo>
                    <a:pt x="1272" y="856"/>
                    <a:pt x="1284" y="843"/>
                    <a:pt x="1284" y="829"/>
                  </a:cubicBezTo>
                  <a:cubicBezTo>
                    <a:pt x="1284" y="0"/>
                    <a:pt x="1284" y="0"/>
                    <a:pt x="1284" y="0"/>
                  </a:cubicBezTo>
                  <a:lnTo>
                    <a:pt x="0" y="0"/>
                  </a:lnTo>
                  <a:close/>
                </a:path>
              </a:pathLst>
            </a:custGeom>
            <a:grp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S PGothic" panose="020B0600070205080204" pitchFamily="34" charset="-128"/>
                <a:cs typeface="+mn-cs"/>
              </a:endParaRPr>
            </a:p>
          </p:txBody>
        </p:sp>
      </p:grpSp>
      <p:sp>
        <p:nvSpPr>
          <p:cNvPr id="124" name="Rectangle 123">
            <a:extLst>
              <a:ext uri="{FF2B5EF4-FFF2-40B4-BE49-F238E27FC236}">
                <a16:creationId xmlns="" xmlns:a16="http://schemas.microsoft.com/office/drawing/2014/main" id="{4A037C46-43AE-4E8C-8E77-1DDCA4C37D76}"/>
              </a:ext>
            </a:extLst>
          </p:cNvPr>
          <p:cNvSpPr/>
          <p:nvPr/>
        </p:nvSpPr>
        <p:spPr>
          <a:xfrm>
            <a:off x="190500" y="819150"/>
            <a:ext cx="3978275" cy="96838"/>
          </a:xfrm>
          <a:prstGeom prst="rect">
            <a:avLst/>
          </a:prstGeom>
          <a:solidFill>
            <a:schemeClr val="tx2">
              <a:lumMod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3" name="Rectangle 52">
            <a:extLst>
              <a:ext uri="{FF2B5EF4-FFF2-40B4-BE49-F238E27FC236}">
                <a16:creationId xmlns="" xmlns:a16="http://schemas.microsoft.com/office/drawing/2014/main" id="{377A55A9-221E-49D5-BAB1-0ED95D55B627}"/>
              </a:ext>
            </a:extLst>
          </p:cNvPr>
          <p:cNvSpPr/>
          <p:nvPr/>
        </p:nvSpPr>
        <p:spPr>
          <a:xfrm>
            <a:off x="5189538" y="587375"/>
            <a:ext cx="2657475" cy="35560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just" defTabSz="914400" rtl="0" eaLnBrk="0" fontAlgn="base" latinLnBrk="0" hangingPunct="0">
              <a:lnSpc>
                <a:spcPct val="107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PILKADA 2018:</a:t>
            </a:r>
            <a:endParaRPr kumimoji="0" lang="en-US" sz="3600" b="0" i="0" u="none" strike="noStrike" kern="1200" cap="none" spc="0" normalizeH="0" baseline="0" noProof="0" dirty="0">
              <a:ln>
                <a:noFill/>
              </a:ln>
              <a:solidFill>
                <a:prstClr val="white"/>
              </a:solidFill>
              <a:effectLst/>
              <a:uLnTx/>
              <a:uFillTx/>
              <a:latin typeface="Calibri"/>
              <a:ea typeface="Calibri" panose="020F0502020204030204" pitchFamily="34" charset="0"/>
              <a:cs typeface="Times New Roman" panose="02020603050405020304" pitchFamily="18" charset="0"/>
            </a:endParaRPr>
          </a:p>
        </p:txBody>
      </p:sp>
      <p:sp>
        <p:nvSpPr>
          <p:cNvPr id="54" name="Rectangle 53">
            <a:extLst>
              <a:ext uri="{FF2B5EF4-FFF2-40B4-BE49-F238E27FC236}">
                <a16:creationId xmlns="" xmlns:a16="http://schemas.microsoft.com/office/drawing/2014/main" id="{BE04A3AF-22F3-45F0-802A-63F386F59650}"/>
              </a:ext>
            </a:extLst>
          </p:cNvPr>
          <p:cNvSpPr/>
          <p:nvPr/>
        </p:nvSpPr>
        <p:spPr>
          <a:xfrm>
            <a:off x="5173663" y="1435100"/>
            <a:ext cx="2657475" cy="35560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just" defTabSz="914400" rtl="0" eaLnBrk="0" fontAlgn="base" latinLnBrk="0" hangingPunct="0">
              <a:lnSpc>
                <a:spcPct val="107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17 PROVINSI</a:t>
            </a:r>
          </a:p>
          <a:p>
            <a:pPr marL="0" marR="0" lvl="0" indent="0" algn="just" defTabSz="914400" rtl="0" eaLnBrk="0" fontAlgn="base" latinLnBrk="0" hangingPunct="0">
              <a:lnSpc>
                <a:spcPct val="107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115 KABUPATEN</a:t>
            </a:r>
          </a:p>
          <a:p>
            <a:pPr marL="0" marR="0" lvl="0" indent="0" algn="just" defTabSz="914400" rtl="0" eaLnBrk="0" fontAlgn="base" latinLnBrk="0" hangingPunct="0">
              <a:lnSpc>
                <a:spcPct val="107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39 KOTA</a:t>
            </a:r>
            <a:endParaRPr kumimoji="0" lang="en-US" sz="3600" b="0" i="0" u="none" strike="noStrike" kern="1200" cap="none" spc="0" normalizeH="0" baseline="0" noProof="0" dirty="0">
              <a:ln>
                <a:noFill/>
              </a:ln>
              <a:solidFill>
                <a:prstClr val="white"/>
              </a:solidFill>
              <a:effectLst/>
              <a:uLnTx/>
              <a:uFillTx/>
              <a:latin typeface="Calibri"/>
              <a:ea typeface="Calibri" panose="020F0502020204030204" pitchFamily="34" charset="0"/>
              <a:cs typeface="Times New Roman" panose="02020603050405020304" pitchFamily="18" charset="0"/>
            </a:endParaRPr>
          </a:p>
        </p:txBody>
      </p:sp>
      <p:sp>
        <p:nvSpPr>
          <p:cNvPr id="55" name="Rectangle 54">
            <a:extLst>
              <a:ext uri="{FF2B5EF4-FFF2-40B4-BE49-F238E27FC236}">
                <a16:creationId xmlns="" xmlns:a16="http://schemas.microsoft.com/office/drawing/2014/main" id="{8A20AAA6-987F-4D5B-83E2-2B4D2EACDD0E}"/>
              </a:ext>
            </a:extLst>
          </p:cNvPr>
          <p:cNvSpPr/>
          <p:nvPr/>
        </p:nvSpPr>
        <p:spPr>
          <a:xfrm>
            <a:off x="5216525" y="3644900"/>
            <a:ext cx="2657475" cy="35560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just" defTabSz="914400" rtl="0" eaLnBrk="0" fontAlgn="base" latinLnBrk="0" hangingPunct="0">
              <a:lnSpc>
                <a:spcPct val="107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2019:</a:t>
            </a:r>
            <a:endParaRPr kumimoji="0" lang="en-US" sz="3600" b="0" i="0" u="none" strike="noStrike" kern="1200" cap="none" spc="0" normalizeH="0" baseline="0" noProof="0" dirty="0">
              <a:ln>
                <a:noFill/>
              </a:ln>
              <a:solidFill>
                <a:prstClr val="white"/>
              </a:solidFill>
              <a:effectLst/>
              <a:uLnTx/>
              <a:uFillTx/>
              <a:latin typeface="Calibri"/>
              <a:ea typeface="Calibri" panose="020F0502020204030204" pitchFamily="34" charset="0"/>
              <a:cs typeface="Times New Roman" panose="02020603050405020304" pitchFamily="18" charset="0"/>
            </a:endParaRPr>
          </a:p>
        </p:txBody>
      </p:sp>
      <p:sp>
        <p:nvSpPr>
          <p:cNvPr id="56" name="Rectangle 55">
            <a:extLst>
              <a:ext uri="{FF2B5EF4-FFF2-40B4-BE49-F238E27FC236}">
                <a16:creationId xmlns="" xmlns:a16="http://schemas.microsoft.com/office/drawing/2014/main" id="{F80059E0-76E8-4FCE-8B86-0442DA795744}"/>
              </a:ext>
            </a:extLst>
          </p:cNvPr>
          <p:cNvSpPr/>
          <p:nvPr/>
        </p:nvSpPr>
        <p:spPr>
          <a:xfrm>
            <a:off x="5200650" y="4743450"/>
            <a:ext cx="2657475" cy="35560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just" defTabSz="914400" rtl="0" eaLnBrk="0" fontAlgn="base" latinLnBrk="0" hangingPunct="0">
              <a:lnSpc>
                <a:spcPct val="107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PRESIDEN</a:t>
            </a:r>
          </a:p>
          <a:p>
            <a:pPr marL="0" marR="0" lvl="0" indent="0" algn="just" defTabSz="914400" rtl="0" eaLnBrk="0" fontAlgn="base" latinLnBrk="0" hangingPunct="0">
              <a:lnSpc>
                <a:spcPct val="107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DPR</a:t>
            </a:r>
          </a:p>
          <a:p>
            <a:pPr marL="0" marR="0" lvl="0" indent="0" algn="just" defTabSz="914400" rtl="0" eaLnBrk="0" fontAlgn="base" latinLnBrk="0" hangingPunct="0">
              <a:lnSpc>
                <a:spcPct val="107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DPD</a:t>
            </a:r>
          </a:p>
          <a:p>
            <a:pPr marL="0" marR="0" lvl="0" indent="0" algn="just" defTabSz="914400" rtl="0" eaLnBrk="0" fontAlgn="base" latinLnBrk="0" hangingPunct="0">
              <a:lnSpc>
                <a:spcPct val="107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DPRD</a:t>
            </a:r>
            <a:endParaRPr kumimoji="0" lang="en-US" sz="3600" b="0" i="0" u="none" strike="noStrike" kern="1200" cap="none" spc="0" normalizeH="0" baseline="0" noProof="0" dirty="0">
              <a:ln>
                <a:noFill/>
              </a:ln>
              <a:solidFill>
                <a:prstClr val="white"/>
              </a:solidFill>
              <a:effectLst/>
              <a:uLnTx/>
              <a:uFillTx/>
              <a:latin typeface="Calibri"/>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012997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8" name="Picture 2" descr="C:\Users\Pavilion\Desktop\Nawa Cita-page-0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959100" y="2490788"/>
            <a:ext cx="3124200" cy="538162"/>
          </a:xfrm>
          <a:solidFill>
            <a:srgbClr val="FFC000"/>
          </a:solidFill>
          <a:ln w="28575" cap="flat">
            <a:solidFill>
              <a:srgbClr val="002060"/>
            </a:solidFill>
            <a:miter lim="800000"/>
            <a:headEnd/>
            <a:tailEnd/>
          </a:ln>
          <a:effectLst>
            <a:outerShdw blurRad="40000" dist="20000" dir="5400000" rotWithShape="0">
              <a:srgbClr val="000000">
                <a:alpha val="37999"/>
              </a:srgbClr>
            </a:outerShdw>
          </a:effectLst>
        </p:spPr>
        <p:txBody>
          <a:bodyPr rtlCol="0">
            <a:normAutofit fontScale="90000"/>
          </a:bodyPr>
          <a:lstStyle/>
          <a:p>
            <a:pPr eaLnBrk="1" fontAlgn="auto" hangingPunct="1">
              <a:spcAft>
                <a:spcPts val="0"/>
              </a:spcAft>
              <a:defRPr/>
            </a:pPr>
            <a:r>
              <a:rPr lang="en-US" b="1" dirty="0">
                <a:solidFill>
                  <a:schemeClr val="dk1"/>
                </a:solidFill>
                <a:latin typeface="+mn-lt"/>
                <a:ea typeface="+mn-ea"/>
                <a:cs typeface="+mn-cs"/>
              </a:rPr>
              <a:t>171 Daerah</a:t>
            </a:r>
            <a:endParaRPr lang="en-US" sz="4050" b="1" dirty="0">
              <a:solidFill>
                <a:schemeClr val="dk1"/>
              </a:solidFill>
              <a:latin typeface="+mn-lt"/>
              <a:ea typeface="+mn-ea"/>
              <a:cs typeface="+mn-cs"/>
            </a:endParaRPr>
          </a:p>
        </p:txBody>
      </p:sp>
      <p:sp>
        <p:nvSpPr>
          <p:cNvPr id="4" name="Rectangle: Rounded Corners 3"/>
          <p:cNvSpPr>
            <a:spLocks noChangeArrowheads="1"/>
          </p:cNvSpPr>
          <p:nvPr/>
        </p:nvSpPr>
        <p:spPr bwMode="auto">
          <a:xfrm>
            <a:off x="1109663" y="3429000"/>
            <a:ext cx="1920875" cy="811213"/>
          </a:xfrm>
          <a:prstGeom prst="roundRect">
            <a:avLst>
              <a:gd name="adj" fmla="val 16667"/>
            </a:avLst>
          </a:prstGeom>
          <a:solidFill>
            <a:schemeClr val="bg1"/>
          </a:solidFill>
          <a:ln w="28575">
            <a:solidFill>
              <a:schemeClr val="tx1"/>
            </a:solidFill>
            <a:round/>
            <a:headEnd/>
            <a:tailEnd/>
          </a:ln>
          <a:effectLst>
            <a:outerShdw blurRad="40000" dist="20000" dir="5400000" rotWithShape="0">
              <a:srgbClr val="808080">
                <a:alpha val="37999"/>
              </a:srgb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dirty="0">
                <a:ln>
                  <a:noFill/>
                </a:ln>
                <a:solidFill>
                  <a:prstClr val="black"/>
                </a:solidFill>
                <a:effectLst/>
                <a:uLnTx/>
                <a:uFillTx/>
                <a:latin typeface="Arial" panose="020B0604020202020204" pitchFamily="34" charset="0"/>
                <a:ea typeface="SimSun" panose="02010600030101010101" pitchFamily="2" charset="-122"/>
                <a:cs typeface="Arial" panose="020B0604020202020204" pitchFamily="34" charset="0"/>
                <a:sym typeface="Arial" panose="020B0604020202020204" pitchFamily="34" charset="0"/>
              </a:rPr>
              <a:t>17 PROVINSI </a:t>
            </a:r>
          </a:p>
        </p:txBody>
      </p:sp>
      <p:sp>
        <p:nvSpPr>
          <p:cNvPr id="5" name="Rectangle: Rounded Corners 4"/>
          <p:cNvSpPr>
            <a:spLocks noChangeArrowheads="1"/>
          </p:cNvSpPr>
          <p:nvPr/>
        </p:nvSpPr>
        <p:spPr bwMode="auto">
          <a:xfrm>
            <a:off x="3527425" y="4067175"/>
            <a:ext cx="1987550" cy="809625"/>
          </a:xfrm>
          <a:prstGeom prst="roundRect">
            <a:avLst>
              <a:gd name="adj" fmla="val 16667"/>
            </a:avLst>
          </a:prstGeom>
          <a:solidFill>
            <a:schemeClr val="bg1"/>
          </a:solidFill>
          <a:ln w="28575">
            <a:solidFill>
              <a:schemeClr val="tx1"/>
            </a:solidFill>
            <a:round/>
            <a:headEnd/>
            <a:tailEnd/>
          </a:ln>
          <a:effectLst>
            <a:outerShdw blurRad="40000" dist="20000" dir="5400000" rotWithShape="0">
              <a:srgbClr val="808080">
                <a:alpha val="37999"/>
              </a:srgb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dirty="0">
                <a:ln>
                  <a:noFill/>
                </a:ln>
                <a:solidFill>
                  <a:prstClr val="black"/>
                </a:solidFill>
                <a:effectLst/>
                <a:uLnTx/>
                <a:uFillTx/>
                <a:latin typeface="Arial" panose="020B0604020202020204" pitchFamily="34" charset="0"/>
                <a:ea typeface="SimSun" panose="02010600030101010101" pitchFamily="2" charset="-122"/>
                <a:cs typeface="Arial" panose="020B0604020202020204" pitchFamily="34" charset="0"/>
                <a:sym typeface="Arial" panose="020B0604020202020204" pitchFamily="34" charset="0"/>
              </a:rPr>
              <a:t>115 KABUPATEN </a:t>
            </a:r>
          </a:p>
        </p:txBody>
      </p:sp>
      <p:sp>
        <p:nvSpPr>
          <p:cNvPr id="6" name="Rectangle: Rounded Corners 5"/>
          <p:cNvSpPr/>
          <p:nvPr/>
        </p:nvSpPr>
        <p:spPr>
          <a:xfrm>
            <a:off x="6085609" y="3429000"/>
            <a:ext cx="1773382" cy="810491"/>
          </a:xfrm>
          <a:prstGeom prst="roundRect">
            <a:avLst/>
          </a:prstGeom>
          <a:solidFill>
            <a:schemeClr val="bg1"/>
          </a:solidFill>
          <a:ln w="28575">
            <a:solidFill>
              <a:schemeClr val="tx1"/>
            </a:solidFill>
          </a:ln>
        </p:spPr>
        <p:style>
          <a:lnRef idx="1">
            <a:schemeClr val="accent2"/>
          </a:lnRef>
          <a:fillRef idx="2">
            <a:schemeClr val="accent2"/>
          </a:fillRef>
          <a:effectRef idx="1">
            <a:schemeClr val="accent2"/>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solidFill>
                    <a:prstClr val="black"/>
                  </a:solidFill>
                </a:ln>
                <a:solidFill>
                  <a:prstClr val="black"/>
                </a:solidFill>
                <a:effectLst/>
                <a:uLnTx/>
                <a:uFillTx/>
                <a:latin typeface="Arial" panose="020B0604020202020204" pitchFamily="34" charset="0"/>
                <a:ea typeface="+mn-ea"/>
                <a:cs typeface="Arial" panose="020B0604020202020204" pitchFamily="34" charset="0"/>
                <a:sym typeface="Arial" panose="020B0604020202020204" pitchFamily="34" charset="0"/>
              </a:rPr>
              <a:t>39 KOTA </a:t>
            </a:r>
          </a:p>
        </p:txBody>
      </p:sp>
      <p:pic>
        <p:nvPicPr>
          <p:cNvPr id="176134" name="Picture 8" descr="Image result for LOGO KP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61200" y="4914900"/>
            <a:ext cx="752475"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Image result for pemilu"/>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66129" y="4904731"/>
            <a:ext cx="765918" cy="736898"/>
          </a:xfrm>
          <a:prstGeom prst="ellipse">
            <a:avLst/>
          </a:prstGeom>
          <a:ln w="63500" cap="rnd">
            <a:noFill/>
          </a:ln>
          <a:effectLst/>
          <a:scene3d>
            <a:camera prst="orthographicFront"/>
            <a:lightRig rig="contrasting" dir="t">
              <a:rot lat="0" lon="0" rev="3000000"/>
            </a:lightRig>
          </a:scene3d>
          <a:sp3d contourW="7620">
            <a:bevelT w="95250" h="31750" prst="coolSlant"/>
            <a:contourClr>
              <a:srgbClr val="333333"/>
            </a:contourClr>
          </a:sp3d>
          <a:extLst/>
        </p:spPr>
      </p:pic>
      <p:pic>
        <p:nvPicPr>
          <p:cNvPr id="176136"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63513" y="4987925"/>
            <a:ext cx="2160587" cy="92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Straight Arrow Connector 12"/>
          <p:cNvCxnSpPr>
            <a:cxnSpLocks/>
            <a:stCxn id="2" idx="2"/>
            <a:endCxn id="4" idx="0"/>
          </p:cNvCxnSpPr>
          <p:nvPr/>
        </p:nvCxnSpPr>
        <p:spPr>
          <a:xfrm flipH="1">
            <a:off x="2070100" y="3028950"/>
            <a:ext cx="2451100" cy="40005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cxnSpLocks/>
            <a:stCxn id="2" idx="2"/>
            <a:endCxn id="5" idx="0"/>
          </p:cNvCxnSpPr>
          <p:nvPr/>
        </p:nvCxnSpPr>
        <p:spPr>
          <a:xfrm>
            <a:off x="4521200" y="3028950"/>
            <a:ext cx="0" cy="1038225"/>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cxnSpLocks/>
            <a:stCxn id="2" idx="2"/>
            <a:endCxn id="6" idx="0"/>
          </p:cNvCxnSpPr>
          <p:nvPr/>
        </p:nvCxnSpPr>
        <p:spPr>
          <a:xfrm>
            <a:off x="4521200" y="3028950"/>
            <a:ext cx="2451100" cy="40005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32" name="Picture 31"/>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69038" y="4987925"/>
            <a:ext cx="539750" cy="704850"/>
          </a:xfrm>
          <a:prstGeom prst="rect">
            <a:avLst/>
          </a:prstGeom>
          <a:noFill/>
          <a:ln>
            <a:noFill/>
          </a:ln>
          <a:effectLst>
            <a:outerShdw blurRad="292100" dist="139700" dir="2700000" algn="tl" rotWithShape="0">
              <a:srgbClr val="333333">
                <a:alpha val="6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tle 1"/>
          <p:cNvSpPr txBox="1">
            <a:spLocks/>
          </p:cNvSpPr>
          <p:nvPr/>
        </p:nvSpPr>
        <p:spPr bwMode="auto">
          <a:xfrm>
            <a:off x="839788" y="1374775"/>
            <a:ext cx="7543800" cy="742950"/>
          </a:xfrm>
          <a:prstGeom prst="rect">
            <a:avLst/>
          </a:prstGeom>
          <a:gradFill rotWithShape="1">
            <a:gsLst>
              <a:gs pos="0">
                <a:srgbClr val="FFE5E5"/>
              </a:gs>
              <a:gs pos="64999">
                <a:srgbClr val="FFBEBD"/>
              </a:gs>
              <a:gs pos="100000">
                <a:srgbClr val="FFA2A1"/>
              </a:gs>
            </a:gsLst>
            <a:lin ang="5400000" scaled="1"/>
          </a:gradFill>
          <a:ln w="9525">
            <a:solidFill>
              <a:srgbClr val="BE4B48"/>
            </a:solidFill>
            <a:miter lim="800000"/>
            <a:headEnd/>
            <a:tailEnd/>
          </a:ln>
          <a:effectLst>
            <a:outerShdw blurRad="40000" dist="20000" dir="5400000" rotWithShape="0">
              <a:srgbClr val="808080">
                <a:alpha val="37999"/>
              </a:srgbClr>
            </a:outerShdw>
          </a:effectLst>
        </p:spPr>
        <p:txBody>
          <a:bodyPr anchor="b"/>
          <a:lstStyle>
            <a:lvl1pPr algn="ctr" rtl="0" eaLnBrk="0" fontAlgn="base" hangingPunct="0">
              <a:lnSpc>
                <a:spcPct val="90000"/>
              </a:lnSpc>
              <a:spcBef>
                <a:spcPct val="0"/>
              </a:spcBef>
              <a:spcAft>
                <a:spcPct val="0"/>
              </a:spcAft>
              <a:defRPr sz="4800" kern="1200" cap="all">
                <a:solidFill>
                  <a:schemeClr val="dk1"/>
                </a:solidFill>
                <a:latin typeface="+mn-lt"/>
                <a:ea typeface="+mn-ea"/>
                <a:cs typeface="+mn-cs"/>
              </a:defRPr>
            </a:lvl1pPr>
            <a:lvl2pPr algn="ctr" rtl="0" eaLnBrk="0" fontAlgn="base" hangingPunct="0">
              <a:lnSpc>
                <a:spcPct val="90000"/>
              </a:lnSpc>
              <a:spcBef>
                <a:spcPct val="0"/>
              </a:spcBef>
              <a:spcAft>
                <a:spcPct val="0"/>
              </a:spcAft>
              <a:defRPr sz="3600">
                <a:solidFill>
                  <a:schemeClr val="dk1"/>
                </a:solidFill>
                <a:latin typeface="+mn-lt"/>
                <a:ea typeface="+mn-ea"/>
                <a:cs typeface="+mn-cs"/>
              </a:defRPr>
            </a:lvl2pPr>
            <a:lvl3pPr algn="ctr" rtl="0" eaLnBrk="0" fontAlgn="base" hangingPunct="0">
              <a:lnSpc>
                <a:spcPct val="90000"/>
              </a:lnSpc>
              <a:spcBef>
                <a:spcPct val="0"/>
              </a:spcBef>
              <a:spcAft>
                <a:spcPct val="0"/>
              </a:spcAft>
              <a:defRPr sz="3600">
                <a:solidFill>
                  <a:schemeClr val="dk1"/>
                </a:solidFill>
                <a:latin typeface="+mn-lt"/>
                <a:ea typeface="+mn-ea"/>
                <a:cs typeface="+mn-cs"/>
              </a:defRPr>
            </a:lvl3pPr>
            <a:lvl4pPr algn="ctr" rtl="0" eaLnBrk="0" fontAlgn="base" hangingPunct="0">
              <a:lnSpc>
                <a:spcPct val="90000"/>
              </a:lnSpc>
              <a:spcBef>
                <a:spcPct val="0"/>
              </a:spcBef>
              <a:spcAft>
                <a:spcPct val="0"/>
              </a:spcAft>
              <a:defRPr sz="3600">
                <a:solidFill>
                  <a:schemeClr val="dk1"/>
                </a:solidFill>
                <a:latin typeface="+mn-lt"/>
                <a:ea typeface="+mn-ea"/>
                <a:cs typeface="+mn-cs"/>
              </a:defRPr>
            </a:lvl4pPr>
            <a:lvl5pPr algn="ctr" rtl="0" eaLnBrk="0" fontAlgn="base" hangingPunct="0">
              <a:lnSpc>
                <a:spcPct val="90000"/>
              </a:lnSpc>
              <a:spcBef>
                <a:spcPct val="0"/>
              </a:spcBef>
              <a:spcAft>
                <a:spcPct val="0"/>
              </a:spcAft>
              <a:defRPr sz="3600">
                <a:solidFill>
                  <a:schemeClr val="dk1"/>
                </a:solidFill>
                <a:latin typeface="+mn-lt"/>
                <a:ea typeface="+mn-ea"/>
                <a:cs typeface="+mn-cs"/>
              </a:defRPr>
            </a:lvl5pPr>
            <a:lvl6pPr marL="457200" algn="ctr" rtl="0" fontAlgn="base">
              <a:lnSpc>
                <a:spcPct val="90000"/>
              </a:lnSpc>
              <a:spcBef>
                <a:spcPct val="0"/>
              </a:spcBef>
              <a:spcAft>
                <a:spcPct val="0"/>
              </a:spcAft>
              <a:defRPr sz="3600">
                <a:solidFill>
                  <a:schemeClr val="dk1"/>
                </a:solidFill>
                <a:latin typeface="+mn-lt"/>
                <a:ea typeface="+mn-ea"/>
                <a:cs typeface="+mn-cs"/>
              </a:defRPr>
            </a:lvl6pPr>
            <a:lvl7pPr marL="914400" algn="ctr" rtl="0" fontAlgn="base">
              <a:lnSpc>
                <a:spcPct val="90000"/>
              </a:lnSpc>
              <a:spcBef>
                <a:spcPct val="0"/>
              </a:spcBef>
              <a:spcAft>
                <a:spcPct val="0"/>
              </a:spcAft>
              <a:defRPr sz="3600">
                <a:solidFill>
                  <a:schemeClr val="dk1"/>
                </a:solidFill>
                <a:latin typeface="+mn-lt"/>
                <a:ea typeface="+mn-ea"/>
                <a:cs typeface="+mn-cs"/>
              </a:defRPr>
            </a:lvl7pPr>
            <a:lvl8pPr marL="1371600" algn="ctr" rtl="0" fontAlgn="base">
              <a:lnSpc>
                <a:spcPct val="90000"/>
              </a:lnSpc>
              <a:spcBef>
                <a:spcPct val="0"/>
              </a:spcBef>
              <a:spcAft>
                <a:spcPct val="0"/>
              </a:spcAft>
              <a:defRPr sz="3600">
                <a:solidFill>
                  <a:schemeClr val="dk1"/>
                </a:solidFill>
                <a:latin typeface="+mn-lt"/>
                <a:ea typeface="+mn-ea"/>
                <a:cs typeface="+mn-cs"/>
              </a:defRPr>
            </a:lvl8pPr>
            <a:lvl9pPr marL="1828800" algn="ctr" rtl="0" fontAlgn="base">
              <a:lnSpc>
                <a:spcPct val="90000"/>
              </a:lnSpc>
              <a:spcBef>
                <a:spcPct val="0"/>
              </a:spcBef>
              <a:spcAft>
                <a:spcPct val="0"/>
              </a:spcAft>
              <a:defRPr sz="3600">
                <a:solidFill>
                  <a:schemeClr val="dk1"/>
                </a:solidFill>
                <a:latin typeface="+mn-lt"/>
                <a:ea typeface="+mn-ea"/>
                <a:cs typeface="+mn-cs"/>
              </a:defRPr>
            </a:lvl9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50" b="1" i="0" u="none" strike="noStrike" kern="1200" cap="all" spc="0" normalizeH="0" baseline="0" noProof="0">
                <a:ln>
                  <a:noFill/>
                </a:ln>
                <a:solidFill>
                  <a:prstClr val="black"/>
                </a:solidFill>
                <a:effectLst/>
                <a:uLnTx/>
                <a:uFillTx/>
                <a:latin typeface="Calibri"/>
                <a:ea typeface="+mn-ea"/>
                <a:cs typeface="+mn-cs"/>
                <a:sym typeface="Arial" panose="020B0604020202020204" pitchFamily="34" charset="0"/>
              </a:rPr>
              <a:t>PILKADA SERENTAK 2018</a:t>
            </a:r>
            <a:endParaRPr kumimoji="0" lang="en-US" sz="4050" b="1" i="0" u="none" strike="noStrike" kern="1200" cap="all" spc="0" normalizeH="0" baseline="0" noProof="0" dirty="0">
              <a:ln>
                <a:noFill/>
              </a:ln>
              <a:solidFill>
                <a:prstClr val="black"/>
              </a:solidFill>
              <a:effectLst/>
              <a:uLnTx/>
              <a:uFillTx/>
              <a:latin typeface="Calibri"/>
              <a:ea typeface="+mn-ea"/>
              <a:cs typeface="+mn-cs"/>
              <a:sym typeface="Arial" panose="020B0604020202020204" pitchFamily="34" charset="0"/>
            </a:endParaRPr>
          </a:p>
        </p:txBody>
      </p:sp>
      <p:sp>
        <p:nvSpPr>
          <p:cNvPr id="48" name="Rectangle: Rounded Corners 47"/>
          <p:cNvSpPr/>
          <p:nvPr/>
        </p:nvSpPr>
        <p:spPr>
          <a:xfrm>
            <a:off x="998200" y="246093"/>
            <a:ext cx="4382569" cy="594122"/>
          </a:xfrm>
          <a:prstGeom prst="roundRect">
            <a:avLst/>
          </a:prstGeom>
          <a:gradFill>
            <a:gsLst>
              <a:gs pos="0">
                <a:srgbClr val="50AEC8"/>
              </a:gs>
              <a:gs pos="76000">
                <a:srgbClr val="50AEC8"/>
              </a:gs>
              <a:gs pos="91000">
                <a:srgbClr val="000000"/>
              </a:gs>
              <a:gs pos="100000">
                <a:srgbClr val="93CDDD"/>
              </a:gs>
            </a:gsLst>
            <a:lin ang="16200000" scaled="1"/>
          </a:gradFill>
          <a:ln>
            <a:solidFill>
              <a:schemeClr val="bg1"/>
            </a:solid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solidFill>
                    <a:prstClr val="white"/>
                  </a:solidFill>
                </a:ln>
                <a:solidFill>
                  <a:prstClr val="black"/>
                </a:solidFill>
                <a:effectLst>
                  <a:outerShdw blurRad="38100" dist="38100" dir="2700000" algn="tl">
                    <a:srgbClr val="000000">
                      <a:alpha val="43137"/>
                    </a:srgbClr>
                  </a:outerShdw>
                </a:effectLst>
                <a:uLnTx/>
                <a:uFillTx/>
                <a:latin typeface="Calibri"/>
                <a:ea typeface="+mn-ea"/>
                <a:cs typeface="+mn-cs"/>
                <a:sym typeface="Arial" panose="020B0604020202020204" pitchFamily="34" charset="0"/>
              </a:rPr>
              <a:t>AGENDA POLITIK TAHUN 2018</a:t>
            </a:r>
          </a:p>
        </p:txBody>
      </p:sp>
      <p:pic>
        <p:nvPicPr>
          <p:cNvPr id="44" name="Picture 43" descr="GarudaPancasilaII.jpg"/>
          <p:cNvPicPr>
            <a:picLocks noChangeAspect="1"/>
          </p:cNvPicPr>
          <p:nvPr/>
        </p:nvPicPr>
        <p:blipFill>
          <a:blip r:embed="rId7" cstate="print"/>
          <a:stretch>
            <a:fillRect/>
          </a:stretch>
        </p:blipFill>
        <p:spPr>
          <a:xfrm>
            <a:off x="163513" y="111106"/>
            <a:ext cx="864096" cy="864096"/>
          </a:xfrm>
          <a:prstGeom prst="ellipse">
            <a:avLst/>
          </a:prstGeom>
          <a:ln/>
        </p:spPr>
        <p:style>
          <a:lnRef idx="2">
            <a:schemeClr val="accent2"/>
          </a:lnRef>
          <a:fillRef idx="1">
            <a:schemeClr val="lt1"/>
          </a:fillRef>
          <a:effectRef idx="0">
            <a:schemeClr val="accent2"/>
          </a:effectRef>
          <a:fontRef idx="minor">
            <a:schemeClr val="dk1"/>
          </a:fontRef>
        </p:style>
      </p:pic>
    </p:spTree>
    <p:extLst>
      <p:ext uri="{BB962C8B-B14F-4D97-AF65-F5344CB8AC3E}">
        <p14:creationId xmlns:p14="http://schemas.microsoft.com/office/powerpoint/2010/main" val="29861888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19269" y="119268"/>
            <a:ext cx="6736039" cy="844062"/>
            <a:chOff x="135015" y="91404"/>
            <a:chExt cx="7297376" cy="91440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5015" y="122830"/>
              <a:ext cx="648054" cy="846762"/>
            </a:xfrm>
            <a:prstGeom prst="rect">
              <a:avLst/>
            </a:prstGeom>
            <a:ln>
              <a:noFill/>
            </a:ln>
            <a:effectLst/>
          </p:spPr>
        </p:pic>
        <p:sp>
          <p:nvSpPr>
            <p:cNvPr id="4" name="TextBox 3"/>
            <p:cNvSpPr txBox="1"/>
            <p:nvPr/>
          </p:nvSpPr>
          <p:spPr>
            <a:xfrm>
              <a:off x="910686" y="301699"/>
              <a:ext cx="6521705" cy="489023"/>
            </a:xfrm>
            <a:prstGeom prst="rect">
              <a:avLst/>
            </a:prstGeom>
            <a:noFill/>
            <a:ln w="38100">
              <a:noFill/>
            </a:ln>
          </p:spPr>
          <p:txBody>
            <a:bodyPr wrap="square" rtlCol="0">
              <a:spAutoFit/>
            </a:bodyPr>
            <a:lstStyle/>
            <a:p>
              <a:pPr marL="0" marR="0" lvl="0" indent="0" algn="l" defTabSz="457200" rtl="0" eaLnBrk="1" fontAlgn="auto" latinLnBrk="0" hangingPunct="1">
                <a:lnSpc>
                  <a:spcPts val="2769"/>
                </a:lnSpc>
                <a:spcBef>
                  <a:spcPts val="0"/>
                </a:spcBef>
                <a:spcAft>
                  <a:spcPts val="0"/>
                </a:spcAft>
                <a:buClrTx/>
                <a:buSzTx/>
                <a:buFontTx/>
                <a:buNone/>
                <a:tabLst/>
                <a:defRPr/>
              </a:pPr>
              <a:r>
                <a:rPr kumimoji="0" lang="en-US" sz="2585" b="1" i="0" u="none" strike="noStrike" kern="1200" cap="none" spc="0" normalizeH="0" baseline="0" noProof="0" dirty="0">
                  <a:ln>
                    <a:noFill/>
                  </a:ln>
                  <a:solidFill>
                    <a:srgbClr val="002060"/>
                  </a:solidFill>
                  <a:effectLst/>
                  <a:uLnTx/>
                  <a:uFillTx/>
                  <a:latin typeface="Calibri" panose="020F0502020204030204"/>
                  <a:ea typeface="SimSun" panose="02010600030101010101" pitchFamily="2" charset="-122"/>
                  <a:cs typeface="Arial" panose="020B0604020202020204" pitchFamily="34" charset="0"/>
                  <a:sym typeface="Arial" panose="020B0604020202020204" pitchFamily="34" charset="0"/>
                </a:rPr>
                <a:t>PILKADA SERENTAK TAHUN 2018</a:t>
              </a:r>
            </a:p>
          </p:txBody>
        </p:sp>
        <p:cxnSp>
          <p:nvCxnSpPr>
            <p:cNvPr id="5" name="Straight Connector 4"/>
            <p:cNvCxnSpPr>
              <a:cxnSpLocks/>
            </p:cNvCxnSpPr>
            <p:nvPr/>
          </p:nvCxnSpPr>
          <p:spPr>
            <a:xfrm>
              <a:off x="910686" y="91404"/>
              <a:ext cx="0" cy="91440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grpSp>
      <p:sp>
        <p:nvSpPr>
          <p:cNvPr id="6" name="Rectangle 5"/>
          <p:cNvSpPr/>
          <p:nvPr/>
        </p:nvSpPr>
        <p:spPr>
          <a:xfrm>
            <a:off x="1005840" y="1149693"/>
            <a:ext cx="6858000" cy="729430"/>
          </a:xfrm>
          <a:prstGeom prst="rect">
            <a:avLst/>
          </a:prstGeom>
        </p:spPr>
        <p:txBody>
          <a:bodyPr wrap="square">
            <a:spAutoFit/>
          </a:bodyPr>
          <a:lstStyle/>
          <a:p>
            <a:pPr marL="0" marR="0" lvl="0" indent="0" algn="ctr" defTabSz="457200" rtl="0" eaLnBrk="1" fontAlgn="auto" latinLnBrk="0" hangingPunct="1">
              <a:lnSpc>
                <a:spcPct val="115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sym typeface="Arial" panose="020B0604020202020204" pitchFamily="34" charset="0"/>
              </a:rPr>
              <a:t>DAERAH YANG MENGIKUTI </a:t>
            </a:r>
            <a:r>
              <a:rPr kumimoji="0" lang="id-ID" sz="18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sym typeface="Arial" panose="020B0604020202020204" pitchFamily="34" charset="0"/>
              </a:rPr>
              <a:t>PILKADA SERENTAK 201</a:t>
            </a:r>
            <a:r>
              <a:rPr kumimoji="0" lang="en-US" sz="18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sym typeface="Arial" panose="020B0604020202020204" pitchFamily="34" charset="0"/>
              </a:rPr>
              <a:t>8</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Arial" panose="020B0604020202020204" pitchFamily="34" charset="0"/>
            </a:endParaRPr>
          </a:p>
          <a:p>
            <a:pPr marL="0" marR="0" lvl="0" indent="0" algn="ctr" defTabSz="457200" rtl="0" eaLnBrk="1" fontAlgn="auto" latinLnBrk="0" hangingPunct="1">
              <a:lnSpc>
                <a:spcPct val="115000"/>
              </a:lnSpc>
              <a:spcBef>
                <a:spcPts val="0"/>
              </a:spcBef>
              <a:spcAft>
                <a:spcPts val="120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sym typeface="Arial" panose="020B0604020202020204" pitchFamily="34" charset="0"/>
              </a:rPr>
              <a:t>1</a:t>
            </a:r>
            <a:r>
              <a:rPr kumimoji="0" lang="id-ID" sz="18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sym typeface="Arial" panose="020B0604020202020204" pitchFamily="34" charset="0"/>
              </a:rPr>
              <a:t>7 PROVINSI, </a:t>
            </a:r>
            <a:r>
              <a:rPr kumimoji="0" lang="en-US" sz="18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sym typeface="Arial" panose="020B0604020202020204" pitchFamily="34" charset="0"/>
              </a:rPr>
              <a:t>115 </a:t>
            </a:r>
            <a:r>
              <a:rPr kumimoji="0" lang="id-ID" sz="18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sym typeface="Arial" panose="020B0604020202020204" pitchFamily="34" charset="0"/>
              </a:rPr>
              <a:t>KABUPATEN DAN </a:t>
            </a:r>
            <a:r>
              <a:rPr kumimoji="0" lang="en-US" sz="18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sym typeface="Arial" panose="020B0604020202020204" pitchFamily="34" charset="0"/>
              </a:rPr>
              <a:t>39</a:t>
            </a:r>
            <a:r>
              <a:rPr kumimoji="0" lang="id-ID" sz="18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sym typeface="Arial" panose="020B0604020202020204" pitchFamily="34" charset="0"/>
              </a:rPr>
              <a:t> KOTA </a:t>
            </a:r>
            <a:r>
              <a:rPr kumimoji="0" lang="en-US" sz="18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sym typeface="Arial" panose="020B0604020202020204" pitchFamily="34" charset="0"/>
              </a:rPr>
              <a:t>(171 DAERAH)</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Arial" panose="020B0604020202020204"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640064740"/>
              </p:ext>
            </p:extLst>
          </p:nvPr>
        </p:nvGraphicFramePr>
        <p:xfrm>
          <a:off x="482138" y="2264023"/>
          <a:ext cx="8305990" cy="3920645"/>
        </p:xfrm>
        <a:graphic>
          <a:graphicData uri="http://schemas.openxmlformats.org/drawingml/2006/table">
            <a:tbl>
              <a:tblPr firstRow="1" firstCol="1" bandRow="1">
                <a:tableStyleId>{21E4AEA4-8DFA-4A89-87EB-49C32662AFE0}</a:tableStyleId>
              </a:tblPr>
              <a:tblGrid>
                <a:gridCol w="494348">
                  <a:extLst>
                    <a:ext uri="{9D8B030D-6E8A-4147-A177-3AD203B41FA5}">
                      <a16:colId xmlns="" xmlns:a16="http://schemas.microsoft.com/office/drawing/2014/main" val="1869941960"/>
                    </a:ext>
                  </a:extLst>
                </a:gridCol>
                <a:gridCol w="3682691">
                  <a:extLst>
                    <a:ext uri="{9D8B030D-6E8A-4147-A177-3AD203B41FA5}">
                      <a16:colId xmlns="" xmlns:a16="http://schemas.microsoft.com/office/drawing/2014/main" val="686570383"/>
                    </a:ext>
                  </a:extLst>
                </a:gridCol>
                <a:gridCol w="450431">
                  <a:extLst>
                    <a:ext uri="{9D8B030D-6E8A-4147-A177-3AD203B41FA5}">
                      <a16:colId xmlns="" xmlns:a16="http://schemas.microsoft.com/office/drawing/2014/main" val="2606655609"/>
                    </a:ext>
                  </a:extLst>
                </a:gridCol>
                <a:gridCol w="3678520">
                  <a:extLst>
                    <a:ext uri="{9D8B030D-6E8A-4147-A177-3AD203B41FA5}">
                      <a16:colId xmlns="" xmlns:a16="http://schemas.microsoft.com/office/drawing/2014/main" val="1869785748"/>
                    </a:ext>
                  </a:extLst>
                </a:gridCol>
              </a:tblGrid>
              <a:tr h="670355">
                <a:tc>
                  <a:txBody>
                    <a:bodyPr/>
                    <a:lstStyle/>
                    <a:p>
                      <a:pPr marL="0" marR="0" algn="ctr">
                        <a:lnSpc>
                          <a:spcPct val="115000"/>
                        </a:lnSpc>
                        <a:spcBef>
                          <a:spcPts val="0"/>
                        </a:spcBef>
                        <a:spcAft>
                          <a:spcPts val="0"/>
                        </a:spcAft>
                      </a:pPr>
                      <a:r>
                        <a:rPr lang="id-ID" sz="1800">
                          <a:effectLst/>
                        </a:rPr>
                        <a:t>NO</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800">
                          <a:effectLst/>
                        </a:rPr>
                        <a:t>NAMA PROVINSI</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800">
                          <a:effectLst/>
                        </a:rPr>
                        <a:t>NO</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800">
                          <a:effectLst/>
                        </a:rPr>
                        <a:t>NAMA PROVINSI</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1585133885"/>
                  </a:ext>
                </a:extLst>
              </a:tr>
              <a:tr h="325029">
                <a:tc>
                  <a:txBody>
                    <a:bodyPr/>
                    <a:lstStyle/>
                    <a:p>
                      <a:pPr marL="0" marR="0" algn="ctr">
                        <a:lnSpc>
                          <a:spcPct val="115000"/>
                        </a:lnSpc>
                        <a:spcBef>
                          <a:spcPts val="0"/>
                        </a:spcBef>
                        <a:spcAft>
                          <a:spcPts val="0"/>
                        </a:spcAft>
                      </a:pPr>
                      <a:r>
                        <a:rPr lang="id-ID" sz="1800">
                          <a:effectLst/>
                        </a:rPr>
                        <a:t>1</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800" dirty="0">
                          <a:effectLst/>
                        </a:rPr>
                        <a:t>Sumatera Utara</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a:effectLst/>
                        </a:rPr>
                        <a:t>11</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800">
                          <a:effectLst/>
                        </a:rPr>
                        <a:t>Kalimantan Barat</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 xmlns:a16="http://schemas.microsoft.com/office/drawing/2014/main" val="1664431069"/>
                  </a:ext>
                </a:extLst>
              </a:tr>
              <a:tr h="325029">
                <a:tc>
                  <a:txBody>
                    <a:bodyPr/>
                    <a:lstStyle/>
                    <a:p>
                      <a:pPr marL="0" marR="0" algn="ctr">
                        <a:lnSpc>
                          <a:spcPct val="115000"/>
                        </a:lnSpc>
                        <a:spcBef>
                          <a:spcPts val="0"/>
                        </a:spcBef>
                        <a:spcAft>
                          <a:spcPts val="0"/>
                        </a:spcAft>
                      </a:pPr>
                      <a:r>
                        <a:rPr lang="id-ID" sz="1800">
                          <a:effectLst/>
                        </a:rPr>
                        <a:t>2</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800">
                          <a:effectLst/>
                        </a:rPr>
                        <a:t>Riau</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a:effectLst/>
                        </a:rPr>
                        <a:t>12</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800">
                          <a:effectLst/>
                        </a:rPr>
                        <a:t>Kalimantan Timur</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 xmlns:a16="http://schemas.microsoft.com/office/drawing/2014/main" val="4275409775"/>
                  </a:ext>
                </a:extLst>
              </a:tr>
              <a:tr h="325029">
                <a:tc>
                  <a:txBody>
                    <a:bodyPr/>
                    <a:lstStyle/>
                    <a:p>
                      <a:pPr marL="0" marR="0" algn="ctr">
                        <a:lnSpc>
                          <a:spcPct val="115000"/>
                        </a:lnSpc>
                        <a:spcBef>
                          <a:spcPts val="0"/>
                        </a:spcBef>
                        <a:spcAft>
                          <a:spcPts val="0"/>
                        </a:spcAft>
                      </a:pPr>
                      <a:r>
                        <a:rPr lang="id-ID" sz="1800">
                          <a:effectLst/>
                        </a:rPr>
                        <a:t>3</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800">
                          <a:effectLst/>
                        </a:rPr>
                        <a:t>Sumatera Selatan</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a:effectLst/>
                        </a:rPr>
                        <a:t>13</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800">
                          <a:effectLst/>
                        </a:rPr>
                        <a:t>Sulawesi Selatan</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 xmlns:a16="http://schemas.microsoft.com/office/drawing/2014/main" val="4271945146"/>
                  </a:ext>
                </a:extLst>
              </a:tr>
              <a:tr h="325029">
                <a:tc>
                  <a:txBody>
                    <a:bodyPr/>
                    <a:lstStyle/>
                    <a:p>
                      <a:pPr marL="0" marR="0" algn="ctr">
                        <a:lnSpc>
                          <a:spcPct val="115000"/>
                        </a:lnSpc>
                        <a:spcBef>
                          <a:spcPts val="0"/>
                        </a:spcBef>
                        <a:spcAft>
                          <a:spcPts val="0"/>
                        </a:spcAft>
                      </a:pPr>
                      <a:r>
                        <a:rPr lang="id-ID" sz="1800">
                          <a:effectLst/>
                        </a:rPr>
                        <a:t>4</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800">
                          <a:effectLst/>
                        </a:rPr>
                        <a:t>Lampung</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a:effectLst/>
                        </a:rPr>
                        <a:t>14</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800">
                          <a:effectLst/>
                        </a:rPr>
                        <a:t>Sulawesi Tenggara</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 xmlns:a16="http://schemas.microsoft.com/office/drawing/2014/main" val="1129708173"/>
                  </a:ext>
                </a:extLst>
              </a:tr>
              <a:tr h="325029">
                <a:tc>
                  <a:txBody>
                    <a:bodyPr/>
                    <a:lstStyle/>
                    <a:p>
                      <a:pPr marL="0" marR="0" algn="ctr">
                        <a:lnSpc>
                          <a:spcPct val="115000"/>
                        </a:lnSpc>
                        <a:spcBef>
                          <a:spcPts val="0"/>
                        </a:spcBef>
                        <a:spcAft>
                          <a:spcPts val="0"/>
                        </a:spcAft>
                      </a:pPr>
                      <a:r>
                        <a:rPr lang="id-ID" sz="1800">
                          <a:effectLst/>
                        </a:rPr>
                        <a:t>5</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800">
                          <a:effectLst/>
                        </a:rPr>
                        <a:t>Jawa Barat</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a:effectLst/>
                        </a:rPr>
                        <a:t>15</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800">
                          <a:effectLst/>
                        </a:rPr>
                        <a:t>Maluku</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 xmlns:a16="http://schemas.microsoft.com/office/drawing/2014/main" val="1826725439"/>
                  </a:ext>
                </a:extLst>
              </a:tr>
              <a:tr h="325029">
                <a:tc>
                  <a:txBody>
                    <a:bodyPr/>
                    <a:lstStyle/>
                    <a:p>
                      <a:pPr marL="0" marR="0" algn="ctr">
                        <a:lnSpc>
                          <a:spcPct val="115000"/>
                        </a:lnSpc>
                        <a:spcBef>
                          <a:spcPts val="0"/>
                        </a:spcBef>
                        <a:spcAft>
                          <a:spcPts val="0"/>
                        </a:spcAft>
                      </a:pPr>
                      <a:r>
                        <a:rPr lang="id-ID" sz="1800">
                          <a:effectLst/>
                        </a:rPr>
                        <a:t>6</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800">
                          <a:effectLst/>
                        </a:rPr>
                        <a:t>Jawa Tengah</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a:effectLst/>
                        </a:rPr>
                        <a:t>16</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800">
                          <a:effectLst/>
                        </a:rPr>
                        <a:t>Papua</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 xmlns:a16="http://schemas.microsoft.com/office/drawing/2014/main" val="4091592896"/>
                  </a:ext>
                </a:extLst>
              </a:tr>
              <a:tr h="325029">
                <a:tc>
                  <a:txBody>
                    <a:bodyPr/>
                    <a:lstStyle/>
                    <a:p>
                      <a:pPr marL="0" marR="0" algn="ctr">
                        <a:lnSpc>
                          <a:spcPct val="115000"/>
                        </a:lnSpc>
                        <a:spcBef>
                          <a:spcPts val="0"/>
                        </a:spcBef>
                        <a:spcAft>
                          <a:spcPts val="0"/>
                        </a:spcAft>
                      </a:pPr>
                      <a:r>
                        <a:rPr lang="id-ID" sz="1800">
                          <a:effectLst/>
                        </a:rPr>
                        <a:t>7</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800">
                          <a:effectLst/>
                        </a:rPr>
                        <a:t>Jawa Timur</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a:effectLst/>
                        </a:rPr>
                        <a:t>17</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800">
                          <a:effectLst/>
                        </a:rPr>
                        <a:t>Maluku Utara</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 xmlns:a16="http://schemas.microsoft.com/office/drawing/2014/main" val="4071569620"/>
                  </a:ext>
                </a:extLst>
              </a:tr>
              <a:tr h="325029">
                <a:tc>
                  <a:txBody>
                    <a:bodyPr/>
                    <a:lstStyle/>
                    <a:p>
                      <a:pPr marL="0" marR="0" algn="ctr">
                        <a:lnSpc>
                          <a:spcPct val="115000"/>
                        </a:lnSpc>
                        <a:spcBef>
                          <a:spcPts val="0"/>
                        </a:spcBef>
                        <a:spcAft>
                          <a:spcPts val="0"/>
                        </a:spcAft>
                      </a:pPr>
                      <a:r>
                        <a:rPr lang="id-ID" sz="1800">
                          <a:effectLst/>
                        </a:rPr>
                        <a:t>8</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800">
                          <a:effectLst/>
                        </a:rPr>
                        <a:t>Bali</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a:effectLst/>
                        </a:rPr>
                        <a:t> </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800">
                          <a:effectLst/>
                        </a:rPr>
                        <a:t> </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 xmlns:a16="http://schemas.microsoft.com/office/drawing/2014/main" val="3234917722"/>
                  </a:ext>
                </a:extLst>
              </a:tr>
              <a:tr h="325029">
                <a:tc>
                  <a:txBody>
                    <a:bodyPr/>
                    <a:lstStyle/>
                    <a:p>
                      <a:pPr marL="0" marR="0" algn="ctr">
                        <a:lnSpc>
                          <a:spcPct val="115000"/>
                        </a:lnSpc>
                        <a:spcBef>
                          <a:spcPts val="0"/>
                        </a:spcBef>
                        <a:spcAft>
                          <a:spcPts val="0"/>
                        </a:spcAft>
                      </a:pPr>
                      <a:r>
                        <a:rPr lang="id-ID" sz="1800">
                          <a:effectLst/>
                        </a:rPr>
                        <a:t>9</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800">
                          <a:effectLst/>
                        </a:rPr>
                        <a:t>Nusa Tenggara Barat</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800">
                          <a:effectLst/>
                        </a:rPr>
                        <a:t> </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a:effectLst/>
                        </a:rPr>
                        <a:t> </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 xmlns:a16="http://schemas.microsoft.com/office/drawing/2014/main" val="3578436572"/>
                  </a:ext>
                </a:extLst>
              </a:tr>
              <a:tr h="325029">
                <a:tc>
                  <a:txBody>
                    <a:bodyPr/>
                    <a:lstStyle/>
                    <a:p>
                      <a:pPr marL="0" marR="0" algn="ctr">
                        <a:lnSpc>
                          <a:spcPct val="115000"/>
                        </a:lnSpc>
                        <a:spcBef>
                          <a:spcPts val="0"/>
                        </a:spcBef>
                        <a:spcAft>
                          <a:spcPts val="0"/>
                        </a:spcAft>
                      </a:pPr>
                      <a:r>
                        <a:rPr lang="id-ID" sz="1800">
                          <a:effectLst/>
                        </a:rPr>
                        <a:t>10</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800">
                          <a:effectLst/>
                        </a:rPr>
                        <a:t>Nusa Tenggara Timur</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800">
                          <a:effectLst/>
                        </a:rPr>
                        <a:t> </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dirty="0">
                          <a:effectLst/>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 xmlns:a16="http://schemas.microsoft.com/office/drawing/2014/main" val="1680548351"/>
                  </a:ext>
                </a:extLst>
              </a:tr>
            </a:tbl>
          </a:graphicData>
        </a:graphic>
      </p:graphicFrame>
    </p:spTree>
    <p:extLst>
      <p:ext uri="{BB962C8B-B14F-4D97-AF65-F5344CB8AC3E}">
        <p14:creationId xmlns:p14="http://schemas.microsoft.com/office/powerpoint/2010/main" val="28212085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 xmlns:a16="http://schemas.microsoft.com/office/drawing/2014/main" id="{599DE40D-27E4-4302-8F83-52E2F11E5AAA}"/>
              </a:ext>
            </a:extLst>
          </p:cNvPr>
          <p:cNvSpPr txBox="1"/>
          <p:nvPr/>
        </p:nvSpPr>
        <p:spPr bwMode="auto">
          <a:xfrm>
            <a:off x="963796" y="379486"/>
            <a:ext cx="7247582" cy="738664"/>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a:ea typeface="+mn-ea"/>
                <a:cs typeface="+mn-cs"/>
              </a:rPr>
              <a:t>KEBIJAKAN POLITIK DALAM NEGERI DAN PENGARUHNYA TERHADAP PEMBANGUNAN NASIONAL</a:t>
            </a:r>
          </a:p>
        </p:txBody>
      </p:sp>
      <p:sp>
        <p:nvSpPr>
          <p:cNvPr id="18" name="Freeform 9">
            <a:extLst>
              <a:ext uri="{FF2B5EF4-FFF2-40B4-BE49-F238E27FC236}">
                <a16:creationId xmlns="" xmlns:a16="http://schemas.microsoft.com/office/drawing/2014/main" id="{A7603772-5596-44E0-A3CF-5F5AFA43BC82}"/>
              </a:ext>
            </a:extLst>
          </p:cNvPr>
          <p:cNvSpPr>
            <a:spLocks/>
          </p:cNvSpPr>
          <p:nvPr/>
        </p:nvSpPr>
        <p:spPr bwMode="auto">
          <a:xfrm>
            <a:off x="3868042" y="1138237"/>
            <a:ext cx="4952430" cy="1672919"/>
          </a:xfrm>
          <a:custGeom>
            <a:avLst/>
            <a:gdLst>
              <a:gd name="T0" fmla="*/ 729 w 729"/>
              <a:gd name="T1" fmla="*/ 167 h 207"/>
              <a:gd name="T2" fmla="*/ 689 w 729"/>
              <a:gd name="T3" fmla="*/ 207 h 207"/>
              <a:gd name="T4" fmla="*/ 40 w 729"/>
              <a:gd name="T5" fmla="*/ 207 h 207"/>
              <a:gd name="T6" fmla="*/ 0 w 729"/>
              <a:gd name="T7" fmla="*/ 167 h 207"/>
              <a:gd name="T8" fmla="*/ 0 w 729"/>
              <a:gd name="T9" fmla="*/ 40 h 207"/>
              <a:gd name="T10" fmla="*/ 40 w 729"/>
              <a:gd name="T11" fmla="*/ 0 h 207"/>
              <a:gd name="T12" fmla="*/ 689 w 729"/>
              <a:gd name="T13" fmla="*/ 0 h 207"/>
              <a:gd name="T14" fmla="*/ 729 w 729"/>
              <a:gd name="T15" fmla="*/ 40 h 207"/>
              <a:gd name="T16" fmla="*/ 729 w 729"/>
              <a:gd name="T17" fmla="*/ 167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9" h="207">
                <a:moveTo>
                  <a:pt x="729" y="167"/>
                </a:moveTo>
                <a:cubicBezTo>
                  <a:pt x="729" y="189"/>
                  <a:pt x="711" y="207"/>
                  <a:pt x="689" y="207"/>
                </a:cubicBezTo>
                <a:cubicBezTo>
                  <a:pt x="40" y="207"/>
                  <a:pt x="40" y="207"/>
                  <a:pt x="40" y="207"/>
                </a:cubicBezTo>
                <a:cubicBezTo>
                  <a:pt x="18" y="207"/>
                  <a:pt x="0" y="189"/>
                  <a:pt x="0" y="167"/>
                </a:cubicBezTo>
                <a:cubicBezTo>
                  <a:pt x="0" y="40"/>
                  <a:pt x="0" y="40"/>
                  <a:pt x="0" y="40"/>
                </a:cubicBezTo>
                <a:cubicBezTo>
                  <a:pt x="0" y="18"/>
                  <a:pt x="18" y="0"/>
                  <a:pt x="40" y="0"/>
                </a:cubicBezTo>
                <a:cubicBezTo>
                  <a:pt x="689" y="0"/>
                  <a:pt x="689" y="0"/>
                  <a:pt x="689" y="0"/>
                </a:cubicBezTo>
                <a:cubicBezTo>
                  <a:pt x="711" y="0"/>
                  <a:pt x="729" y="18"/>
                  <a:pt x="729" y="40"/>
                </a:cubicBezTo>
                <a:lnTo>
                  <a:pt x="729" y="167"/>
                </a:lnTo>
                <a:close/>
              </a:path>
            </a:pathLst>
          </a:custGeom>
          <a:solidFill>
            <a:schemeClr val="accent4">
              <a:lumMod val="20000"/>
              <a:lumOff val="80000"/>
            </a:schemeClr>
          </a:solidFill>
          <a:ln w="15875" cap="flat">
            <a:noFill/>
            <a:prstDash val="solid"/>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9" name="Freeform 10">
            <a:extLst>
              <a:ext uri="{FF2B5EF4-FFF2-40B4-BE49-F238E27FC236}">
                <a16:creationId xmlns="" xmlns:a16="http://schemas.microsoft.com/office/drawing/2014/main" id="{0443564F-AC7D-4A70-9F08-D6089C1D74AB}"/>
              </a:ext>
            </a:extLst>
          </p:cNvPr>
          <p:cNvSpPr>
            <a:spLocks/>
          </p:cNvSpPr>
          <p:nvPr/>
        </p:nvSpPr>
        <p:spPr bwMode="auto">
          <a:xfrm>
            <a:off x="3999555" y="4857751"/>
            <a:ext cx="4643436" cy="1667593"/>
          </a:xfrm>
          <a:custGeom>
            <a:avLst/>
            <a:gdLst>
              <a:gd name="T0" fmla="*/ 729 w 729"/>
              <a:gd name="T1" fmla="*/ 167 h 207"/>
              <a:gd name="T2" fmla="*/ 689 w 729"/>
              <a:gd name="T3" fmla="*/ 207 h 207"/>
              <a:gd name="T4" fmla="*/ 40 w 729"/>
              <a:gd name="T5" fmla="*/ 207 h 207"/>
              <a:gd name="T6" fmla="*/ 0 w 729"/>
              <a:gd name="T7" fmla="*/ 167 h 207"/>
              <a:gd name="T8" fmla="*/ 0 w 729"/>
              <a:gd name="T9" fmla="*/ 40 h 207"/>
              <a:gd name="T10" fmla="*/ 40 w 729"/>
              <a:gd name="T11" fmla="*/ 0 h 207"/>
              <a:gd name="T12" fmla="*/ 689 w 729"/>
              <a:gd name="T13" fmla="*/ 0 h 207"/>
              <a:gd name="T14" fmla="*/ 729 w 729"/>
              <a:gd name="T15" fmla="*/ 40 h 207"/>
              <a:gd name="T16" fmla="*/ 729 w 729"/>
              <a:gd name="T17" fmla="*/ 167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9" h="207">
                <a:moveTo>
                  <a:pt x="729" y="167"/>
                </a:moveTo>
                <a:cubicBezTo>
                  <a:pt x="729" y="189"/>
                  <a:pt x="711" y="207"/>
                  <a:pt x="689" y="207"/>
                </a:cubicBezTo>
                <a:cubicBezTo>
                  <a:pt x="40" y="207"/>
                  <a:pt x="40" y="207"/>
                  <a:pt x="40" y="207"/>
                </a:cubicBezTo>
                <a:cubicBezTo>
                  <a:pt x="18" y="207"/>
                  <a:pt x="0" y="189"/>
                  <a:pt x="0" y="167"/>
                </a:cubicBezTo>
                <a:cubicBezTo>
                  <a:pt x="0" y="40"/>
                  <a:pt x="0" y="40"/>
                  <a:pt x="0" y="40"/>
                </a:cubicBezTo>
                <a:cubicBezTo>
                  <a:pt x="0" y="18"/>
                  <a:pt x="18" y="0"/>
                  <a:pt x="40" y="0"/>
                </a:cubicBezTo>
                <a:cubicBezTo>
                  <a:pt x="689" y="0"/>
                  <a:pt x="689" y="0"/>
                  <a:pt x="689" y="0"/>
                </a:cubicBezTo>
                <a:cubicBezTo>
                  <a:pt x="711" y="0"/>
                  <a:pt x="729" y="18"/>
                  <a:pt x="729" y="40"/>
                </a:cubicBezTo>
                <a:lnTo>
                  <a:pt x="729" y="167"/>
                </a:lnTo>
                <a:close/>
              </a:path>
            </a:pathLst>
          </a:custGeom>
          <a:solidFill>
            <a:schemeClr val="accent5">
              <a:lumMod val="40000"/>
              <a:lumOff val="60000"/>
            </a:schemeClr>
          </a:solidFill>
          <a:ln w="15875" cap="flat">
            <a:noFill/>
            <a:prstDash val="solid"/>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0" name="Freeform 11">
            <a:extLst>
              <a:ext uri="{FF2B5EF4-FFF2-40B4-BE49-F238E27FC236}">
                <a16:creationId xmlns="" xmlns:a16="http://schemas.microsoft.com/office/drawing/2014/main" id="{E5341618-A990-4B1A-B373-1553F8B3D157}"/>
              </a:ext>
            </a:extLst>
          </p:cNvPr>
          <p:cNvSpPr>
            <a:spLocks/>
          </p:cNvSpPr>
          <p:nvPr/>
        </p:nvSpPr>
        <p:spPr bwMode="auto">
          <a:xfrm>
            <a:off x="4607817" y="2936631"/>
            <a:ext cx="4341861" cy="1682994"/>
          </a:xfrm>
          <a:custGeom>
            <a:avLst/>
            <a:gdLst>
              <a:gd name="T0" fmla="*/ 729 w 729"/>
              <a:gd name="T1" fmla="*/ 167 h 207"/>
              <a:gd name="T2" fmla="*/ 689 w 729"/>
              <a:gd name="T3" fmla="*/ 207 h 207"/>
              <a:gd name="T4" fmla="*/ 40 w 729"/>
              <a:gd name="T5" fmla="*/ 207 h 207"/>
              <a:gd name="T6" fmla="*/ 0 w 729"/>
              <a:gd name="T7" fmla="*/ 167 h 207"/>
              <a:gd name="T8" fmla="*/ 0 w 729"/>
              <a:gd name="T9" fmla="*/ 40 h 207"/>
              <a:gd name="T10" fmla="*/ 40 w 729"/>
              <a:gd name="T11" fmla="*/ 0 h 207"/>
              <a:gd name="T12" fmla="*/ 689 w 729"/>
              <a:gd name="T13" fmla="*/ 0 h 207"/>
              <a:gd name="T14" fmla="*/ 729 w 729"/>
              <a:gd name="T15" fmla="*/ 40 h 207"/>
              <a:gd name="T16" fmla="*/ 729 w 729"/>
              <a:gd name="T17" fmla="*/ 167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9" h="207">
                <a:moveTo>
                  <a:pt x="729" y="167"/>
                </a:moveTo>
                <a:cubicBezTo>
                  <a:pt x="729" y="189"/>
                  <a:pt x="711" y="207"/>
                  <a:pt x="689" y="207"/>
                </a:cubicBezTo>
                <a:cubicBezTo>
                  <a:pt x="40" y="207"/>
                  <a:pt x="40" y="207"/>
                  <a:pt x="40" y="207"/>
                </a:cubicBezTo>
                <a:cubicBezTo>
                  <a:pt x="18" y="207"/>
                  <a:pt x="0" y="189"/>
                  <a:pt x="0" y="167"/>
                </a:cubicBezTo>
                <a:cubicBezTo>
                  <a:pt x="0" y="40"/>
                  <a:pt x="0" y="40"/>
                  <a:pt x="0" y="40"/>
                </a:cubicBezTo>
                <a:cubicBezTo>
                  <a:pt x="0" y="18"/>
                  <a:pt x="18" y="0"/>
                  <a:pt x="40" y="0"/>
                </a:cubicBezTo>
                <a:cubicBezTo>
                  <a:pt x="689" y="0"/>
                  <a:pt x="689" y="0"/>
                  <a:pt x="689" y="0"/>
                </a:cubicBezTo>
                <a:cubicBezTo>
                  <a:pt x="711" y="0"/>
                  <a:pt x="729" y="18"/>
                  <a:pt x="729" y="40"/>
                </a:cubicBezTo>
                <a:lnTo>
                  <a:pt x="729" y="167"/>
                </a:lnTo>
                <a:close/>
              </a:path>
            </a:pathLst>
          </a:custGeom>
          <a:solidFill>
            <a:schemeClr val="accent6">
              <a:lumMod val="40000"/>
              <a:lumOff val="60000"/>
            </a:schemeClr>
          </a:solidFill>
          <a:ln w="15875" cap="flat">
            <a:noFill/>
            <a:prstDash val="solid"/>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13" name="TextBox 112">
            <a:extLst>
              <a:ext uri="{FF2B5EF4-FFF2-40B4-BE49-F238E27FC236}">
                <a16:creationId xmlns="" xmlns:a16="http://schemas.microsoft.com/office/drawing/2014/main" id="{51C7EAB9-0CA4-4563-A0B4-67D11CAB4659}"/>
              </a:ext>
            </a:extLst>
          </p:cNvPr>
          <p:cNvSpPr txBox="1"/>
          <p:nvPr/>
        </p:nvSpPr>
        <p:spPr>
          <a:xfrm>
            <a:off x="4459454" y="1282198"/>
            <a:ext cx="4035929" cy="1384995"/>
          </a:xfrm>
          <a:prstGeom prst="rect">
            <a:avLst/>
          </a:prstGeom>
          <a:noFill/>
          <a:ln w="6350">
            <a:noFill/>
            <a:prstDash val="dash"/>
          </a:ln>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id-ID" sz="1800" b="0" i="0" u="none" strike="noStrike" kern="1200" cap="none" spc="0" normalizeH="0" baseline="0" noProof="0" dirty="0">
                <a:ln>
                  <a:noFill/>
                </a:ln>
                <a:solidFill>
                  <a:prstClr val="black"/>
                </a:solidFill>
                <a:effectLst/>
                <a:uLnTx/>
                <a:uFillTx/>
                <a:latin typeface="Calibri"/>
                <a:ea typeface="+mn-ea"/>
                <a:cs typeface="+mn-cs"/>
              </a:rPr>
              <a:t>PERWUJUDAN DARI </a:t>
            </a:r>
            <a:r>
              <a:rPr kumimoji="0" lang="id-ID" sz="1800" b="1" i="0" u="none" strike="noStrike" kern="1200" cap="none" spc="0" normalizeH="0" baseline="0" noProof="0" dirty="0">
                <a:ln>
                  <a:noFill/>
                </a:ln>
                <a:solidFill>
                  <a:prstClr val="black"/>
                </a:solidFill>
                <a:effectLst/>
                <a:uLnTx/>
                <a:uFillTx/>
                <a:latin typeface="Calibri"/>
                <a:ea typeface="+mn-ea"/>
                <a:cs typeface="+mn-cs"/>
              </a:rPr>
              <a:t>PELAKSANAAN URUSAN PEMERINTAHAN YANG TELAH DISERAHKAN KE DAERAH </a:t>
            </a:r>
            <a:r>
              <a:rPr kumimoji="0" lang="id-ID" sz="1800" b="0" i="0" u="none" strike="noStrike" kern="1200" cap="none" spc="0" normalizeH="0" baseline="0" noProof="0" dirty="0">
                <a:ln>
                  <a:noFill/>
                </a:ln>
                <a:solidFill>
                  <a:prstClr val="black"/>
                </a:solidFill>
                <a:effectLst/>
                <a:uLnTx/>
                <a:uFillTx/>
                <a:latin typeface="Calibri"/>
                <a:ea typeface="+mn-ea"/>
                <a:cs typeface="+mn-cs"/>
              </a:rPr>
              <a:t>SEBAGAI </a:t>
            </a:r>
            <a:r>
              <a:rPr kumimoji="0" lang="id-ID" sz="1800" b="1" i="0" u="none" strike="noStrike" kern="1200" cap="none" spc="0" normalizeH="0" baseline="0" noProof="0" dirty="0">
                <a:ln>
                  <a:noFill/>
                </a:ln>
                <a:solidFill>
                  <a:prstClr val="black"/>
                </a:solidFill>
                <a:effectLst/>
                <a:uLnTx/>
                <a:uFillTx/>
                <a:latin typeface="Calibri"/>
                <a:ea typeface="+mn-ea"/>
                <a:cs typeface="+mn-cs"/>
              </a:rPr>
              <a:t>BAGIAN INTEGRAL DARI PEMBANGUNAN NASIONAL</a:t>
            </a:r>
            <a:r>
              <a:rPr kumimoji="0" lang="id-ID" sz="1800" b="0" i="0" u="none" strike="noStrike" kern="1200" cap="none" spc="0" normalizeH="0" baseline="0" noProof="0" dirty="0">
                <a:ln>
                  <a:noFill/>
                </a:ln>
                <a:solidFill>
                  <a:prstClr val="black"/>
                </a:solidFill>
                <a:effectLst/>
                <a:uLnTx/>
                <a:uFillTx/>
                <a:latin typeface="Calibri"/>
                <a:ea typeface="+mn-ea"/>
                <a:cs typeface="+mn-cs"/>
              </a:rPr>
              <a:t>.</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2" name="Oval 15">
            <a:extLst>
              <a:ext uri="{FF2B5EF4-FFF2-40B4-BE49-F238E27FC236}">
                <a16:creationId xmlns="" xmlns:a16="http://schemas.microsoft.com/office/drawing/2014/main" id="{A0CE33FF-B0B5-4B6F-A67A-1BB1016FE336}"/>
              </a:ext>
            </a:extLst>
          </p:cNvPr>
          <p:cNvSpPr>
            <a:spLocks noChangeArrowheads="1"/>
          </p:cNvSpPr>
          <p:nvPr/>
        </p:nvSpPr>
        <p:spPr bwMode="auto">
          <a:xfrm>
            <a:off x="386655" y="2152650"/>
            <a:ext cx="3238500" cy="3238500"/>
          </a:xfrm>
          <a:prstGeom prst="ellipse">
            <a:avLst/>
          </a:prstGeom>
          <a:solidFill>
            <a:schemeClr val="accent1">
              <a:lumMod val="60000"/>
              <a:lumOff val="40000"/>
            </a:schemeClr>
          </a:solidFill>
          <a:ln w="15875" cap="flat">
            <a:noFill/>
            <a:prstDash val="solid"/>
            <a:miter lim="800000"/>
            <a:headEnd/>
            <a:tailEnd/>
          </a:ln>
          <a:effectLst>
            <a:outerShdw blurRad="50800" dist="38100" dir="5400000" algn="t" rotWithShape="0">
              <a:prstClr val="black">
                <a:alpha val="40000"/>
              </a:prst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33" name="Oval 16">
            <a:extLst>
              <a:ext uri="{FF2B5EF4-FFF2-40B4-BE49-F238E27FC236}">
                <a16:creationId xmlns="" xmlns:a16="http://schemas.microsoft.com/office/drawing/2014/main" id="{0C2D62A2-2649-468A-A878-439F43B83EBA}"/>
              </a:ext>
            </a:extLst>
          </p:cNvPr>
          <p:cNvSpPr>
            <a:spLocks noChangeArrowheads="1"/>
          </p:cNvSpPr>
          <p:nvPr/>
        </p:nvSpPr>
        <p:spPr bwMode="auto">
          <a:xfrm>
            <a:off x="651768" y="2416175"/>
            <a:ext cx="2706687" cy="2711450"/>
          </a:xfrm>
          <a:prstGeom prst="ellipse">
            <a:avLst/>
          </a:prstGeom>
          <a:solidFill>
            <a:schemeClr val="tx2"/>
          </a:solidFill>
          <a:ln w="38100" cap="flat">
            <a:solidFill>
              <a:schemeClr val="bg1"/>
            </a:solidFill>
            <a:prstDash val="solid"/>
            <a:miter lim="800000"/>
            <a:headEnd/>
            <a:tailEnd/>
          </a:ln>
          <a:effectLst>
            <a:outerShdw blurRad="50800" dist="38100" dir="5400000" algn="t" rotWithShape="0">
              <a:prstClr val="black">
                <a:alpha val="40000"/>
              </a:prst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34" name="Oval 17">
            <a:extLst>
              <a:ext uri="{FF2B5EF4-FFF2-40B4-BE49-F238E27FC236}">
                <a16:creationId xmlns="" xmlns:a16="http://schemas.microsoft.com/office/drawing/2014/main" id="{78B381F7-000C-413D-99C6-E52E4A5810E0}"/>
              </a:ext>
            </a:extLst>
          </p:cNvPr>
          <p:cNvSpPr>
            <a:spLocks noChangeArrowheads="1"/>
          </p:cNvSpPr>
          <p:nvPr/>
        </p:nvSpPr>
        <p:spPr bwMode="auto">
          <a:xfrm>
            <a:off x="916880" y="2682875"/>
            <a:ext cx="2178050" cy="2178050"/>
          </a:xfrm>
          <a:prstGeom prst="ellipse">
            <a:avLst/>
          </a:prstGeom>
          <a:solidFill>
            <a:schemeClr val="bg2"/>
          </a:solidFill>
          <a:ln w="38100" cap="flat">
            <a:solidFill>
              <a:schemeClr val="bg1"/>
            </a:solidFill>
            <a:prstDash val="solid"/>
            <a:miter lim="800000"/>
            <a:headEnd/>
            <a:tailEnd/>
          </a:ln>
          <a:effectLst>
            <a:outerShdw blurRad="50800" dist="38100" dir="5400000" algn="t" rotWithShape="0">
              <a:prstClr val="black">
                <a:alpha val="40000"/>
              </a:prst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35" name="Oval 18">
            <a:extLst>
              <a:ext uri="{FF2B5EF4-FFF2-40B4-BE49-F238E27FC236}">
                <a16:creationId xmlns="" xmlns:a16="http://schemas.microsoft.com/office/drawing/2014/main" id="{F8CF59FD-548F-4C88-97D8-F29B8DC3B33B}"/>
              </a:ext>
            </a:extLst>
          </p:cNvPr>
          <p:cNvSpPr>
            <a:spLocks noChangeArrowheads="1"/>
          </p:cNvSpPr>
          <p:nvPr/>
        </p:nvSpPr>
        <p:spPr bwMode="auto">
          <a:xfrm>
            <a:off x="1186755" y="2952750"/>
            <a:ext cx="1638300" cy="1638300"/>
          </a:xfrm>
          <a:prstGeom prst="ellipse">
            <a:avLst/>
          </a:prstGeom>
          <a:solidFill>
            <a:schemeClr val="bg1"/>
          </a:solidFill>
          <a:ln w="15875" cap="flat">
            <a:noFill/>
            <a:prstDash val="solid"/>
            <a:miter lim="800000"/>
            <a:headEnd/>
            <a:tailEnd/>
          </a:ln>
          <a:effectLst>
            <a:outerShdw blurRad="50800" dist="38100" dir="5400000" algn="t" rotWithShape="0">
              <a:prstClr val="black">
                <a:alpha val="40000"/>
              </a:prst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9467" name="Oval 19">
            <a:extLst>
              <a:ext uri="{FF2B5EF4-FFF2-40B4-BE49-F238E27FC236}">
                <a16:creationId xmlns="" xmlns:a16="http://schemas.microsoft.com/office/drawing/2014/main" id="{A0E383F7-B515-4236-ACFE-3B4D476135A4}"/>
              </a:ext>
            </a:extLst>
          </p:cNvPr>
          <p:cNvSpPr>
            <a:spLocks noChangeArrowheads="1"/>
          </p:cNvSpPr>
          <p:nvPr/>
        </p:nvSpPr>
        <p:spPr bwMode="auto">
          <a:xfrm>
            <a:off x="3223518" y="1349375"/>
            <a:ext cx="1217612" cy="1217613"/>
          </a:xfrm>
          <a:prstGeom prst="ellipse">
            <a:avLst/>
          </a:prstGeom>
          <a:solidFill>
            <a:schemeClr val="bg2"/>
          </a:solidFill>
          <a:ln>
            <a:noFill/>
          </a:ln>
          <a:extLst>
            <a:ext uri="{91240B29-F687-4F45-9708-019B960494DF}">
              <a14:hiddenLine xmlns:a14="http://schemas.microsoft.com/office/drawing/2010/main" w="1587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19468" name="Oval 20">
            <a:extLst>
              <a:ext uri="{FF2B5EF4-FFF2-40B4-BE49-F238E27FC236}">
                <a16:creationId xmlns="" xmlns:a16="http://schemas.microsoft.com/office/drawing/2014/main" id="{F94CBCFC-9CBC-4262-BF74-1E54C28027BC}"/>
              </a:ext>
            </a:extLst>
          </p:cNvPr>
          <p:cNvSpPr>
            <a:spLocks noChangeArrowheads="1"/>
          </p:cNvSpPr>
          <p:nvPr/>
        </p:nvSpPr>
        <p:spPr bwMode="auto">
          <a:xfrm>
            <a:off x="3969643" y="3162300"/>
            <a:ext cx="1217612" cy="1217613"/>
          </a:xfrm>
          <a:prstGeom prst="ellipse">
            <a:avLst/>
          </a:prstGeom>
          <a:solidFill>
            <a:schemeClr val="tx2"/>
          </a:solidFill>
          <a:ln>
            <a:noFill/>
          </a:ln>
          <a:extLst>
            <a:ext uri="{91240B29-F687-4F45-9708-019B960494DF}">
              <a14:hiddenLine xmlns:a14="http://schemas.microsoft.com/office/drawing/2010/main" w="1587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138" name="Oval 21">
            <a:extLst>
              <a:ext uri="{FF2B5EF4-FFF2-40B4-BE49-F238E27FC236}">
                <a16:creationId xmlns="" xmlns:a16="http://schemas.microsoft.com/office/drawing/2014/main" id="{41C39FB7-C5AF-49A7-A61A-E0BE6EFA8272}"/>
              </a:ext>
            </a:extLst>
          </p:cNvPr>
          <p:cNvSpPr>
            <a:spLocks noChangeArrowheads="1"/>
          </p:cNvSpPr>
          <p:nvPr/>
        </p:nvSpPr>
        <p:spPr bwMode="auto">
          <a:xfrm>
            <a:off x="3215580" y="4981575"/>
            <a:ext cx="1214438" cy="1217613"/>
          </a:xfrm>
          <a:prstGeom prst="ellipse">
            <a:avLst/>
          </a:prstGeom>
          <a:solidFill>
            <a:schemeClr val="accent1">
              <a:lumMod val="60000"/>
              <a:lumOff val="40000"/>
            </a:schemeClr>
          </a:solidFill>
          <a:ln w="15875" cap="flat">
            <a:noFill/>
            <a:prstDash val="solid"/>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9470" name="Freeform 22">
            <a:extLst>
              <a:ext uri="{FF2B5EF4-FFF2-40B4-BE49-F238E27FC236}">
                <a16:creationId xmlns="" xmlns:a16="http://schemas.microsoft.com/office/drawing/2014/main" id="{562295E1-E9F0-4737-959A-E9E0622C811F}"/>
              </a:ext>
            </a:extLst>
          </p:cNvPr>
          <p:cNvSpPr>
            <a:spLocks/>
          </p:cNvSpPr>
          <p:nvPr/>
        </p:nvSpPr>
        <p:spPr bwMode="auto">
          <a:xfrm>
            <a:off x="2653605" y="2276475"/>
            <a:ext cx="847725" cy="846138"/>
          </a:xfrm>
          <a:custGeom>
            <a:avLst/>
            <a:gdLst>
              <a:gd name="T0" fmla="*/ 0 w 401"/>
              <a:gd name="T1" fmla="*/ 655011 h 400"/>
              <a:gd name="T2" fmla="*/ 661350 w 401"/>
              <a:gd name="T3" fmla="*/ 0 h 400"/>
              <a:gd name="T4" fmla="*/ 826160 w 401"/>
              <a:gd name="T5" fmla="*/ 10565 h 400"/>
              <a:gd name="T6" fmla="*/ 847289 w 401"/>
              <a:gd name="T7" fmla="*/ 190165 h 400"/>
              <a:gd name="T8" fmla="*/ 190165 w 401"/>
              <a:gd name="T9" fmla="*/ 845176 h 400"/>
              <a:gd name="T10" fmla="*/ 50711 w 401"/>
              <a:gd name="T11" fmla="*/ 796578 h 400"/>
              <a:gd name="T12" fmla="*/ 0 w 401"/>
              <a:gd name="T13" fmla="*/ 655011 h 400"/>
              <a:gd name="T14" fmla="*/ 0 60000 65536"/>
              <a:gd name="T15" fmla="*/ 0 60000 65536"/>
              <a:gd name="T16" fmla="*/ 0 60000 65536"/>
              <a:gd name="T17" fmla="*/ 0 60000 65536"/>
              <a:gd name="T18" fmla="*/ 0 60000 65536"/>
              <a:gd name="T19" fmla="*/ 0 60000 65536"/>
              <a:gd name="T20" fmla="*/ 0 60000 65536"/>
              <a:gd name="T21" fmla="*/ 0 w 401"/>
              <a:gd name="T22" fmla="*/ 0 h 400"/>
              <a:gd name="T23" fmla="*/ 401 w 401"/>
              <a:gd name="T24" fmla="*/ 400 h 4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1" h="400">
                <a:moveTo>
                  <a:pt x="0" y="310"/>
                </a:moveTo>
                <a:lnTo>
                  <a:pt x="313" y="0"/>
                </a:lnTo>
                <a:lnTo>
                  <a:pt x="391" y="5"/>
                </a:lnTo>
                <a:lnTo>
                  <a:pt x="401" y="90"/>
                </a:lnTo>
                <a:lnTo>
                  <a:pt x="90" y="400"/>
                </a:lnTo>
                <a:lnTo>
                  <a:pt x="24" y="377"/>
                </a:lnTo>
                <a:lnTo>
                  <a:pt x="0" y="310"/>
                </a:lnTo>
                <a:close/>
              </a:path>
            </a:pathLst>
          </a:custGeom>
          <a:solidFill>
            <a:schemeClr val="bg2"/>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9471" name="Freeform 23">
            <a:extLst>
              <a:ext uri="{FF2B5EF4-FFF2-40B4-BE49-F238E27FC236}">
                <a16:creationId xmlns="" xmlns:a16="http://schemas.microsoft.com/office/drawing/2014/main" id="{59B1E6FF-C78F-4045-976C-8502B4596F4A}"/>
              </a:ext>
            </a:extLst>
          </p:cNvPr>
          <p:cNvSpPr>
            <a:spLocks/>
          </p:cNvSpPr>
          <p:nvPr/>
        </p:nvSpPr>
        <p:spPr bwMode="auto">
          <a:xfrm>
            <a:off x="3220343" y="3640138"/>
            <a:ext cx="830262" cy="263525"/>
          </a:xfrm>
          <a:custGeom>
            <a:avLst/>
            <a:gdLst>
              <a:gd name="T0" fmla="*/ 80292 w 393"/>
              <a:gd name="T1" fmla="*/ 0 h 125"/>
              <a:gd name="T2" fmla="*/ 764884 w 393"/>
              <a:gd name="T3" fmla="*/ 0 h 125"/>
              <a:gd name="T4" fmla="*/ 830385 w 393"/>
              <a:gd name="T5" fmla="*/ 73953 h 125"/>
              <a:gd name="T6" fmla="*/ 764884 w 393"/>
              <a:gd name="T7" fmla="*/ 264118 h 125"/>
              <a:gd name="T8" fmla="*/ 84518 w 393"/>
              <a:gd name="T9" fmla="*/ 264118 h 125"/>
              <a:gd name="T10" fmla="*/ 0 w 393"/>
              <a:gd name="T11" fmla="*/ 80292 h 125"/>
              <a:gd name="T12" fmla="*/ 80292 w 393"/>
              <a:gd name="T13" fmla="*/ 0 h 125"/>
              <a:gd name="T14" fmla="*/ 0 60000 65536"/>
              <a:gd name="T15" fmla="*/ 0 60000 65536"/>
              <a:gd name="T16" fmla="*/ 0 60000 65536"/>
              <a:gd name="T17" fmla="*/ 0 60000 65536"/>
              <a:gd name="T18" fmla="*/ 0 60000 65536"/>
              <a:gd name="T19" fmla="*/ 0 60000 65536"/>
              <a:gd name="T20" fmla="*/ 0 60000 65536"/>
              <a:gd name="T21" fmla="*/ 0 w 393"/>
              <a:gd name="T22" fmla="*/ 0 h 125"/>
              <a:gd name="T23" fmla="*/ 393 w 39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3" h="125">
                <a:moveTo>
                  <a:pt x="38" y="0"/>
                </a:moveTo>
                <a:lnTo>
                  <a:pt x="362" y="0"/>
                </a:lnTo>
                <a:lnTo>
                  <a:pt x="393" y="35"/>
                </a:lnTo>
                <a:lnTo>
                  <a:pt x="362" y="125"/>
                </a:lnTo>
                <a:lnTo>
                  <a:pt x="40" y="125"/>
                </a:lnTo>
                <a:lnTo>
                  <a:pt x="0" y="38"/>
                </a:lnTo>
                <a:lnTo>
                  <a:pt x="38" y="0"/>
                </a:lnTo>
                <a:close/>
              </a:path>
            </a:pathLst>
          </a:custGeom>
          <a:solidFill>
            <a:schemeClr val="tx2"/>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41" name="Freeform 24">
            <a:extLst>
              <a:ext uri="{FF2B5EF4-FFF2-40B4-BE49-F238E27FC236}">
                <a16:creationId xmlns="" xmlns:a16="http://schemas.microsoft.com/office/drawing/2014/main" id="{36551223-2050-462B-809B-21C5305B9454}"/>
              </a:ext>
            </a:extLst>
          </p:cNvPr>
          <p:cNvSpPr>
            <a:spLocks/>
          </p:cNvSpPr>
          <p:nvPr/>
        </p:nvSpPr>
        <p:spPr bwMode="auto">
          <a:xfrm>
            <a:off x="2985393" y="4762500"/>
            <a:ext cx="530225" cy="504825"/>
          </a:xfrm>
          <a:custGeom>
            <a:avLst/>
            <a:gdLst>
              <a:gd name="T0" fmla="*/ 99 w 251"/>
              <a:gd name="T1" fmla="*/ 0 h 239"/>
              <a:gd name="T2" fmla="*/ 246 w 251"/>
              <a:gd name="T3" fmla="*/ 147 h 239"/>
              <a:gd name="T4" fmla="*/ 251 w 251"/>
              <a:gd name="T5" fmla="*/ 222 h 239"/>
              <a:gd name="T6" fmla="*/ 151 w 251"/>
              <a:gd name="T7" fmla="*/ 239 h 239"/>
              <a:gd name="T8" fmla="*/ 0 w 251"/>
              <a:gd name="T9" fmla="*/ 85 h 239"/>
              <a:gd name="T10" fmla="*/ 12 w 251"/>
              <a:gd name="T11" fmla="*/ 42 h 239"/>
              <a:gd name="T12" fmla="*/ 99 w 251"/>
              <a:gd name="T13" fmla="*/ 0 h 239"/>
            </a:gdLst>
            <a:ahLst/>
            <a:cxnLst>
              <a:cxn ang="0">
                <a:pos x="T0" y="T1"/>
              </a:cxn>
              <a:cxn ang="0">
                <a:pos x="T2" y="T3"/>
              </a:cxn>
              <a:cxn ang="0">
                <a:pos x="T4" y="T5"/>
              </a:cxn>
              <a:cxn ang="0">
                <a:pos x="T6" y="T7"/>
              </a:cxn>
              <a:cxn ang="0">
                <a:pos x="T8" y="T9"/>
              </a:cxn>
              <a:cxn ang="0">
                <a:pos x="T10" y="T11"/>
              </a:cxn>
              <a:cxn ang="0">
                <a:pos x="T12" y="T13"/>
              </a:cxn>
            </a:cxnLst>
            <a:rect l="0" t="0" r="r" b="b"/>
            <a:pathLst>
              <a:path w="251" h="239">
                <a:moveTo>
                  <a:pt x="99" y="0"/>
                </a:moveTo>
                <a:lnTo>
                  <a:pt x="246" y="147"/>
                </a:lnTo>
                <a:lnTo>
                  <a:pt x="251" y="222"/>
                </a:lnTo>
                <a:lnTo>
                  <a:pt x="151" y="239"/>
                </a:lnTo>
                <a:lnTo>
                  <a:pt x="0" y="85"/>
                </a:lnTo>
                <a:lnTo>
                  <a:pt x="12" y="42"/>
                </a:lnTo>
                <a:lnTo>
                  <a:pt x="99" y="0"/>
                </a:lnTo>
                <a:close/>
              </a:path>
            </a:pathLst>
          </a:custGeom>
          <a:solidFill>
            <a:schemeClr val="accent1">
              <a:lumMod val="60000"/>
              <a:lumOff val="40000"/>
            </a:schemeClr>
          </a:solidFill>
          <a:ln w="15875" cap="flat">
            <a:noFill/>
            <a:prstDash val="solid"/>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48" name="Oval 18">
            <a:extLst>
              <a:ext uri="{FF2B5EF4-FFF2-40B4-BE49-F238E27FC236}">
                <a16:creationId xmlns="" xmlns:a16="http://schemas.microsoft.com/office/drawing/2014/main" id="{5063E36C-F02E-4D68-8CD9-BD697C2249B6}"/>
              </a:ext>
            </a:extLst>
          </p:cNvPr>
          <p:cNvSpPr>
            <a:spLocks noChangeArrowheads="1"/>
          </p:cNvSpPr>
          <p:nvPr/>
        </p:nvSpPr>
        <p:spPr bwMode="auto">
          <a:xfrm>
            <a:off x="3323530" y="1449388"/>
            <a:ext cx="1017588" cy="1017587"/>
          </a:xfrm>
          <a:prstGeom prst="ellipse">
            <a:avLst/>
          </a:prstGeom>
          <a:solidFill>
            <a:schemeClr val="bg1"/>
          </a:solidFill>
          <a:ln w="15875" cap="flat">
            <a:noFill/>
            <a:prstDash val="solid"/>
            <a:miter lim="800000"/>
            <a:headEnd/>
            <a:tailEnd/>
          </a:ln>
          <a:effectLst>
            <a:outerShdw blurRad="50800" dist="38100" dir="5400000" algn="t" rotWithShape="0">
              <a:prstClr val="black">
                <a:alpha val="40000"/>
              </a:prst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49" name="Oval 18">
            <a:extLst>
              <a:ext uri="{FF2B5EF4-FFF2-40B4-BE49-F238E27FC236}">
                <a16:creationId xmlns="" xmlns:a16="http://schemas.microsoft.com/office/drawing/2014/main" id="{20EA4218-D497-4BC2-B1A8-B301034F505B}"/>
              </a:ext>
            </a:extLst>
          </p:cNvPr>
          <p:cNvSpPr>
            <a:spLocks noChangeArrowheads="1"/>
          </p:cNvSpPr>
          <p:nvPr/>
        </p:nvSpPr>
        <p:spPr bwMode="auto">
          <a:xfrm>
            <a:off x="4064099" y="3247655"/>
            <a:ext cx="1017588" cy="1017587"/>
          </a:xfrm>
          <a:prstGeom prst="ellipse">
            <a:avLst/>
          </a:prstGeom>
          <a:solidFill>
            <a:schemeClr val="bg1"/>
          </a:solidFill>
          <a:ln w="15875" cap="flat">
            <a:noFill/>
            <a:prstDash val="solid"/>
            <a:miter lim="800000"/>
            <a:headEnd/>
            <a:tailEnd/>
          </a:ln>
          <a:effectLst>
            <a:outerShdw blurRad="50800" dist="38100" dir="5400000" algn="t" rotWithShape="0">
              <a:prstClr val="black">
                <a:alpha val="40000"/>
              </a:prst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0" name="Oval 18">
            <a:extLst>
              <a:ext uri="{FF2B5EF4-FFF2-40B4-BE49-F238E27FC236}">
                <a16:creationId xmlns="" xmlns:a16="http://schemas.microsoft.com/office/drawing/2014/main" id="{87B208F7-36AB-49F5-9AAE-F85C182FC45A}"/>
              </a:ext>
            </a:extLst>
          </p:cNvPr>
          <p:cNvSpPr>
            <a:spLocks noChangeArrowheads="1"/>
          </p:cNvSpPr>
          <p:nvPr/>
        </p:nvSpPr>
        <p:spPr bwMode="auto">
          <a:xfrm>
            <a:off x="3314005" y="5081588"/>
            <a:ext cx="1017588" cy="1017587"/>
          </a:xfrm>
          <a:prstGeom prst="ellipse">
            <a:avLst/>
          </a:prstGeom>
          <a:solidFill>
            <a:schemeClr val="bg1"/>
          </a:solidFill>
          <a:ln w="15875" cap="flat">
            <a:noFill/>
            <a:prstDash val="solid"/>
            <a:miter lim="800000"/>
            <a:headEnd/>
            <a:tailEnd/>
          </a:ln>
          <a:effectLst>
            <a:outerShdw blurRad="50800" dist="38100" dir="5400000" algn="t" rotWithShape="0">
              <a:prstClr val="black">
                <a:alpha val="40000"/>
              </a:prst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19477" name="Group 2070">
            <a:extLst>
              <a:ext uri="{FF2B5EF4-FFF2-40B4-BE49-F238E27FC236}">
                <a16:creationId xmlns="" xmlns:a16="http://schemas.microsoft.com/office/drawing/2014/main" id="{6B1B4D34-B2FF-4BD7-93F6-5EA526C9FAFE}"/>
              </a:ext>
            </a:extLst>
          </p:cNvPr>
          <p:cNvGrpSpPr>
            <a:grpSpLocks/>
          </p:cNvGrpSpPr>
          <p:nvPr/>
        </p:nvGrpSpPr>
        <p:grpSpPr bwMode="auto">
          <a:xfrm>
            <a:off x="3202289" y="1622901"/>
            <a:ext cx="1206449" cy="492443"/>
            <a:chOff x="3770449" y="1603019"/>
            <a:chExt cx="667109" cy="482518"/>
          </a:xfrm>
        </p:grpSpPr>
        <p:grpSp>
          <p:nvGrpSpPr>
            <p:cNvPr id="15" name="Group 2069">
              <a:extLst>
                <a:ext uri="{FF2B5EF4-FFF2-40B4-BE49-F238E27FC236}">
                  <a16:creationId xmlns="" xmlns:a16="http://schemas.microsoft.com/office/drawing/2014/main" id="{B9FC545F-CE50-47E6-BF9D-7EC4951CE91C}"/>
                </a:ext>
              </a:extLst>
            </p:cNvPr>
            <p:cNvGrpSpPr>
              <a:grpSpLocks noChangeAspect="1"/>
            </p:cNvGrpSpPr>
            <p:nvPr/>
          </p:nvGrpSpPr>
          <p:grpSpPr>
            <a:xfrm>
              <a:off x="3934948" y="1695109"/>
              <a:ext cx="288000" cy="288000"/>
              <a:chOff x="7646988" y="882650"/>
              <a:chExt cx="371475" cy="371475"/>
            </a:xfrm>
            <a:solidFill>
              <a:schemeClr val="bg2"/>
            </a:solidFill>
          </p:grpSpPr>
          <p:sp>
            <p:nvSpPr>
              <p:cNvPr id="2068" name="Freeform 28">
                <a:extLst>
                  <a:ext uri="{FF2B5EF4-FFF2-40B4-BE49-F238E27FC236}">
                    <a16:creationId xmlns="" xmlns:a16="http://schemas.microsoft.com/office/drawing/2014/main" id="{1875BEEC-6AAF-4E0A-B44F-6CC2AF494006}"/>
                  </a:ext>
                </a:extLst>
              </p:cNvPr>
              <p:cNvSpPr>
                <a:spLocks noEditPoints="1"/>
              </p:cNvSpPr>
              <p:nvPr/>
            </p:nvSpPr>
            <p:spPr bwMode="auto">
              <a:xfrm>
                <a:off x="7646988" y="882650"/>
                <a:ext cx="263525" cy="263525"/>
              </a:xfrm>
              <a:custGeom>
                <a:avLst/>
                <a:gdLst>
                  <a:gd name="T0" fmla="*/ 34 w 68"/>
                  <a:gd name="T1" fmla="*/ 68 h 68"/>
                  <a:gd name="T2" fmla="*/ 0 w 68"/>
                  <a:gd name="T3" fmla="*/ 34 h 68"/>
                  <a:gd name="T4" fmla="*/ 34 w 68"/>
                  <a:gd name="T5" fmla="*/ 0 h 68"/>
                  <a:gd name="T6" fmla="*/ 68 w 68"/>
                  <a:gd name="T7" fmla="*/ 34 h 68"/>
                  <a:gd name="T8" fmla="*/ 34 w 68"/>
                  <a:gd name="T9" fmla="*/ 68 h 68"/>
                  <a:gd name="T10" fmla="*/ 34 w 68"/>
                  <a:gd name="T11" fmla="*/ 4 h 68"/>
                  <a:gd name="T12" fmla="*/ 4 w 68"/>
                  <a:gd name="T13" fmla="*/ 34 h 68"/>
                  <a:gd name="T14" fmla="*/ 34 w 68"/>
                  <a:gd name="T15" fmla="*/ 64 h 68"/>
                  <a:gd name="T16" fmla="*/ 64 w 68"/>
                  <a:gd name="T17" fmla="*/ 34 h 68"/>
                  <a:gd name="T18" fmla="*/ 34 w 68"/>
                  <a:gd name="T19" fmla="*/ 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8">
                    <a:moveTo>
                      <a:pt x="34" y="68"/>
                    </a:moveTo>
                    <a:cubicBezTo>
                      <a:pt x="15" y="68"/>
                      <a:pt x="0" y="53"/>
                      <a:pt x="0" y="34"/>
                    </a:cubicBezTo>
                    <a:cubicBezTo>
                      <a:pt x="0" y="15"/>
                      <a:pt x="15" y="0"/>
                      <a:pt x="34" y="0"/>
                    </a:cubicBezTo>
                    <a:cubicBezTo>
                      <a:pt x="53" y="0"/>
                      <a:pt x="68" y="15"/>
                      <a:pt x="68" y="34"/>
                    </a:cubicBezTo>
                    <a:cubicBezTo>
                      <a:pt x="68" y="53"/>
                      <a:pt x="53" y="68"/>
                      <a:pt x="34" y="68"/>
                    </a:cubicBezTo>
                    <a:close/>
                    <a:moveTo>
                      <a:pt x="34" y="4"/>
                    </a:moveTo>
                    <a:cubicBezTo>
                      <a:pt x="17" y="4"/>
                      <a:pt x="4" y="17"/>
                      <a:pt x="4" y="34"/>
                    </a:cubicBezTo>
                    <a:cubicBezTo>
                      <a:pt x="4" y="51"/>
                      <a:pt x="17" y="64"/>
                      <a:pt x="34" y="64"/>
                    </a:cubicBezTo>
                    <a:cubicBezTo>
                      <a:pt x="51" y="64"/>
                      <a:pt x="64" y="51"/>
                      <a:pt x="64" y="34"/>
                    </a:cubicBezTo>
                    <a:cubicBezTo>
                      <a:pt x="64" y="17"/>
                      <a:pt x="51" y="4"/>
                      <a:pt x="34" y="4"/>
                    </a:cubicBezTo>
                    <a:close/>
                  </a:path>
                </a:pathLst>
              </a:custGeom>
              <a:grp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069" name="Freeform 29">
                <a:extLst>
                  <a:ext uri="{FF2B5EF4-FFF2-40B4-BE49-F238E27FC236}">
                    <a16:creationId xmlns="" xmlns:a16="http://schemas.microsoft.com/office/drawing/2014/main" id="{F3A9DB51-6F16-4677-A90A-3CFBBFCCE503}"/>
                  </a:ext>
                </a:extLst>
              </p:cNvPr>
              <p:cNvSpPr>
                <a:spLocks/>
              </p:cNvSpPr>
              <p:nvPr/>
            </p:nvSpPr>
            <p:spPr bwMode="auto">
              <a:xfrm>
                <a:off x="7856538" y="1092200"/>
                <a:ext cx="161925" cy="161925"/>
              </a:xfrm>
              <a:custGeom>
                <a:avLst/>
                <a:gdLst>
                  <a:gd name="T0" fmla="*/ 40 w 42"/>
                  <a:gd name="T1" fmla="*/ 42 h 42"/>
                  <a:gd name="T2" fmla="*/ 39 w 42"/>
                  <a:gd name="T3" fmla="*/ 41 h 42"/>
                  <a:gd name="T4" fmla="*/ 1 w 42"/>
                  <a:gd name="T5" fmla="*/ 4 h 42"/>
                  <a:gd name="T6" fmla="*/ 1 w 42"/>
                  <a:gd name="T7" fmla="*/ 1 h 42"/>
                  <a:gd name="T8" fmla="*/ 4 w 42"/>
                  <a:gd name="T9" fmla="*/ 1 h 42"/>
                  <a:gd name="T10" fmla="*/ 41 w 42"/>
                  <a:gd name="T11" fmla="*/ 39 h 42"/>
                  <a:gd name="T12" fmla="*/ 41 w 42"/>
                  <a:gd name="T13" fmla="*/ 41 h 42"/>
                  <a:gd name="T14" fmla="*/ 40 w 42"/>
                  <a:gd name="T15" fmla="*/ 42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42">
                    <a:moveTo>
                      <a:pt x="40" y="42"/>
                    </a:moveTo>
                    <a:cubicBezTo>
                      <a:pt x="39" y="42"/>
                      <a:pt x="39" y="42"/>
                      <a:pt x="39" y="41"/>
                    </a:cubicBezTo>
                    <a:cubicBezTo>
                      <a:pt x="1" y="4"/>
                      <a:pt x="1" y="4"/>
                      <a:pt x="1" y="4"/>
                    </a:cubicBezTo>
                    <a:cubicBezTo>
                      <a:pt x="0" y="3"/>
                      <a:pt x="0" y="2"/>
                      <a:pt x="1" y="1"/>
                    </a:cubicBezTo>
                    <a:cubicBezTo>
                      <a:pt x="2" y="0"/>
                      <a:pt x="3" y="0"/>
                      <a:pt x="4" y="1"/>
                    </a:cubicBezTo>
                    <a:cubicBezTo>
                      <a:pt x="41" y="39"/>
                      <a:pt x="41" y="39"/>
                      <a:pt x="41" y="39"/>
                    </a:cubicBezTo>
                    <a:cubicBezTo>
                      <a:pt x="42" y="39"/>
                      <a:pt x="42" y="41"/>
                      <a:pt x="41" y="41"/>
                    </a:cubicBezTo>
                    <a:cubicBezTo>
                      <a:pt x="41" y="42"/>
                      <a:pt x="41" y="42"/>
                      <a:pt x="40" y="42"/>
                    </a:cubicBezTo>
                    <a:close/>
                  </a:path>
                </a:pathLst>
              </a:custGeom>
              <a:grp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9487" name="TextBox 113">
              <a:extLst>
                <a:ext uri="{FF2B5EF4-FFF2-40B4-BE49-F238E27FC236}">
                  <a16:creationId xmlns="" xmlns:a16="http://schemas.microsoft.com/office/drawing/2014/main" id="{4CADD505-72D1-4B97-B7DF-097FFAA10BAF}"/>
                </a:ext>
              </a:extLst>
            </p:cNvPr>
            <p:cNvSpPr txBox="1">
              <a:spLocks noChangeArrowheads="1"/>
            </p:cNvSpPr>
            <p:nvPr/>
          </p:nvSpPr>
          <p:spPr bwMode="auto">
            <a:xfrm>
              <a:off x="3770449" y="1603019"/>
              <a:ext cx="667109" cy="482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prstDash val="dash"/>
                  <a:miter lim="800000"/>
                  <a:headEnd/>
                  <a:tailEnd/>
                </a14:hiddenLine>
              </a:ext>
            </a:extLst>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1200" cap="none" spc="0" normalizeH="0" baseline="0" noProof="0" dirty="0">
                  <a:ln>
                    <a:noFill/>
                  </a:ln>
                  <a:solidFill>
                    <a:srgbClr val="C0504D"/>
                  </a:solidFill>
                  <a:effectLst/>
                  <a:uLnTx/>
                  <a:uFillTx/>
                  <a:latin typeface="Calibri" panose="020F0502020204030204" pitchFamily="34" charset="0"/>
                  <a:ea typeface="+mn-ea"/>
                  <a:cs typeface="+mn-cs"/>
                </a:rPr>
                <a:t>1</a:t>
              </a:r>
            </a:p>
          </p:txBody>
        </p:sp>
      </p:grpSp>
      <p:sp>
        <p:nvSpPr>
          <p:cNvPr id="162" name="TextBox 161">
            <a:extLst>
              <a:ext uri="{FF2B5EF4-FFF2-40B4-BE49-F238E27FC236}">
                <a16:creationId xmlns="" xmlns:a16="http://schemas.microsoft.com/office/drawing/2014/main" id="{13DD4237-FC57-4954-A41B-49E9450F9A68}"/>
              </a:ext>
            </a:extLst>
          </p:cNvPr>
          <p:cNvSpPr txBox="1"/>
          <p:nvPr/>
        </p:nvSpPr>
        <p:spPr>
          <a:xfrm>
            <a:off x="5130056" y="3049965"/>
            <a:ext cx="3819623" cy="1569660"/>
          </a:xfrm>
          <a:prstGeom prst="rect">
            <a:avLst/>
          </a:prstGeom>
          <a:noFill/>
          <a:ln w="6350">
            <a:noFill/>
            <a:prstDash val="dash"/>
          </a:ln>
        </p:spPr>
        <p:txBody>
          <a:bodyPr wrap="square" lIns="0" tIns="0" rIns="0" bIns="0">
            <a:spAutoFit/>
          </a:bodyP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en-US" sz="1700" b="1" i="0" u="none" strike="noStrike" kern="1200" cap="none" spc="0" normalizeH="0" baseline="0" noProof="0" dirty="0">
                <a:ln>
                  <a:noFill/>
                </a:ln>
                <a:solidFill>
                  <a:prstClr val="black"/>
                </a:solidFill>
                <a:effectLst/>
                <a:uLnTx/>
                <a:uFillTx/>
                <a:latin typeface="Calibri"/>
                <a:ea typeface="+mn-ea"/>
                <a:cs typeface="+mn-cs"/>
              </a:rPr>
              <a:t>RKP</a:t>
            </a:r>
            <a:r>
              <a:rPr kumimoji="0" lang="id-ID" sz="1700" b="1" i="0" u="none" strike="noStrike" kern="1200" cap="none" spc="0" normalizeH="0" baseline="0" noProof="0" dirty="0">
                <a:ln>
                  <a:noFill/>
                </a:ln>
                <a:solidFill>
                  <a:prstClr val="black"/>
                </a:solidFill>
                <a:effectLst/>
                <a:uLnTx/>
                <a:uFillTx/>
                <a:latin typeface="Calibri"/>
                <a:ea typeface="+mn-ea"/>
                <a:cs typeface="+mn-cs"/>
              </a:rPr>
              <a:t>D </a:t>
            </a:r>
            <a:r>
              <a:rPr kumimoji="0" lang="en-US" sz="1700" b="1" i="0" u="none" strike="noStrike" kern="1200" cap="none" spc="0" normalizeH="0" baseline="0" noProof="0" dirty="0">
                <a:ln>
                  <a:noFill/>
                </a:ln>
                <a:solidFill>
                  <a:prstClr val="black"/>
                </a:solidFill>
                <a:effectLst/>
                <a:uLnTx/>
                <a:uFillTx/>
                <a:latin typeface="Calibri"/>
                <a:ea typeface="+mn-ea"/>
                <a:cs typeface="+mn-cs"/>
              </a:rPr>
              <a:t>MERUPAKAN </a:t>
            </a:r>
            <a:r>
              <a:rPr kumimoji="0" lang="id-ID" sz="1700" b="1" i="0" u="none" strike="noStrike" kern="1200" cap="none" spc="0" normalizeH="0" baseline="0" noProof="0" dirty="0">
                <a:ln>
                  <a:noFill/>
                </a:ln>
                <a:solidFill>
                  <a:prstClr val="black"/>
                </a:solidFill>
                <a:effectLst/>
                <a:uLnTx/>
                <a:uFillTx/>
                <a:latin typeface="Calibri"/>
                <a:ea typeface="+mn-ea"/>
                <a:cs typeface="+mn-cs"/>
              </a:rPr>
              <a:t>PENJABARAN</a:t>
            </a:r>
            <a:r>
              <a:rPr kumimoji="0" lang="en-US" sz="1700" b="1" i="0" u="none" strike="noStrike" kern="1200" cap="none" spc="0" normalizeH="0" baseline="0" noProof="0" dirty="0">
                <a:ln>
                  <a:noFill/>
                </a:ln>
                <a:solidFill>
                  <a:prstClr val="black"/>
                </a:solidFill>
                <a:effectLst/>
                <a:uLnTx/>
                <a:uFillTx/>
                <a:latin typeface="Calibri"/>
                <a:ea typeface="+mn-ea"/>
                <a:cs typeface="+mn-cs"/>
              </a:rPr>
              <a:t> DARI RPJM</a:t>
            </a:r>
            <a:r>
              <a:rPr kumimoji="0" lang="id-ID" sz="1700" b="1" i="0" u="none" strike="noStrike" kern="1200" cap="none" spc="0" normalizeH="0" baseline="0" noProof="0" dirty="0">
                <a:ln>
                  <a:noFill/>
                </a:ln>
                <a:solidFill>
                  <a:prstClr val="black"/>
                </a:solidFill>
                <a:effectLst/>
                <a:uLnTx/>
                <a:uFillTx/>
                <a:latin typeface="Calibri"/>
                <a:ea typeface="+mn-ea"/>
                <a:cs typeface="+mn-cs"/>
              </a:rPr>
              <a:t>D YANG MEMUAT </a:t>
            </a:r>
            <a:r>
              <a:rPr kumimoji="0" lang="en-US" sz="1700" b="1" i="0" u="none" strike="noStrike" kern="1200" cap="none" spc="0" normalizeH="0" baseline="0" noProof="0" dirty="0">
                <a:ln>
                  <a:noFill/>
                </a:ln>
                <a:solidFill>
                  <a:prstClr val="black"/>
                </a:solidFill>
                <a:effectLst/>
                <a:uLnTx/>
                <a:uFillTx/>
                <a:latin typeface="Calibri"/>
                <a:ea typeface="+mn-ea"/>
                <a:cs typeface="+mn-cs"/>
              </a:rPr>
              <a:t>RANCANGAN KERANGKA EKONOMI DAN PRIORITAS PEMBANGUNAN DAERAH, SERTA RENCANA KERJA DAN PENDANAAN UNTUK JANGKA WAKTU 1 (SATU) TAHUN</a:t>
            </a:r>
            <a:r>
              <a:rPr kumimoji="0" lang="id-ID" sz="1700" b="1" i="0" u="none" strike="noStrike" kern="1200" cap="none" spc="0" normalizeH="0" baseline="0" noProof="0" dirty="0">
                <a:ln>
                  <a:noFill/>
                </a:ln>
                <a:solidFill>
                  <a:prstClr val="black"/>
                </a:solidFill>
                <a:effectLst/>
                <a:uLnTx/>
                <a:uFillTx/>
                <a:latin typeface="Calibri"/>
                <a:ea typeface="+mn-ea"/>
                <a:cs typeface="+mn-cs"/>
              </a:rPr>
              <a:t>.</a:t>
            </a:r>
            <a:endParaRPr kumimoji="0" lang="en-US" sz="1700" b="1" i="0" u="none" strike="noStrike" kern="1200" cap="none" spc="0" normalizeH="0" baseline="0" noProof="0" dirty="0">
              <a:ln>
                <a:noFill/>
              </a:ln>
              <a:solidFill>
                <a:prstClr val="black">
                  <a:lumMod val="65000"/>
                  <a:lumOff val="35000"/>
                </a:prstClr>
              </a:solidFill>
              <a:effectLst/>
              <a:uLnTx/>
              <a:uFillTx/>
              <a:latin typeface="Calibri"/>
              <a:ea typeface="+mn-ea"/>
              <a:cs typeface="+mn-cs"/>
            </a:endParaRPr>
          </a:p>
        </p:txBody>
      </p:sp>
      <p:sp>
        <p:nvSpPr>
          <p:cNvPr id="163" name="TextBox 162">
            <a:extLst>
              <a:ext uri="{FF2B5EF4-FFF2-40B4-BE49-F238E27FC236}">
                <a16:creationId xmlns="" xmlns:a16="http://schemas.microsoft.com/office/drawing/2014/main" id="{E4A8298D-D2AD-4FDD-BFC1-A57DF7C4A5DA}"/>
              </a:ext>
            </a:extLst>
          </p:cNvPr>
          <p:cNvSpPr txBox="1"/>
          <p:nvPr/>
        </p:nvSpPr>
        <p:spPr>
          <a:xfrm>
            <a:off x="4441130" y="5127625"/>
            <a:ext cx="3983681" cy="1107996"/>
          </a:xfrm>
          <a:prstGeom prst="rect">
            <a:avLst/>
          </a:prstGeom>
          <a:noFill/>
          <a:ln w="6350">
            <a:noFill/>
            <a:prstDash val="dash"/>
          </a:ln>
        </p:spPr>
        <p:txBody>
          <a:bodyPr wrap="square" lIns="0" tIns="0" rIns="0" bIns="0">
            <a:spAutoFit/>
          </a:bodyPr>
          <a:lstStyle/>
          <a:p>
            <a:pPr marL="0" marR="0" lvl="0" indent="0" algn="just" defTabSz="914400" rtl="0" eaLnBrk="1" fontAlgn="auto" latinLnBrk="0" hangingPunct="1">
              <a:lnSpc>
                <a:spcPct val="100000"/>
              </a:lnSpc>
              <a:spcBef>
                <a:spcPts val="0"/>
              </a:spcBef>
              <a:spcAft>
                <a:spcPts val="300"/>
              </a:spcAft>
              <a:buClrTx/>
              <a:buSzTx/>
              <a:buFontTx/>
              <a:buNone/>
              <a:tabLst/>
              <a:defRPr/>
            </a:pPr>
            <a:r>
              <a:rPr kumimoji="0" lang="id-ID" sz="1800" b="0" i="0" u="none" strike="noStrike" kern="1200" cap="none" spc="0" normalizeH="0" baseline="0" noProof="0" dirty="0">
                <a:ln>
                  <a:noFill/>
                </a:ln>
                <a:solidFill>
                  <a:prstClr val="black"/>
                </a:solidFill>
                <a:effectLst/>
                <a:uLnTx/>
                <a:uFillTx/>
                <a:latin typeface="Calibri"/>
                <a:ea typeface="+mn-ea"/>
                <a:cs typeface="+mn-cs"/>
              </a:rPr>
              <a:t>RKPD 2018 </a:t>
            </a:r>
            <a:r>
              <a:rPr kumimoji="0" lang="en-US" sz="1800" b="0" i="0" u="none" strike="noStrike" kern="1200" cap="none" spc="0" normalizeH="0" baseline="0" noProof="0" dirty="0">
                <a:ln>
                  <a:noFill/>
                </a:ln>
                <a:solidFill>
                  <a:prstClr val="black"/>
                </a:solidFill>
                <a:effectLst/>
                <a:uLnTx/>
                <a:uFillTx/>
                <a:latin typeface="Calibri"/>
                <a:ea typeface="+mn-ea"/>
                <a:cs typeface="+mn-cs"/>
              </a:rPr>
              <a:t>MENJADI </a:t>
            </a:r>
            <a:r>
              <a:rPr kumimoji="0" lang="en-US" sz="1800" b="1" i="0" u="none" strike="noStrike" kern="1200" cap="none" spc="0" normalizeH="0" baseline="0" noProof="0" dirty="0">
                <a:ln>
                  <a:noFill/>
                </a:ln>
                <a:solidFill>
                  <a:prstClr val="black"/>
                </a:solidFill>
                <a:effectLst/>
                <a:uLnTx/>
                <a:uFillTx/>
                <a:latin typeface="Calibri"/>
                <a:ea typeface="+mn-ea"/>
                <a:cs typeface="+mn-cs"/>
              </a:rPr>
              <a:t>LANDASAN PENYUSUNAN R-APBD </a:t>
            </a:r>
            <a:r>
              <a:rPr kumimoji="0" lang="en-US" sz="1800" b="0" i="0" u="none" strike="noStrike" kern="1200" cap="none" spc="0" normalizeH="0" baseline="0" noProof="0" dirty="0">
                <a:ln>
                  <a:noFill/>
                </a:ln>
                <a:solidFill>
                  <a:prstClr val="black"/>
                </a:solidFill>
                <a:effectLst/>
                <a:uLnTx/>
                <a:uFillTx/>
                <a:latin typeface="Calibri"/>
                <a:ea typeface="+mn-ea"/>
                <a:cs typeface="+mn-cs"/>
              </a:rPr>
              <a:t>TAHUN 201</a:t>
            </a:r>
            <a:r>
              <a:rPr kumimoji="0" lang="en-AU" sz="1800" b="0" i="0" u="none" strike="noStrike" kern="1200" cap="none" spc="0" normalizeH="0" baseline="0" noProof="0" dirty="0">
                <a:ln>
                  <a:noFill/>
                </a:ln>
                <a:solidFill>
                  <a:prstClr val="black"/>
                </a:solidFill>
                <a:effectLst/>
                <a:uLnTx/>
                <a:uFillTx/>
                <a:latin typeface="Calibri"/>
                <a:ea typeface="+mn-ea"/>
                <a:cs typeface="+mn-cs"/>
              </a:rPr>
              <a:t>8</a:t>
            </a:r>
            <a:r>
              <a:rPr kumimoji="0" lang="id-ID" sz="1800" b="0" i="0" u="none" strike="noStrike" kern="1200" cap="none" spc="0" normalizeH="0" baseline="0" noProof="0" dirty="0">
                <a:ln>
                  <a:noFill/>
                </a:ln>
                <a:solidFill>
                  <a:prstClr val="black"/>
                </a:solidFill>
                <a:effectLst/>
                <a:uLnTx/>
                <a:uFillTx/>
                <a:latin typeface="Calibri"/>
                <a:ea typeface="+mn-ea"/>
                <a:cs typeface="+mn-cs"/>
              </a:rPr>
              <a:t>, SETELAH </a:t>
            </a:r>
            <a:r>
              <a:rPr kumimoji="0" lang="en-US" sz="1800" b="0" i="0" u="none" strike="noStrike" kern="1200" cap="none" spc="0" normalizeH="0" baseline="0" noProof="0" dirty="0">
                <a:ln>
                  <a:noFill/>
                </a:ln>
                <a:solidFill>
                  <a:prstClr val="black"/>
                </a:solidFill>
                <a:effectLst/>
                <a:uLnTx/>
                <a:uFillTx/>
                <a:latin typeface="Calibri"/>
                <a:ea typeface="+mn-ea"/>
                <a:cs typeface="+mn-cs"/>
              </a:rPr>
              <a:t>DIBAHAS BERSAMA SELURUH PEMANGKU KEPENTINGAN</a:t>
            </a:r>
            <a:r>
              <a:rPr kumimoji="0" lang="id-ID" sz="1800" b="0" i="0" u="none" strike="noStrike" kern="1200" cap="none" spc="0" normalizeH="0" baseline="0" noProof="0" dirty="0">
                <a:ln>
                  <a:noFill/>
                </a:ln>
                <a:solidFill>
                  <a:prstClr val="black"/>
                </a:solidFill>
                <a:effectLst/>
                <a:uLnTx/>
                <a:uFillTx/>
                <a:latin typeface="Calibri"/>
                <a:ea typeface="+mn-ea"/>
                <a:cs typeface="+mn-cs"/>
              </a:rPr>
              <a:t>.</a:t>
            </a:r>
            <a:endParaRPr kumimoji="0" lang="en-US" sz="1700" b="1" i="0" u="none" strike="noStrike" kern="1200" cap="none" spc="0" normalizeH="0" baseline="0" noProof="0" dirty="0">
              <a:ln>
                <a:noFill/>
              </a:ln>
              <a:solidFill>
                <a:prstClr val="black"/>
              </a:solidFill>
              <a:effectLst/>
              <a:uLnTx/>
              <a:uFillTx/>
              <a:latin typeface="Calibri"/>
              <a:ea typeface="+mn-ea"/>
              <a:cs typeface="+mn-cs"/>
            </a:endParaRPr>
          </a:p>
        </p:txBody>
      </p:sp>
      <p:sp>
        <p:nvSpPr>
          <p:cNvPr id="19484" name="TextBox 153">
            <a:extLst>
              <a:ext uri="{FF2B5EF4-FFF2-40B4-BE49-F238E27FC236}">
                <a16:creationId xmlns="" xmlns:a16="http://schemas.microsoft.com/office/drawing/2014/main" id="{F86051E5-6A38-4620-929F-366D4290222B}"/>
              </a:ext>
            </a:extLst>
          </p:cNvPr>
          <p:cNvSpPr txBox="1">
            <a:spLocks noChangeArrowheads="1"/>
          </p:cNvSpPr>
          <p:nvPr/>
        </p:nvSpPr>
        <p:spPr bwMode="auto">
          <a:xfrm>
            <a:off x="4193131" y="3529753"/>
            <a:ext cx="77747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prstDash val="dash"/>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1200" cap="none" spc="0" normalizeH="0" baseline="0" noProof="0" dirty="0">
                <a:ln>
                  <a:noFill/>
                </a:ln>
                <a:solidFill>
                  <a:srgbClr val="C0504D"/>
                </a:solidFill>
                <a:effectLst/>
                <a:uLnTx/>
                <a:uFillTx/>
                <a:latin typeface="Calibri" panose="020F0502020204030204" pitchFamily="34" charset="0"/>
                <a:ea typeface="+mn-ea"/>
                <a:cs typeface="+mn-cs"/>
              </a:rPr>
              <a:t>2</a:t>
            </a:r>
          </a:p>
        </p:txBody>
      </p:sp>
      <p:sp>
        <p:nvSpPr>
          <p:cNvPr id="19482" name="TextBox 158">
            <a:extLst>
              <a:ext uri="{FF2B5EF4-FFF2-40B4-BE49-F238E27FC236}">
                <a16:creationId xmlns="" xmlns:a16="http://schemas.microsoft.com/office/drawing/2014/main" id="{87BB5493-1B2B-43FE-8ACC-ACA9B0A7CFCA}"/>
              </a:ext>
            </a:extLst>
          </p:cNvPr>
          <p:cNvSpPr txBox="1">
            <a:spLocks noChangeArrowheads="1"/>
          </p:cNvSpPr>
          <p:nvPr/>
        </p:nvSpPr>
        <p:spPr bwMode="auto">
          <a:xfrm>
            <a:off x="3394173" y="5354638"/>
            <a:ext cx="8334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prstDash val="dash"/>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1200" cap="none" spc="0" normalizeH="0" baseline="0" noProof="0" dirty="0">
                <a:ln>
                  <a:noFill/>
                </a:ln>
                <a:solidFill>
                  <a:srgbClr val="C0504D"/>
                </a:solidFill>
                <a:effectLst/>
                <a:uLnTx/>
                <a:uFillTx/>
                <a:latin typeface="Calibri" panose="020F0502020204030204" pitchFamily="34" charset="0"/>
                <a:ea typeface="+mn-ea"/>
                <a:cs typeface="+mn-cs"/>
              </a:rPr>
              <a:t>3</a:t>
            </a:r>
          </a:p>
        </p:txBody>
      </p:sp>
      <p:sp>
        <p:nvSpPr>
          <p:cNvPr id="43" name="TextBox 110">
            <a:extLst>
              <a:ext uri="{FF2B5EF4-FFF2-40B4-BE49-F238E27FC236}">
                <a16:creationId xmlns="" xmlns:a16="http://schemas.microsoft.com/office/drawing/2014/main" id="{2E3315E1-BFD8-42DD-A655-4D2F5C0D274A}"/>
              </a:ext>
            </a:extLst>
          </p:cNvPr>
          <p:cNvSpPr txBox="1">
            <a:spLocks noChangeArrowheads="1"/>
          </p:cNvSpPr>
          <p:nvPr/>
        </p:nvSpPr>
        <p:spPr bwMode="auto">
          <a:xfrm>
            <a:off x="868663" y="3529753"/>
            <a:ext cx="228716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prstDash val="dash"/>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2000" b="0" i="0" u="none" strike="noStrike" kern="1200" cap="none" spc="0" normalizeH="0" baseline="0" noProof="0" dirty="0">
                <a:ln>
                  <a:noFill/>
                </a:ln>
                <a:solidFill>
                  <a:srgbClr val="FF0000"/>
                </a:solidFill>
                <a:effectLst/>
                <a:uLnTx/>
                <a:uFillTx/>
                <a:latin typeface="Calibri" panose="020F0502020204030204" pitchFamily="34" charset="0"/>
                <a:ea typeface="+mn-ea"/>
                <a:cs typeface="+mn-cs"/>
              </a:rPr>
              <a:t>PEMBANGUNAN DAERAH</a:t>
            </a:r>
          </a:p>
        </p:txBody>
      </p:sp>
      <p:sp>
        <p:nvSpPr>
          <p:cNvPr id="30" name="Slide Number Placeholder 1"/>
          <p:cNvSpPr txBox="1">
            <a:spLocks/>
          </p:cNvSpPr>
          <p:nvPr/>
        </p:nvSpPr>
        <p:spPr>
          <a:xfrm>
            <a:off x="8587409" y="6527013"/>
            <a:ext cx="556591" cy="332262"/>
          </a:xfrm>
          <a:prstGeom prst="rect">
            <a:avLst/>
          </a:prstGeom>
          <a:noFill/>
          <a:ln>
            <a:noFill/>
          </a:ln>
          <a:effectLst>
            <a:glow rad="127000">
              <a:schemeClr val="tx2">
                <a:lumMod val="50000"/>
              </a:schemeClr>
            </a:glow>
          </a:effectLst>
        </p:spPr>
        <p:txBody>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62" b="1" i="0" u="none" strike="noStrike" kern="1200" cap="none" spc="0" normalizeH="0" baseline="0" noProof="0">
                <a:ln>
                  <a:noFill/>
                </a:ln>
                <a:solidFill>
                  <a:srgbClr val="FF0000"/>
                </a:solidFill>
                <a:effectLst>
                  <a:glow rad="63500">
                    <a:prstClr val="white"/>
                  </a:glow>
                </a:effectLst>
                <a:uLnTx/>
                <a:uFillTx/>
                <a:latin typeface="Arial Black" panose="020B0A04020102020204" pitchFamily="34" charset="0"/>
                <a:ea typeface="+mn-ea"/>
                <a:cs typeface="+mn-cs"/>
              </a:rPr>
              <a:t>|</a:t>
            </a:r>
            <a:r>
              <a:rPr kumimoji="0" lang="en-US" sz="1292" b="1" i="0" u="none" strike="noStrike" kern="1200" cap="none" spc="0" normalizeH="0" baseline="0" noProof="0">
                <a:ln>
                  <a:noFill/>
                </a:ln>
                <a:solidFill>
                  <a:srgbClr val="FF0000"/>
                </a:solidFill>
                <a:effectLst>
                  <a:glow rad="63500">
                    <a:prstClr val="white"/>
                  </a:glow>
                </a:effectLst>
                <a:uLnTx/>
                <a:uFillTx/>
                <a:latin typeface="Arial Black" panose="020B0A04020102020204" pitchFamily="34" charset="0"/>
                <a:ea typeface="+mn-ea"/>
                <a:cs typeface="+mn-cs"/>
              </a:rPr>
              <a:t> </a:t>
            </a:r>
            <a:fld id="{4F931568-B3ED-40EB-BE42-B68B809A3DFA}" type="slidenum">
              <a:rPr kumimoji="0" lang="en-US" sz="1292" b="1" i="0" u="none" strike="noStrike" kern="1200" cap="none" spc="0" normalizeH="0" baseline="0" noProof="0" smtClean="0">
                <a:ln>
                  <a:noFill/>
                </a:ln>
                <a:solidFill>
                  <a:srgbClr val="FF0000"/>
                </a:solidFill>
                <a:effectLst>
                  <a:glow rad="63500">
                    <a:prstClr val="white"/>
                  </a:glow>
                </a:effectLst>
                <a:uLnTx/>
                <a:uFillTx/>
                <a:latin typeface="Arial Black" panose="020B0A040201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a:t>
            </a:fld>
            <a:endParaRPr kumimoji="0" lang="en-US" sz="1292" b="1" i="0" u="none" strike="noStrike" kern="1200" cap="none" spc="0" normalizeH="0" baseline="0" noProof="0" dirty="0">
              <a:ln>
                <a:noFill/>
              </a:ln>
              <a:solidFill>
                <a:srgbClr val="FF0000"/>
              </a:solidFill>
              <a:effectLst>
                <a:glow rad="63500">
                  <a:prstClr val="white"/>
                </a:glow>
              </a:effectLst>
              <a:uLnTx/>
              <a:uFillTx/>
              <a:latin typeface="Arial Black" panose="020B0A04020102020204" pitchFamily="34" charset="0"/>
              <a:ea typeface="+mn-ea"/>
              <a:cs typeface="+mn-cs"/>
            </a:endParaRPr>
          </a:p>
        </p:txBody>
      </p:sp>
    </p:spTree>
    <p:extLst>
      <p:ext uri="{BB962C8B-B14F-4D97-AF65-F5344CB8AC3E}">
        <p14:creationId xmlns:p14="http://schemas.microsoft.com/office/powerpoint/2010/main" val="18416129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lumMod val="25000"/>
          </a:schemeClr>
        </a:solidFill>
        <a:effectLst/>
      </p:bgPr>
    </p:bg>
    <p:spTree>
      <p:nvGrpSpPr>
        <p:cNvPr id="1" name=""/>
        <p:cNvGrpSpPr/>
        <p:nvPr/>
      </p:nvGrpSpPr>
      <p:grpSpPr>
        <a:xfrm>
          <a:off x="0" y="0"/>
          <a:ext cx="0" cy="0"/>
          <a:chOff x="0" y="0"/>
          <a:chExt cx="0" cy="0"/>
        </a:xfrm>
      </p:grpSpPr>
      <p:sp>
        <p:nvSpPr>
          <p:cNvPr id="4" name="Title 2"/>
          <p:cNvSpPr>
            <a:spLocks noGrp="1"/>
          </p:cNvSpPr>
          <p:nvPr>
            <p:ph type="title"/>
          </p:nvPr>
        </p:nvSpPr>
        <p:spPr>
          <a:xfrm>
            <a:off x="0" y="0"/>
            <a:ext cx="6187606" cy="822041"/>
          </a:xfrm>
        </p:spPr>
        <p:txBody>
          <a:bodyPr>
            <a:normAutofit fontScale="90000"/>
          </a:bodyPr>
          <a:lstStyle/>
          <a:p>
            <a:r>
              <a:rPr lang="en-US" sz="3200" b="1" dirty="0">
                <a:solidFill>
                  <a:schemeClr val="bg1"/>
                </a:solidFill>
              </a:rPr>
              <a:t>SASARAN INFRASTRUKTUR APBN 2017</a:t>
            </a:r>
          </a:p>
        </p:txBody>
      </p:sp>
      <p:grpSp>
        <p:nvGrpSpPr>
          <p:cNvPr id="5" name="Group 70"/>
          <p:cNvGrpSpPr>
            <a:grpSpLocks/>
          </p:cNvGrpSpPr>
          <p:nvPr/>
        </p:nvGrpSpPr>
        <p:grpSpPr bwMode="auto">
          <a:xfrm>
            <a:off x="470188" y="951548"/>
            <a:ext cx="871535" cy="141288"/>
            <a:chOff x="5591178" y="742950"/>
            <a:chExt cx="1400173" cy="228600"/>
          </a:xfrm>
        </p:grpSpPr>
        <p:sp>
          <p:nvSpPr>
            <p:cNvPr id="6" name="Oval 5"/>
            <p:cNvSpPr/>
            <p:nvPr/>
          </p:nvSpPr>
          <p:spPr>
            <a:xfrm>
              <a:off x="5591178" y="742950"/>
              <a:ext cx="229537" cy="228600"/>
            </a:xfrm>
            <a:prstGeom prst="ellipse">
              <a:avLst/>
            </a:prstGeom>
            <a:solidFill>
              <a:srgbClr val="F951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 name="Oval 6"/>
            <p:cNvSpPr/>
            <p:nvPr/>
          </p:nvSpPr>
          <p:spPr>
            <a:xfrm>
              <a:off x="5884473" y="742950"/>
              <a:ext cx="226988" cy="228600"/>
            </a:xfrm>
            <a:prstGeom prst="ellipse">
              <a:avLst/>
            </a:prstGeom>
            <a:solidFill>
              <a:srgbClr val="F8C17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Oval 7"/>
            <p:cNvSpPr/>
            <p:nvPr/>
          </p:nvSpPr>
          <p:spPr>
            <a:xfrm>
              <a:off x="6177770" y="742950"/>
              <a:ext cx="226986" cy="228600"/>
            </a:xfrm>
            <a:prstGeom prst="ellipse">
              <a:avLst/>
            </a:prstGeom>
            <a:solidFill>
              <a:srgbClr val="AFD4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Oval 8"/>
            <p:cNvSpPr/>
            <p:nvPr/>
          </p:nvSpPr>
          <p:spPr>
            <a:xfrm>
              <a:off x="6471062" y="742950"/>
              <a:ext cx="226987" cy="228600"/>
            </a:xfrm>
            <a:prstGeom prst="ellipse">
              <a:avLst/>
            </a:prstGeom>
            <a:solidFill>
              <a:srgbClr val="61CBF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 name="Oval 9"/>
            <p:cNvSpPr/>
            <p:nvPr/>
          </p:nvSpPr>
          <p:spPr>
            <a:xfrm>
              <a:off x="6761814" y="742950"/>
              <a:ext cx="229537" cy="228600"/>
            </a:xfrm>
            <a:prstGeom prst="ellipse">
              <a:avLst/>
            </a:prstGeom>
            <a:solidFill>
              <a:srgbClr val="FFE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sp>
        <p:nvSpPr>
          <p:cNvPr id="14" name="모서리가 둥근 직사각형 26"/>
          <p:cNvSpPr/>
          <p:nvPr/>
        </p:nvSpPr>
        <p:spPr>
          <a:xfrm>
            <a:off x="1623330" y="1488502"/>
            <a:ext cx="1350150" cy="926574"/>
          </a:xfrm>
          <a:prstGeom prst="roundRect">
            <a:avLst/>
          </a:prstGeom>
          <a:gradFill>
            <a:gsLst>
              <a:gs pos="0">
                <a:schemeClr val="bg1">
                  <a:lumMod val="50000"/>
                </a:schemeClr>
              </a:gs>
              <a:gs pos="80000">
                <a:schemeClr val="bg1">
                  <a:lumMod val="75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15" name="모서리가 둥근 직사각형 27"/>
          <p:cNvSpPr/>
          <p:nvPr/>
        </p:nvSpPr>
        <p:spPr>
          <a:xfrm>
            <a:off x="3188980" y="1488502"/>
            <a:ext cx="1350150" cy="926574"/>
          </a:xfrm>
          <a:prstGeom prst="roundRect">
            <a:avLst/>
          </a:prstGeom>
          <a:solidFill>
            <a:schemeClr val="bg1">
              <a:lumMod val="65000"/>
            </a:schemeClr>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16" name="모서리가 둥근 직사각형 28"/>
          <p:cNvSpPr/>
          <p:nvPr/>
        </p:nvSpPr>
        <p:spPr>
          <a:xfrm>
            <a:off x="4773680" y="1488502"/>
            <a:ext cx="1350150" cy="926574"/>
          </a:xfrm>
          <a:prstGeom prst="roundRect">
            <a:avLst/>
          </a:prstGeom>
          <a:gradFill>
            <a:gsLst>
              <a:gs pos="0">
                <a:schemeClr val="bg1">
                  <a:lumMod val="50000"/>
                </a:schemeClr>
              </a:gs>
              <a:gs pos="80000">
                <a:schemeClr val="bg1">
                  <a:lumMod val="75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17" name="모서리가 둥근 직사각형 29"/>
          <p:cNvSpPr/>
          <p:nvPr/>
        </p:nvSpPr>
        <p:spPr>
          <a:xfrm>
            <a:off x="6298273" y="1488502"/>
            <a:ext cx="1350150" cy="926574"/>
          </a:xfrm>
          <a:prstGeom prst="roundRect">
            <a:avLst/>
          </a:prstGeom>
          <a:gradFill>
            <a:gsLst>
              <a:gs pos="0">
                <a:schemeClr val="bg1">
                  <a:lumMod val="50000"/>
                </a:schemeClr>
              </a:gs>
              <a:gs pos="80000">
                <a:schemeClr val="bg1">
                  <a:lumMod val="75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18" name="모서리가 둥근 직사각형 30"/>
          <p:cNvSpPr/>
          <p:nvPr/>
        </p:nvSpPr>
        <p:spPr>
          <a:xfrm>
            <a:off x="48155" y="1488502"/>
            <a:ext cx="1350150" cy="926574"/>
          </a:xfrm>
          <a:prstGeom prst="roundRect">
            <a:avLst/>
          </a:prstGeom>
          <a:gradFill>
            <a:gsLst>
              <a:gs pos="0">
                <a:schemeClr val="bg1">
                  <a:lumMod val="50000"/>
                </a:schemeClr>
              </a:gs>
              <a:gs pos="80000">
                <a:schemeClr val="bg1">
                  <a:lumMod val="75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grpSp>
        <p:nvGrpSpPr>
          <p:cNvPr id="19" name="그룹 31"/>
          <p:cNvGrpSpPr/>
          <p:nvPr/>
        </p:nvGrpSpPr>
        <p:grpSpPr>
          <a:xfrm>
            <a:off x="119112" y="5349666"/>
            <a:ext cx="7584249" cy="45005"/>
            <a:chOff x="611559" y="5049179"/>
            <a:chExt cx="5543328" cy="45005"/>
          </a:xfrm>
          <a:scene3d>
            <a:camera prst="perspectiveBelow"/>
            <a:lightRig rig="balanced" dir="t"/>
          </a:scene3d>
        </p:grpSpPr>
        <p:cxnSp>
          <p:nvCxnSpPr>
            <p:cNvPr id="20" name="직선 연결선 32"/>
            <p:cNvCxnSpPr/>
            <p:nvPr/>
          </p:nvCxnSpPr>
          <p:spPr>
            <a:xfrm>
              <a:off x="611559" y="5091251"/>
              <a:ext cx="945105" cy="0"/>
            </a:xfrm>
            <a:prstGeom prst="line">
              <a:avLst/>
            </a:prstGeom>
            <a:ln w="12700">
              <a:solidFill>
                <a:schemeClr val="bg1">
                  <a:alpha val="10000"/>
                </a:schemeClr>
              </a:solidFill>
            </a:ln>
            <a:sp3d prstMaterial="matte">
              <a:bevelT w="0" h="1524000"/>
            </a:sp3d>
          </p:spPr>
          <p:style>
            <a:lnRef idx="3">
              <a:schemeClr val="accent1"/>
            </a:lnRef>
            <a:fillRef idx="0">
              <a:schemeClr val="accent1"/>
            </a:fillRef>
            <a:effectRef idx="2">
              <a:schemeClr val="accent1"/>
            </a:effectRef>
            <a:fontRef idx="minor">
              <a:schemeClr val="tx1"/>
            </a:fontRef>
          </p:style>
        </p:cxnSp>
        <p:cxnSp>
          <p:nvCxnSpPr>
            <p:cNvPr id="21" name="직선 연결선 33"/>
            <p:cNvCxnSpPr/>
            <p:nvPr/>
          </p:nvCxnSpPr>
          <p:spPr>
            <a:xfrm>
              <a:off x="1767688" y="5094184"/>
              <a:ext cx="945105" cy="0"/>
            </a:xfrm>
            <a:prstGeom prst="line">
              <a:avLst/>
            </a:prstGeom>
            <a:ln w="12700">
              <a:solidFill>
                <a:schemeClr val="bg1">
                  <a:alpha val="10000"/>
                </a:schemeClr>
              </a:solidFill>
            </a:ln>
            <a:sp3d prstMaterial="matte">
              <a:bevelT w="0" h="1524000"/>
            </a:sp3d>
          </p:spPr>
          <p:style>
            <a:lnRef idx="3">
              <a:schemeClr val="accent1"/>
            </a:lnRef>
            <a:fillRef idx="0">
              <a:schemeClr val="accent1"/>
            </a:fillRef>
            <a:effectRef idx="2">
              <a:schemeClr val="accent1"/>
            </a:effectRef>
            <a:fontRef idx="minor">
              <a:schemeClr val="tx1"/>
            </a:fontRef>
          </p:style>
        </p:cxnSp>
        <p:cxnSp>
          <p:nvCxnSpPr>
            <p:cNvPr id="22" name="직선 연결선 34"/>
            <p:cNvCxnSpPr/>
            <p:nvPr/>
          </p:nvCxnSpPr>
          <p:spPr>
            <a:xfrm>
              <a:off x="2922064" y="5094184"/>
              <a:ext cx="945105" cy="0"/>
            </a:xfrm>
            <a:prstGeom prst="line">
              <a:avLst/>
            </a:prstGeom>
            <a:ln w="12700">
              <a:solidFill>
                <a:schemeClr val="bg1">
                  <a:alpha val="10000"/>
                </a:schemeClr>
              </a:solidFill>
            </a:ln>
            <a:sp3d prstMaterial="matte">
              <a:bevelT w="0" h="1524000"/>
            </a:sp3d>
          </p:spPr>
          <p:style>
            <a:lnRef idx="3">
              <a:schemeClr val="accent1"/>
            </a:lnRef>
            <a:fillRef idx="0">
              <a:schemeClr val="accent1"/>
            </a:fillRef>
            <a:effectRef idx="2">
              <a:schemeClr val="accent1"/>
            </a:effectRef>
            <a:fontRef idx="minor">
              <a:schemeClr val="tx1"/>
            </a:fontRef>
          </p:style>
        </p:cxnSp>
        <p:cxnSp>
          <p:nvCxnSpPr>
            <p:cNvPr id="23" name="직선 연결선 35"/>
            <p:cNvCxnSpPr/>
            <p:nvPr/>
          </p:nvCxnSpPr>
          <p:spPr>
            <a:xfrm>
              <a:off x="4074690" y="5094184"/>
              <a:ext cx="945105" cy="0"/>
            </a:xfrm>
            <a:prstGeom prst="line">
              <a:avLst/>
            </a:prstGeom>
            <a:ln w="12700">
              <a:solidFill>
                <a:schemeClr val="bg1">
                  <a:alpha val="10000"/>
                </a:schemeClr>
              </a:solidFill>
            </a:ln>
            <a:sp3d prstMaterial="matte">
              <a:bevelT w="0" h="1524000"/>
            </a:sp3d>
          </p:spPr>
          <p:style>
            <a:lnRef idx="3">
              <a:schemeClr val="accent1"/>
            </a:lnRef>
            <a:fillRef idx="0">
              <a:schemeClr val="accent1"/>
            </a:fillRef>
            <a:effectRef idx="2">
              <a:schemeClr val="accent1"/>
            </a:effectRef>
            <a:fontRef idx="minor">
              <a:schemeClr val="tx1"/>
            </a:fontRef>
          </p:style>
        </p:cxnSp>
        <p:cxnSp>
          <p:nvCxnSpPr>
            <p:cNvPr id="24" name="직선 연결선 36"/>
            <p:cNvCxnSpPr/>
            <p:nvPr/>
          </p:nvCxnSpPr>
          <p:spPr>
            <a:xfrm>
              <a:off x="5209782" y="5049179"/>
              <a:ext cx="945105" cy="0"/>
            </a:xfrm>
            <a:prstGeom prst="line">
              <a:avLst/>
            </a:prstGeom>
            <a:ln w="12700">
              <a:solidFill>
                <a:schemeClr val="bg1">
                  <a:alpha val="10000"/>
                </a:schemeClr>
              </a:solidFill>
            </a:ln>
            <a:sp3d prstMaterial="matte">
              <a:bevelT w="0" h="1524000"/>
            </a:sp3d>
          </p:spPr>
          <p:style>
            <a:lnRef idx="3">
              <a:schemeClr val="accent1"/>
            </a:lnRef>
            <a:fillRef idx="0">
              <a:schemeClr val="accent1"/>
            </a:fillRef>
            <a:effectRef idx="2">
              <a:schemeClr val="accent1"/>
            </a:effectRef>
            <a:fontRef idx="minor">
              <a:schemeClr val="tx1"/>
            </a:fontRef>
          </p:style>
        </p:cxnSp>
      </p:grpSp>
      <p:grpSp>
        <p:nvGrpSpPr>
          <p:cNvPr id="25" name="그룹 37"/>
          <p:cNvGrpSpPr/>
          <p:nvPr/>
        </p:nvGrpSpPr>
        <p:grpSpPr>
          <a:xfrm>
            <a:off x="68038" y="4314550"/>
            <a:ext cx="7545313" cy="945106"/>
            <a:chOff x="611559" y="4146145"/>
            <a:chExt cx="5514870" cy="945106"/>
          </a:xfrm>
          <a:scene3d>
            <a:camera prst="perspectiveBelow"/>
            <a:lightRig rig="balanced" dir="t"/>
          </a:scene3d>
        </p:grpSpPr>
        <p:cxnSp>
          <p:nvCxnSpPr>
            <p:cNvPr id="26" name="직선 연결선 38"/>
            <p:cNvCxnSpPr/>
            <p:nvPr/>
          </p:nvCxnSpPr>
          <p:spPr>
            <a:xfrm>
              <a:off x="611559" y="5091251"/>
              <a:ext cx="945105" cy="0"/>
            </a:xfrm>
            <a:prstGeom prst="line">
              <a:avLst/>
            </a:prstGeom>
            <a:ln w="254000">
              <a:solidFill>
                <a:schemeClr val="bg1">
                  <a:lumMod val="75000"/>
                </a:schemeClr>
              </a:solidFill>
            </a:ln>
            <a:sp3d prstMaterial="matte">
              <a:bevelT w="0" h="1524000"/>
            </a:sp3d>
          </p:spPr>
          <p:style>
            <a:lnRef idx="3">
              <a:schemeClr val="accent1"/>
            </a:lnRef>
            <a:fillRef idx="0">
              <a:schemeClr val="accent1"/>
            </a:fillRef>
            <a:effectRef idx="2">
              <a:schemeClr val="accent1"/>
            </a:effectRef>
            <a:fontRef idx="minor">
              <a:schemeClr val="tx1"/>
            </a:fontRef>
          </p:style>
        </p:cxnSp>
        <p:cxnSp>
          <p:nvCxnSpPr>
            <p:cNvPr id="27" name="직선 연결선 39"/>
            <p:cNvCxnSpPr/>
            <p:nvPr/>
          </p:nvCxnSpPr>
          <p:spPr>
            <a:xfrm>
              <a:off x="1767686" y="4854974"/>
              <a:ext cx="945105" cy="0"/>
            </a:xfrm>
            <a:prstGeom prst="line">
              <a:avLst/>
            </a:prstGeom>
            <a:ln w="254000">
              <a:solidFill>
                <a:schemeClr val="bg1">
                  <a:lumMod val="75000"/>
                </a:schemeClr>
              </a:solidFill>
            </a:ln>
            <a:sp3d prstMaterial="matte">
              <a:bevelT w="0" h="1524000"/>
            </a:sp3d>
          </p:spPr>
          <p:style>
            <a:lnRef idx="3">
              <a:schemeClr val="accent1"/>
            </a:lnRef>
            <a:fillRef idx="0">
              <a:schemeClr val="accent1"/>
            </a:fillRef>
            <a:effectRef idx="2">
              <a:schemeClr val="accent1"/>
            </a:effectRef>
            <a:fontRef idx="minor">
              <a:schemeClr val="tx1"/>
            </a:fontRef>
          </p:style>
        </p:cxnSp>
        <p:cxnSp>
          <p:nvCxnSpPr>
            <p:cNvPr id="28" name="직선 연결선 40"/>
            <p:cNvCxnSpPr/>
            <p:nvPr/>
          </p:nvCxnSpPr>
          <p:spPr>
            <a:xfrm>
              <a:off x="2922065" y="4618697"/>
              <a:ext cx="945105" cy="0"/>
            </a:xfrm>
            <a:prstGeom prst="line">
              <a:avLst/>
            </a:prstGeom>
            <a:ln w="254000">
              <a:solidFill>
                <a:schemeClr val="bg1">
                  <a:lumMod val="75000"/>
                </a:schemeClr>
              </a:solidFill>
            </a:ln>
            <a:sp3d prstMaterial="matte">
              <a:bevelT w="0" h="1524000"/>
            </a:sp3d>
          </p:spPr>
          <p:style>
            <a:lnRef idx="3">
              <a:schemeClr val="accent1"/>
            </a:lnRef>
            <a:fillRef idx="0">
              <a:schemeClr val="accent1"/>
            </a:fillRef>
            <a:effectRef idx="2">
              <a:schemeClr val="accent1"/>
            </a:effectRef>
            <a:fontRef idx="minor">
              <a:schemeClr val="tx1"/>
            </a:fontRef>
          </p:style>
        </p:cxnSp>
        <p:cxnSp>
          <p:nvCxnSpPr>
            <p:cNvPr id="29" name="직선 연결선 41"/>
            <p:cNvCxnSpPr/>
            <p:nvPr/>
          </p:nvCxnSpPr>
          <p:spPr>
            <a:xfrm>
              <a:off x="4074691" y="4382421"/>
              <a:ext cx="945105" cy="0"/>
            </a:xfrm>
            <a:prstGeom prst="line">
              <a:avLst/>
            </a:prstGeom>
            <a:ln w="254000">
              <a:solidFill>
                <a:schemeClr val="bg1">
                  <a:lumMod val="75000"/>
                </a:schemeClr>
              </a:solidFill>
            </a:ln>
            <a:sp3d prstMaterial="matte">
              <a:bevelT w="0" h="1524000"/>
            </a:sp3d>
          </p:spPr>
          <p:style>
            <a:lnRef idx="3">
              <a:schemeClr val="accent1"/>
            </a:lnRef>
            <a:fillRef idx="0">
              <a:schemeClr val="accent1"/>
            </a:fillRef>
            <a:effectRef idx="2">
              <a:schemeClr val="accent1"/>
            </a:effectRef>
            <a:fontRef idx="minor">
              <a:schemeClr val="tx1"/>
            </a:fontRef>
          </p:style>
        </p:cxnSp>
        <p:cxnSp>
          <p:nvCxnSpPr>
            <p:cNvPr id="30" name="직선 연결선 42"/>
            <p:cNvCxnSpPr/>
            <p:nvPr/>
          </p:nvCxnSpPr>
          <p:spPr>
            <a:xfrm>
              <a:off x="5181324" y="4146145"/>
              <a:ext cx="945105" cy="0"/>
            </a:xfrm>
            <a:prstGeom prst="line">
              <a:avLst/>
            </a:prstGeom>
            <a:ln w="254000">
              <a:solidFill>
                <a:schemeClr val="bg1">
                  <a:lumMod val="75000"/>
                </a:schemeClr>
              </a:solidFill>
            </a:ln>
            <a:sp3d prstMaterial="matte">
              <a:bevelT w="0" h="1524000"/>
            </a:sp3d>
          </p:spPr>
          <p:style>
            <a:lnRef idx="3">
              <a:schemeClr val="accent1"/>
            </a:lnRef>
            <a:fillRef idx="0">
              <a:schemeClr val="accent1"/>
            </a:fillRef>
            <a:effectRef idx="2">
              <a:schemeClr val="accent1"/>
            </a:effectRef>
            <a:fontRef idx="minor">
              <a:schemeClr val="tx1"/>
            </a:fontRef>
          </p:style>
        </p:cxnSp>
      </p:grpSp>
      <p:grpSp>
        <p:nvGrpSpPr>
          <p:cNvPr id="31" name="그룹 43"/>
          <p:cNvGrpSpPr/>
          <p:nvPr/>
        </p:nvGrpSpPr>
        <p:grpSpPr>
          <a:xfrm>
            <a:off x="-70430" y="1595201"/>
            <a:ext cx="1528763" cy="563979"/>
            <a:chOff x="2212690" y="2123855"/>
            <a:chExt cx="1528763" cy="563979"/>
          </a:xfrm>
        </p:grpSpPr>
        <p:sp>
          <p:nvSpPr>
            <p:cNvPr id="32" name="TextBox 31"/>
            <p:cNvSpPr txBox="1"/>
            <p:nvPr/>
          </p:nvSpPr>
          <p:spPr>
            <a:xfrm>
              <a:off x="2231740" y="2123855"/>
              <a:ext cx="1490663" cy="307975"/>
            </a:xfrm>
            <a:prstGeom prst="rect">
              <a:avLst/>
            </a:prstGeom>
            <a:noFill/>
            <a:effectLst/>
          </p:spPr>
          <p:txBody>
            <a:bodyP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white"/>
                </a:solidFill>
                <a:effectLst/>
                <a:uLnTx/>
                <a:uFillTx/>
                <a:latin typeface="Arial" pitchFamily="34" charset="0"/>
                <a:ea typeface="휴먼둥근헤드라인" pitchFamily="18" charset="-127"/>
                <a:cs typeface="Arial" pitchFamily="34" charset="0"/>
              </a:endParaRPr>
            </a:p>
          </p:txBody>
        </p:sp>
        <p:sp>
          <p:nvSpPr>
            <p:cNvPr id="33" name="TextBox 32"/>
            <p:cNvSpPr txBox="1"/>
            <p:nvPr/>
          </p:nvSpPr>
          <p:spPr bwMode="auto">
            <a:xfrm>
              <a:off x="2212690" y="2349280"/>
              <a:ext cx="1528763" cy="338554"/>
            </a:xfrm>
            <a:prstGeom prst="rect">
              <a:avLst/>
            </a:prstGeom>
            <a:noFill/>
          </p:spPr>
          <p:txBody>
            <a:bodyPr>
              <a:spAutoFit/>
            </a:bodyPr>
            <a:lstStyle/>
            <a:p>
              <a:pPr marL="228600" marR="0" lvl="0" indent="-228600" algn="ctr" defTabSz="457200" rtl="0" eaLnBrk="1" fontAlgn="auto" latinLnBrk="0" hangingPunct="1">
                <a:lnSpc>
                  <a:spcPct val="100000"/>
                </a:lnSpc>
                <a:spcBef>
                  <a:spcPts val="0"/>
                </a:spcBef>
                <a:spcAft>
                  <a:spcPts val="0"/>
                </a:spcAft>
                <a:buClrTx/>
                <a:buSzTx/>
                <a:buFontTx/>
                <a:buNone/>
                <a:tabLst/>
                <a:defRPr/>
              </a:pPr>
              <a:r>
                <a:rPr kumimoji="0" lang="en-US" altLang="ko-KR" sz="1600" b="1" i="0" u="none" strike="noStrike" kern="1200" cap="none" spc="0" normalizeH="0" baseline="0" noProof="0" dirty="0">
                  <a:ln>
                    <a:noFill/>
                  </a:ln>
                  <a:solidFill>
                    <a:prstClr val="black"/>
                  </a:solidFill>
                  <a:effectLst/>
                  <a:uLnTx/>
                  <a:uFillTx/>
                  <a:latin typeface="Arial" pitchFamily="34" charset="0"/>
                  <a:ea typeface="맑은 고딕" panose="020B0503020000020004" pitchFamily="34" charset="-127"/>
                  <a:cs typeface="Arial" pitchFamily="34" charset="0"/>
                </a:rPr>
                <a:t>JALANAN</a:t>
              </a:r>
            </a:p>
          </p:txBody>
        </p:sp>
      </p:grpSp>
      <p:sp>
        <p:nvSpPr>
          <p:cNvPr id="36" name="TextBox 35"/>
          <p:cNvSpPr txBox="1"/>
          <p:nvPr/>
        </p:nvSpPr>
        <p:spPr bwMode="auto">
          <a:xfrm>
            <a:off x="1519384" y="1820626"/>
            <a:ext cx="1528763" cy="338554"/>
          </a:xfrm>
          <a:prstGeom prst="rect">
            <a:avLst/>
          </a:prstGeom>
          <a:noFill/>
        </p:spPr>
        <p:txBody>
          <a:bodyPr>
            <a:spAutoFit/>
          </a:bodyPr>
          <a:lstStyle/>
          <a:p>
            <a:pPr marL="228600" marR="0" lvl="0" indent="-228600" algn="ctr" defTabSz="457200" rtl="0" eaLnBrk="1" fontAlgn="auto" latinLnBrk="0" hangingPunct="1">
              <a:lnSpc>
                <a:spcPct val="100000"/>
              </a:lnSpc>
              <a:spcBef>
                <a:spcPts val="0"/>
              </a:spcBef>
              <a:spcAft>
                <a:spcPts val="0"/>
              </a:spcAft>
              <a:buClrTx/>
              <a:buSzTx/>
              <a:buFontTx/>
              <a:buNone/>
              <a:tabLst/>
              <a:defRPr/>
            </a:pPr>
            <a:r>
              <a:rPr kumimoji="0" lang="en-US" altLang="ko-KR" sz="1600" b="1" i="0" u="none" strike="noStrike" kern="1200" cap="none" spc="0" normalizeH="0" baseline="0" noProof="0" dirty="0">
                <a:ln>
                  <a:noFill/>
                </a:ln>
                <a:solidFill>
                  <a:prstClr val="black"/>
                </a:solidFill>
                <a:effectLst/>
                <a:uLnTx/>
                <a:uFillTx/>
                <a:latin typeface="Arial" pitchFamily="34" charset="0"/>
                <a:ea typeface="맑은 고딕" panose="020B0503020000020004" pitchFamily="34" charset="-127"/>
                <a:cs typeface="Arial" pitchFamily="34" charset="0"/>
              </a:rPr>
              <a:t>JEMBATAN</a:t>
            </a:r>
          </a:p>
        </p:txBody>
      </p:sp>
      <p:sp>
        <p:nvSpPr>
          <p:cNvPr id="39" name="TextBox 38"/>
          <p:cNvSpPr txBox="1"/>
          <p:nvPr/>
        </p:nvSpPr>
        <p:spPr bwMode="auto">
          <a:xfrm>
            <a:off x="3109198" y="1820626"/>
            <a:ext cx="1528763" cy="338554"/>
          </a:xfrm>
          <a:prstGeom prst="rect">
            <a:avLst/>
          </a:prstGeom>
          <a:noFill/>
        </p:spPr>
        <p:txBody>
          <a:bodyPr>
            <a:spAutoFit/>
          </a:bodyPr>
          <a:lstStyle/>
          <a:p>
            <a:pPr marL="228600" marR="0" lvl="0" indent="-228600" algn="ctr" defTabSz="457200" rtl="0" eaLnBrk="1" fontAlgn="auto" latinLnBrk="0" hangingPunct="1">
              <a:lnSpc>
                <a:spcPct val="100000"/>
              </a:lnSpc>
              <a:spcBef>
                <a:spcPts val="0"/>
              </a:spcBef>
              <a:spcAft>
                <a:spcPts val="0"/>
              </a:spcAft>
              <a:buClrTx/>
              <a:buSzTx/>
              <a:buFontTx/>
              <a:buNone/>
              <a:tabLst/>
              <a:defRPr/>
            </a:pPr>
            <a:r>
              <a:rPr kumimoji="0" lang="en-US" altLang="ko-KR" sz="1600" b="1" i="0" u="none" strike="noStrike" kern="1200" cap="none" spc="0" normalizeH="0" baseline="0" noProof="0" dirty="0">
                <a:ln>
                  <a:noFill/>
                </a:ln>
                <a:solidFill>
                  <a:prstClr val="black"/>
                </a:solidFill>
                <a:effectLst/>
                <a:uLnTx/>
                <a:uFillTx/>
                <a:latin typeface="Arial" pitchFamily="34" charset="0"/>
                <a:ea typeface="맑은 고딕" panose="020B0503020000020004" pitchFamily="34" charset="-127"/>
                <a:cs typeface="Arial" pitchFamily="34" charset="0"/>
              </a:rPr>
              <a:t>BANDARA</a:t>
            </a:r>
          </a:p>
        </p:txBody>
      </p:sp>
      <p:sp>
        <p:nvSpPr>
          <p:cNvPr id="42" name="TextBox 41"/>
          <p:cNvSpPr txBox="1"/>
          <p:nvPr/>
        </p:nvSpPr>
        <p:spPr bwMode="auto">
          <a:xfrm>
            <a:off x="4695563" y="1682275"/>
            <a:ext cx="1528763" cy="584775"/>
          </a:xfrm>
          <a:prstGeom prst="rect">
            <a:avLst/>
          </a:prstGeom>
          <a:noFill/>
        </p:spPr>
        <p:txBody>
          <a:bodyPr>
            <a:spAutoFit/>
          </a:bodyPr>
          <a:lstStyle/>
          <a:p>
            <a:pPr marL="228600" marR="0" lvl="0" indent="-228600" algn="ctr" defTabSz="457200" rtl="0" eaLnBrk="1" fontAlgn="auto" latinLnBrk="0" hangingPunct="1">
              <a:lnSpc>
                <a:spcPct val="100000"/>
              </a:lnSpc>
              <a:spcBef>
                <a:spcPts val="0"/>
              </a:spcBef>
              <a:spcAft>
                <a:spcPts val="0"/>
              </a:spcAft>
              <a:buClrTx/>
              <a:buSzTx/>
              <a:buFontTx/>
              <a:buNone/>
              <a:tabLst/>
              <a:defRPr/>
            </a:pPr>
            <a:r>
              <a:rPr kumimoji="0" lang="en-US" altLang="ko-KR" sz="1600" b="1" i="0" u="none" strike="noStrike" kern="1200" cap="none" spc="0" normalizeH="0" baseline="0" noProof="0" dirty="0">
                <a:ln>
                  <a:noFill/>
                </a:ln>
                <a:solidFill>
                  <a:prstClr val="black"/>
                </a:solidFill>
                <a:effectLst/>
                <a:uLnTx/>
                <a:uFillTx/>
                <a:latin typeface="Arial" pitchFamily="34" charset="0"/>
                <a:ea typeface="맑은 고딕" panose="020B0503020000020004" pitchFamily="34" charset="-127"/>
                <a:cs typeface="Arial" pitchFamily="34" charset="0"/>
              </a:rPr>
              <a:t>PELABUHAN LAUT</a:t>
            </a:r>
          </a:p>
        </p:txBody>
      </p:sp>
      <p:sp>
        <p:nvSpPr>
          <p:cNvPr id="45" name="TextBox 44"/>
          <p:cNvSpPr txBox="1"/>
          <p:nvPr/>
        </p:nvSpPr>
        <p:spPr bwMode="auto">
          <a:xfrm>
            <a:off x="6492663" y="1550506"/>
            <a:ext cx="1111088" cy="830997"/>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600" b="1" i="0" u="none" strike="noStrike" kern="1200" cap="none" spc="0" normalizeH="0" baseline="0" noProof="0" dirty="0">
                <a:ln>
                  <a:noFill/>
                </a:ln>
                <a:solidFill>
                  <a:prstClr val="black"/>
                </a:solidFill>
                <a:effectLst/>
                <a:uLnTx/>
                <a:uFillTx/>
                <a:latin typeface="Arial" pitchFamily="34" charset="0"/>
                <a:ea typeface="맑은 고딕" panose="020B0503020000020004" pitchFamily="34" charset="-127"/>
                <a:cs typeface="Arial" pitchFamily="34" charset="0"/>
              </a:rPr>
              <a:t>JALUR KERETA API</a:t>
            </a:r>
          </a:p>
        </p:txBody>
      </p:sp>
      <p:cxnSp>
        <p:nvCxnSpPr>
          <p:cNvPr id="52" name="직선 연결선 67"/>
          <p:cNvCxnSpPr/>
          <p:nvPr/>
        </p:nvCxnSpPr>
        <p:spPr>
          <a:xfrm rot="5400000">
            <a:off x="3336557" y="3500845"/>
            <a:ext cx="2333362" cy="0"/>
          </a:xfrm>
          <a:prstGeom prst="line">
            <a:avLst/>
          </a:prstGeom>
          <a:ln w="28575">
            <a:solidFill>
              <a:schemeClr val="bg1">
                <a:lumMod val="6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53" name="직선 연결선 68"/>
          <p:cNvCxnSpPr/>
          <p:nvPr/>
        </p:nvCxnSpPr>
        <p:spPr>
          <a:xfrm rot="5400000">
            <a:off x="5042137" y="3381783"/>
            <a:ext cx="2095238" cy="0"/>
          </a:xfrm>
          <a:prstGeom prst="line">
            <a:avLst/>
          </a:prstGeom>
          <a:ln w="28575">
            <a:solidFill>
              <a:schemeClr val="bg1">
                <a:lumMod val="6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55" name="직선 연결선 70"/>
          <p:cNvCxnSpPr/>
          <p:nvPr/>
        </p:nvCxnSpPr>
        <p:spPr>
          <a:xfrm rot="5400000">
            <a:off x="-1308794" y="3724640"/>
            <a:ext cx="2780952" cy="0"/>
          </a:xfrm>
          <a:prstGeom prst="line">
            <a:avLst/>
          </a:prstGeom>
          <a:ln w="28575">
            <a:solidFill>
              <a:schemeClr val="bg1">
                <a:lumMod val="6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56" name="직선 연결선 71"/>
          <p:cNvCxnSpPr/>
          <p:nvPr/>
        </p:nvCxnSpPr>
        <p:spPr>
          <a:xfrm rot="5400000">
            <a:off x="376244" y="3611264"/>
            <a:ext cx="2554200" cy="0"/>
          </a:xfrm>
          <a:prstGeom prst="line">
            <a:avLst/>
          </a:prstGeom>
          <a:ln w="28575">
            <a:solidFill>
              <a:schemeClr val="bg1">
                <a:lumMod val="6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57" name="직선 연결선 72"/>
          <p:cNvCxnSpPr/>
          <p:nvPr/>
        </p:nvCxnSpPr>
        <p:spPr>
          <a:xfrm rot="5400000">
            <a:off x="2056530" y="3500846"/>
            <a:ext cx="2333364" cy="0"/>
          </a:xfrm>
          <a:prstGeom prst="line">
            <a:avLst/>
          </a:prstGeom>
          <a:ln w="28575">
            <a:solidFill>
              <a:schemeClr val="bg1">
                <a:lumMod val="6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58" name="Oval 80"/>
          <p:cNvSpPr>
            <a:spLocks noChangeArrowheads="1"/>
          </p:cNvSpPr>
          <p:nvPr/>
        </p:nvSpPr>
        <p:spPr bwMode="auto">
          <a:xfrm>
            <a:off x="405575" y="4584581"/>
            <a:ext cx="1110798" cy="454446"/>
          </a:xfrm>
          <a:prstGeom prst="ellipse">
            <a:avLst/>
          </a:prstGeom>
          <a:gradFill rotWithShape="1">
            <a:gsLst>
              <a:gs pos="0">
                <a:schemeClr val="tx1">
                  <a:alpha val="40000"/>
                </a:schemeClr>
              </a:gs>
              <a:gs pos="100000">
                <a:schemeClr val="tx1">
                  <a:alpha val="0"/>
                </a:schemeClr>
              </a:gs>
            </a:gsLst>
            <a:path path="shape">
              <a:fillToRect l="50000" t="50000" r="50000" b="50000"/>
            </a:path>
          </a:gradFill>
          <a:ln w="9525" algn="ctr">
            <a:noFill/>
            <a:round/>
            <a:headEnd/>
            <a:tailE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sp>
        <p:nvSpPr>
          <p:cNvPr id="59" name="Oval 80"/>
          <p:cNvSpPr>
            <a:spLocks noChangeArrowheads="1"/>
          </p:cNvSpPr>
          <p:nvPr/>
        </p:nvSpPr>
        <p:spPr bwMode="auto">
          <a:xfrm>
            <a:off x="1874071" y="4370808"/>
            <a:ext cx="1110798" cy="454446"/>
          </a:xfrm>
          <a:prstGeom prst="ellipse">
            <a:avLst/>
          </a:prstGeom>
          <a:gradFill rotWithShape="1">
            <a:gsLst>
              <a:gs pos="0">
                <a:schemeClr val="tx1">
                  <a:alpha val="40000"/>
                </a:schemeClr>
              </a:gs>
              <a:gs pos="100000">
                <a:schemeClr val="tx1">
                  <a:alpha val="0"/>
                </a:schemeClr>
              </a:gs>
            </a:gsLst>
            <a:path path="shape">
              <a:fillToRect l="50000" t="50000" r="50000" b="50000"/>
            </a:path>
          </a:gradFill>
          <a:ln w="9525" algn="ctr">
            <a:noFill/>
            <a:round/>
            <a:headEnd/>
            <a:tailE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sp>
        <p:nvSpPr>
          <p:cNvPr id="61" name="Oval 80"/>
          <p:cNvSpPr>
            <a:spLocks noChangeArrowheads="1"/>
          </p:cNvSpPr>
          <p:nvPr/>
        </p:nvSpPr>
        <p:spPr bwMode="auto">
          <a:xfrm>
            <a:off x="4797253" y="3943260"/>
            <a:ext cx="1110798" cy="454446"/>
          </a:xfrm>
          <a:prstGeom prst="ellipse">
            <a:avLst/>
          </a:prstGeom>
          <a:gradFill rotWithShape="1">
            <a:gsLst>
              <a:gs pos="0">
                <a:schemeClr val="tx1">
                  <a:alpha val="40000"/>
                </a:schemeClr>
              </a:gs>
              <a:gs pos="100000">
                <a:schemeClr val="tx1">
                  <a:alpha val="0"/>
                </a:schemeClr>
              </a:gs>
            </a:gsLst>
            <a:path path="shape">
              <a:fillToRect l="50000" t="50000" r="50000" b="50000"/>
            </a:path>
          </a:gradFill>
          <a:ln w="9525" algn="ctr">
            <a:noFill/>
            <a:round/>
            <a:headEnd/>
            <a:tailE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sp>
        <p:nvSpPr>
          <p:cNvPr id="62" name="Oval 80"/>
          <p:cNvSpPr>
            <a:spLocks noChangeArrowheads="1"/>
          </p:cNvSpPr>
          <p:nvPr/>
        </p:nvSpPr>
        <p:spPr bwMode="auto">
          <a:xfrm>
            <a:off x="6254786" y="3729486"/>
            <a:ext cx="1110798" cy="454446"/>
          </a:xfrm>
          <a:prstGeom prst="ellipse">
            <a:avLst/>
          </a:prstGeom>
          <a:gradFill rotWithShape="1">
            <a:gsLst>
              <a:gs pos="0">
                <a:schemeClr val="tx1">
                  <a:alpha val="40000"/>
                </a:schemeClr>
              </a:gs>
              <a:gs pos="100000">
                <a:schemeClr val="tx1">
                  <a:alpha val="0"/>
                </a:schemeClr>
              </a:gs>
            </a:gsLst>
            <a:path path="shape">
              <a:fillToRect l="50000" t="50000" r="50000" b="50000"/>
            </a:path>
          </a:gradFill>
          <a:ln w="9525" algn="ctr">
            <a:noFill/>
            <a:round/>
            <a:headEnd/>
            <a:tailE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sp>
        <p:nvSpPr>
          <p:cNvPr id="63" name="타원 78"/>
          <p:cNvSpPr/>
          <p:nvPr/>
        </p:nvSpPr>
        <p:spPr>
          <a:xfrm>
            <a:off x="449482" y="3822047"/>
            <a:ext cx="1015723" cy="1015724"/>
          </a:xfrm>
          <a:prstGeom prst="ellipse">
            <a:avLst/>
          </a:prstGeom>
          <a:gradFill>
            <a:gsLst>
              <a:gs pos="0">
                <a:schemeClr val="bg1">
                  <a:lumMod val="50000"/>
                </a:schemeClr>
              </a:gs>
              <a:gs pos="80000">
                <a:schemeClr val="bg1">
                  <a:lumMod val="75000"/>
                </a:schemeClr>
              </a:gs>
              <a:gs pos="100000">
                <a:schemeClr val="bg1">
                  <a:lumMod val="85000"/>
                </a:schemeClr>
              </a:gs>
            </a:gsLst>
            <a:lin ang="16200000" scaled="0"/>
          </a:gradFill>
          <a:ln>
            <a:noFill/>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grpSp>
        <p:nvGrpSpPr>
          <p:cNvPr id="64" name="그룹 60"/>
          <p:cNvGrpSpPr>
            <a:grpSpLocks/>
          </p:cNvGrpSpPr>
          <p:nvPr/>
        </p:nvGrpSpPr>
        <p:grpSpPr bwMode="auto">
          <a:xfrm>
            <a:off x="405575" y="3819497"/>
            <a:ext cx="1120810" cy="1015972"/>
            <a:chOff x="5075121" y="3442125"/>
            <a:chExt cx="2481955" cy="2249809"/>
          </a:xfrm>
        </p:grpSpPr>
        <p:sp>
          <p:nvSpPr>
            <p:cNvPr id="65" name="타원 80"/>
            <p:cNvSpPr/>
            <p:nvPr/>
          </p:nvSpPr>
          <p:spPr>
            <a:xfrm>
              <a:off x="5159814" y="3442125"/>
              <a:ext cx="2249810" cy="2249809"/>
            </a:xfrm>
            <a:prstGeom prst="ellipse">
              <a:avLst/>
            </a:prstGeom>
            <a:gradFill flip="none" rotWithShape="1">
              <a:gsLst>
                <a:gs pos="0">
                  <a:schemeClr val="bg1">
                    <a:alpha val="0"/>
                  </a:schemeClr>
                </a:gs>
                <a:gs pos="65000">
                  <a:schemeClr val="bg1">
                    <a:alpha val="0"/>
                  </a:schemeClr>
                </a:gs>
                <a:gs pos="74000">
                  <a:schemeClr val="bg1"/>
                </a:gs>
              </a:gsLst>
              <a:path path="circle">
                <a:fillToRect l="50000" t="50000" r="50000" b="50000"/>
              </a:path>
              <a:tileRect/>
            </a:gradFill>
            <a:ln>
              <a:solidFill>
                <a:schemeClr val="bg1">
                  <a:alpha val="25000"/>
                </a:schemeClr>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66" name="Oval 26"/>
            <p:cNvSpPr>
              <a:spLocks noChangeAspect="1" noChangeArrowheads="1"/>
            </p:cNvSpPr>
            <p:nvPr/>
          </p:nvSpPr>
          <p:spPr bwMode="auto">
            <a:xfrm rot="18900000">
              <a:off x="5075121" y="3761518"/>
              <a:ext cx="1550517" cy="831542"/>
            </a:xfrm>
            <a:prstGeom prst="ellipse">
              <a:avLst/>
            </a:prstGeom>
            <a:gradFill rotWithShape="1">
              <a:gsLst>
                <a:gs pos="0">
                  <a:schemeClr val="bg1">
                    <a:alpha val="33000"/>
                  </a:schemeClr>
                </a:gs>
                <a:gs pos="100000">
                  <a:schemeClr val="bg1">
                    <a:gamma/>
                    <a:shade val="46275"/>
                    <a:invGamma/>
                    <a:alpha val="0"/>
                  </a:schemeClr>
                </a:gs>
              </a:gsLst>
              <a:lin ang="5400000" scaled="1"/>
            </a:gradFill>
            <a:ln w="38100">
              <a:noFill/>
              <a:round/>
              <a:headEnd/>
              <a:tailE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sp>
          <p:nvSpPr>
            <p:cNvPr id="67" name="Oval 28"/>
            <p:cNvSpPr>
              <a:spLocks noChangeArrowheads="1"/>
            </p:cNvSpPr>
            <p:nvPr/>
          </p:nvSpPr>
          <p:spPr bwMode="auto">
            <a:xfrm flipH="1">
              <a:off x="5386740" y="3670252"/>
              <a:ext cx="713228" cy="639276"/>
            </a:xfrm>
            <a:prstGeom prst="ellipse">
              <a:avLst/>
            </a:prstGeom>
            <a:gradFill rotWithShape="1">
              <a:gsLst>
                <a:gs pos="0">
                  <a:schemeClr val="bg1">
                    <a:alpha val="64999"/>
                  </a:schemeClr>
                </a:gs>
                <a:gs pos="100000">
                  <a:srgbClr val="67ABF5">
                    <a:alpha val="0"/>
                  </a:srgbClr>
                </a:gs>
              </a:gsLst>
              <a:path path="shape">
                <a:fillToRect l="50000" t="50000" r="50000" b="50000"/>
              </a:path>
            </a:gradFill>
            <a:ln w="9525">
              <a:no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itchFamily="50" charset="-127"/>
                <a:cs typeface="Arial" pitchFamily="34" charset="0"/>
              </a:endParaRPr>
            </a:p>
          </p:txBody>
        </p:sp>
        <p:sp>
          <p:nvSpPr>
            <p:cNvPr id="68" name="자유형 83"/>
            <p:cNvSpPr/>
            <p:nvPr/>
          </p:nvSpPr>
          <p:spPr>
            <a:xfrm rot="5398342">
              <a:off x="5955274" y="3558569"/>
              <a:ext cx="1424934" cy="1382488"/>
            </a:xfrm>
            <a:custGeom>
              <a:avLst/>
              <a:gdLst>
                <a:gd name="connsiteX0" fmla="*/ 0 w 1800225"/>
                <a:gd name="connsiteY0" fmla="*/ 1285875 h 1409700"/>
                <a:gd name="connsiteX1" fmla="*/ 723900 w 1800225"/>
                <a:gd name="connsiteY1" fmla="*/ 1409700 h 1409700"/>
                <a:gd name="connsiteX2" fmla="*/ 1800225 w 1800225"/>
                <a:gd name="connsiteY2" fmla="*/ 428625 h 1409700"/>
                <a:gd name="connsiteX3" fmla="*/ 1323975 w 1800225"/>
                <a:gd name="connsiteY3" fmla="*/ 0 h 1409700"/>
                <a:gd name="connsiteX4" fmla="*/ 342900 w 1800225"/>
                <a:gd name="connsiteY4" fmla="*/ 419100 h 1409700"/>
                <a:gd name="connsiteX5" fmla="*/ 0 w 1800225"/>
                <a:gd name="connsiteY5" fmla="*/ 1285875 h 1409700"/>
                <a:gd name="connsiteX0" fmla="*/ 63500 w 1863725"/>
                <a:gd name="connsiteY0" fmla="*/ 1287462 h 1411287"/>
                <a:gd name="connsiteX1" fmla="*/ 787400 w 1863725"/>
                <a:gd name="connsiteY1" fmla="*/ 1411287 h 1411287"/>
                <a:gd name="connsiteX2" fmla="*/ 1863725 w 1863725"/>
                <a:gd name="connsiteY2" fmla="*/ 430212 h 1411287"/>
                <a:gd name="connsiteX3" fmla="*/ 1387475 w 1863725"/>
                <a:gd name="connsiteY3" fmla="*/ 1587 h 1411287"/>
                <a:gd name="connsiteX4" fmla="*/ 406400 w 1863725"/>
                <a:gd name="connsiteY4" fmla="*/ 420687 h 1411287"/>
                <a:gd name="connsiteX5" fmla="*/ 63500 w 1863725"/>
                <a:gd name="connsiteY5" fmla="*/ 1287462 h 1411287"/>
                <a:gd name="connsiteX0" fmla="*/ 63500 w 1963738"/>
                <a:gd name="connsiteY0" fmla="*/ 1287462 h 1411287"/>
                <a:gd name="connsiteX1" fmla="*/ 787400 w 1963738"/>
                <a:gd name="connsiteY1" fmla="*/ 1411287 h 1411287"/>
                <a:gd name="connsiteX2" fmla="*/ 1863725 w 1963738"/>
                <a:gd name="connsiteY2" fmla="*/ 430212 h 1411287"/>
                <a:gd name="connsiteX3" fmla="*/ 1387475 w 1963738"/>
                <a:gd name="connsiteY3" fmla="*/ 1587 h 1411287"/>
                <a:gd name="connsiteX4" fmla="*/ 406400 w 1963738"/>
                <a:gd name="connsiteY4" fmla="*/ 420687 h 1411287"/>
                <a:gd name="connsiteX5" fmla="*/ 63500 w 1963738"/>
                <a:gd name="connsiteY5" fmla="*/ 1287462 h 1411287"/>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41717 w 1963737"/>
                <a:gd name="connsiteY0" fmla="*/ 1287462 h 1689794"/>
                <a:gd name="connsiteX1" fmla="*/ 634920 w 1963737"/>
                <a:gd name="connsiteY1" fmla="*/ 1546919 h 1689794"/>
                <a:gd name="connsiteX2" fmla="*/ 1841942 w 1963737"/>
                <a:gd name="connsiteY2" fmla="*/ 430212 h 1689794"/>
                <a:gd name="connsiteX3" fmla="*/ 1365692 w 1963737"/>
                <a:gd name="connsiteY3" fmla="*/ 1587 h 1689794"/>
                <a:gd name="connsiteX4" fmla="*/ 384617 w 1963737"/>
                <a:gd name="connsiteY4" fmla="*/ 420687 h 1689794"/>
                <a:gd name="connsiteX5" fmla="*/ 41717 w 1963737"/>
                <a:gd name="connsiteY5" fmla="*/ 1287462 h 1689794"/>
                <a:gd name="connsiteX0" fmla="*/ 41717 w 1860992"/>
                <a:gd name="connsiteY0" fmla="*/ 1287462 h 1689794"/>
                <a:gd name="connsiteX1" fmla="*/ 634920 w 1860992"/>
                <a:gd name="connsiteY1" fmla="*/ 1546919 h 1689794"/>
                <a:gd name="connsiteX2" fmla="*/ 1479991 w 1860992"/>
                <a:gd name="connsiteY2" fmla="*/ 896937 h 1689794"/>
                <a:gd name="connsiteX3" fmla="*/ 1841942 w 1860992"/>
                <a:gd name="connsiteY3" fmla="*/ 430212 h 1689794"/>
                <a:gd name="connsiteX4" fmla="*/ 1365692 w 1860992"/>
                <a:gd name="connsiteY4" fmla="*/ 1587 h 1689794"/>
                <a:gd name="connsiteX5" fmla="*/ 384617 w 1860992"/>
                <a:gd name="connsiteY5" fmla="*/ 420687 h 1689794"/>
                <a:gd name="connsiteX6" fmla="*/ 41717 w 1860992"/>
                <a:gd name="connsiteY6" fmla="*/ 1287462 h 1689794"/>
                <a:gd name="connsiteX0" fmla="*/ 41717 w 1843724"/>
                <a:gd name="connsiteY0" fmla="*/ 1287462 h 1689794"/>
                <a:gd name="connsiteX1" fmla="*/ 634920 w 1843724"/>
                <a:gd name="connsiteY1" fmla="*/ 1546919 h 1689794"/>
                <a:gd name="connsiteX2" fmla="*/ 1355000 w 1843724"/>
                <a:gd name="connsiteY2" fmla="*/ 466799 h 1689794"/>
                <a:gd name="connsiteX3" fmla="*/ 1841942 w 1843724"/>
                <a:gd name="connsiteY3" fmla="*/ 430212 h 1689794"/>
                <a:gd name="connsiteX4" fmla="*/ 1365692 w 1843724"/>
                <a:gd name="connsiteY4" fmla="*/ 1587 h 1689794"/>
                <a:gd name="connsiteX5" fmla="*/ 384617 w 1843724"/>
                <a:gd name="connsiteY5" fmla="*/ 420687 h 1689794"/>
                <a:gd name="connsiteX6" fmla="*/ 41717 w 1843724"/>
                <a:gd name="connsiteY6" fmla="*/ 1287462 h 1689794"/>
                <a:gd name="connsiteX0" fmla="*/ 41717 w 1843724"/>
                <a:gd name="connsiteY0" fmla="*/ 1287462 h 1689794"/>
                <a:gd name="connsiteX1" fmla="*/ 634920 w 1843724"/>
                <a:gd name="connsiteY1" fmla="*/ 1546919 h 1689794"/>
                <a:gd name="connsiteX2" fmla="*/ 1355000 w 1843724"/>
                <a:gd name="connsiteY2" fmla="*/ 466799 h 1689794"/>
                <a:gd name="connsiteX3" fmla="*/ 1841942 w 1843724"/>
                <a:gd name="connsiteY3" fmla="*/ 430212 h 1689794"/>
                <a:gd name="connsiteX4" fmla="*/ 1365692 w 1843724"/>
                <a:gd name="connsiteY4" fmla="*/ 1587 h 1689794"/>
                <a:gd name="connsiteX5" fmla="*/ 384617 w 1843724"/>
                <a:gd name="connsiteY5" fmla="*/ 420687 h 1689794"/>
                <a:gd name="connsiteX6" fmla="*/ 41717 w 1843724"/>
                <a:gd name="connsiteY6" fmla="*/ 1287462 h 1689794"/>
                <a:gd name="connsiteX0" fmla="*/ 41717 w 1855725"/>
                <a:gd name="connsiteY0" fmla="*/ 1287462 h 1689794"/>
                <a:gd name="connsiteX1" fmla="*/ 634920 w 1855725"/>
                <a:gd name="connsiteY1" fmla="*/ 1546919 h 1689794"/>
                <a:gd name="connsiteX2" fmla="*/ 1282992 w 1855725"/>
                <a:gd name="connsiteY2" fmla="*/ 322783 h 1689794"/>
                <a:gd name="connsiteX3" fmla="*/ 1841942 w 1855725"/>
                <a:gd name="connsiteY3" fmla="*/ 430212 h 1689794"/>
                <a:gd name="connsiteX4" fmla="*/ 1365692 w 1855725"/>
                <a:gd name="connsiteY4" fmla="*/ 1587 h 1689794"/>
                <a:gd name="connsiteX5" fmla="*/ 384617 w 1855725"/>
                <a:gd name="connsiteY5" fmla="*/ 420687 h 1689794"/>
                <a:gd name="connsiteX6" fmla="*/ 41717 w 1855725"/>
                <a:gd name="connsiteY6" fmla="*/ 1287462 h 1689794"/>
                <a:gd name="connsiteX0" fmla="*/ 41717 w 1876164"/>
                <a:gd name="connsiteY0" fmla="*/ 1287462 h 1689794"/>
                <a:gd name="connsiteX1" fmla="*/ 634920 w 1876164"/>
                <a:gd name="connsiteY1" fmla="*/ 1546919 h 1689794"/>
                <a:gd name="connsiteX2" fmla="*/ 1571024 w 1876164"/>
                <a:gd name="connsiteY2" fmla="*/ 538807 h 1689794"/>
                <a:gd name="connsiteX3" fmla="*/ 1841942 w 1876164"/>
                <a:gd name="connsiteY3" fmla="*/ 430212 h 1689794"/>
                <a:gd name="connsiteX4" fmla="*/ 1365692 w 1876164"/>
                <a:gd name="connsiteY4" fmla="*/ 1587 h 1689794"/>
                <a:gd name="connsiteX5" fmla="*/ 384617 w 1876164"/>
                <a:gd name="connsiteY5" fmla="*/ 420687 h 1689794"/>
                <a:gd name="connsiteX6" fmla="*/ 41717 w 1876164"/>
                <a:gd name="connsiteY6" fmla="*/ 1287462 h 1689794"/>
                <a:gd name="connsiteX0" fmla="*/ 53718 w 1888165"/>
                <a:gd name="connsiteY0" fmla="*/ 1287462 h 1761802"/>
                <a:gd name="connsiteX1" fmla="*/ 718928 w 1888165"/>
                <a:gd name="connsiteY1" fmla="*/ 1618927 h 1761802"/>
                <a:gd name="connsiteX2" fmla="*/ 1583025 w 1888165"/>
                <a:gd name="connsiteY2" fmla="*/ 538807 h 1761802"/>
                <a:gd name="connsiteX3" fmla="*/ 1853943 w 1888165"/>
                <a:gd name="connsiteY3" fmla="*/ 430212 h 1761802"/>
                <a:gd name="connsiteX4" fmla="*/ 1377693 w 1888165"/>
                <a:gd name="connsiteY4" fmla="*/ 1587 h 1761802"/>
                <a:gd name="connsiteX5" fmla="*/ 396618 w 1888165"/>
                <a:gd name="connsiteY5" fmla="*/ 420687 h 1761802"/>
                <a:gd name="connsiteX6" fmla="*/ 53718 w 1888165"/>
                <a:gd name="connsiteY6" fmla="*/ 1287462 h 1761802"/>
                <a:gd name="connsiteX0" fmla="*/ 53718 w 1888165"/>
                <a:gd name="connsiteY0" fmla="*/ 1287462 h 1761802"/>
                <a:gd name="connsiteX1" fmla="*/ 718928 w 1888165"/>
                <a:gd name="connsiteY1" fmla="*/ 1618927 h 1761802"/>
                <a:gd name="connsiteX2" fmla="*/ 1583025 w 1888165"/>
                <a:gd name="connsiteY2" fmla="*/ 538807 h 1761802"/>
                <a:gd name="connsiteX3" fmla="*/ 1853943 w 1888165"/>
                <a:gd name="connsiteY3" fmla="*/ 430212 h 1761802"/>
                <a:gd name="connsiteX4" fmla="*/ 1377693 w 1888165"/>
                <a:gd name="connsiteY4" fmla="*/ 1587 h 1761802"/>
                <a:gd name="connsiteX5" fmla="*/ 396618 w 1888165"/>
                <a:gd name="connsiteY5" fmla="*/ 420687 h 1761802"/>
                <a:gd name="connsiteX6" fmla="*/ 53718 w 1888165"/>
                <a:gd name="connsiteY6" fmla="*/ 1287462 h 1761802"/>
                <a:gd name="connsiteX0" fmla="*/ 53718 w 1888165"/>
                <a:gd name="connsiteY0" fmla="*/ 1287462 h 1706006"/>
                <a:gd name="connsiteX1" fmla="*/ 718928 w 1888165"/>
                <a:gd name="connsiteY1" fmla="*/ 1618927 h 1706006"/>
                <a:gd name="connsiteX2" fmla="*/ 1583025 w 1888165"/>
                <a:gd name="connsiteY2" fmla="*/ 538807 h 1706006"/>
                <a:gd name="connsiteX3" fmla="*/ 1853943 w 1888165"/>
                <a:gd name="connsiteY3" fmla="*/ 430212 h 1706006"/>
                <a:gd name="connsiteX4" fmla="*/ 1377693 w 1888165"/>
                <a:gd name="connsiteY4" fmla="*/ 1587 h 1706006"/>
                <a:gd name="connsiteX5" fmla="*/ 396618 w 1888165"/>
                <a:gd name="connsiteY5" fmla="*/ 420687 h 1706006"/>
                <a:gd name="connsiteX6" fmla="*/ 53718 w 1888165"/>
                <a:gd name="connsiteY6" fmla="*/ 1287462 h 1706006"/>
                <a:gd name="connsiteX0" fmla="*/ 53718 w 1888165"/>
                <a:gd name="connsiteY0" fmla="*/ 1287462 h 1618927"/>
                <a:gd name="connsiteX1" fmla="*/ 718928 w 1888165"/>
                <a:gd name="connsiteY1" fmla="*/ 1618927 h 1618927"/>
                <a:gd name="connsiteX2" fmla="*/ 1583025 w 1888165"/>
                <a:gd name="connsiteY2" fmla="*/ 538807 h 1618927"/>
                <a:gd name="connsiteX3" fmla="*/ 1853943 w 1888165"/>
                <a:gd name="connsiteY3" fmla="*/ 430212 h 1618927"/>
                <a:gd name="connsiteX4" fmla="*/ 1377693 w 1888165"/>
                <a:gd name="connsiteY4" fmla="*/ 1587 h 1618927"/>
                <a:gd name="connsiteX5" fmla="*/ 396618 w 1888165"/>
                <a:gd name="connsiteY5" fmla="*/ 420687 h 1618927"/>
                <a:gd name="connsiteX6" fmla="*/ 53718 w 1888165"/>
                <a:gd name="connsiteY6" fmla="*/ 1287462 h 1618927"/>
                <a:gd name="connsiteX0" fmla="*/ 5223 w 1839670"/>
                <a:gd name="connsiteY0" fmla="*/ 1287462 h 1780287"/>
                <a:gd name="connsiteX1" fmla="*/ 379464 w 1839670"/>
                <a:gd name="connsiteY1" fmla="*/ 1506969 h 1780287"/>
                <a:gd name="connsiteX2" fmla="*/ 670433 w 1839670"/>
                <a:gd name="connsiteY2" fmla="*/ 1618927 h 1780287"/>
                <a:gd name="connsiteX3" fmla="*/ 1534530 w 1839670"/>
                <a:gd name="connsiteY3" fmla="*/ 538807 h 1780287"/>
                <a:gd name="connsiteX4" fmla="*/ 1805448 w 1839670"/>
                <a:gd name="connsiteY4" fmla="*/ 430212 h 1780287"/>
                <a:gd name="connsiteX5" fmla="*/ 1329198 w 1839670"/>
                <a:gd name="connsiteY5" fmla="*/ 1587 h 1780287"/>
                <a:gd name="connsiteX6" fmla="*/ 348123 w 1839670"/>
                <a:gd name="connsiteY6" fmla="*/ 420687 h 1780287"/>
                <a:gd name="connsiteX7" fmla="*/ 5223 w 1839670"/>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4947" h="1780287">
                  <a:moveTo>
                    <a:pt x="500" y="1287462"/>
                  </a:moveTo>
                  <a:cubicBezTo>
                    <a:pt x="1000" y="1451572"/>
                    <a:pt x="235534" y="1350106"/>
                    <a:pt x="346402" y="1405350"/>
                  </a:cubicBezTo>
                  <a:cubicBezTo>
                    <a:pt x="457270" y="1460594"/>
                    <a:pt x="473199" y="1780287"/>
                    <a:pt x="665710" y="1618927"/>
                  </a:cubicBezTo>
                  <a:cubicBezTo>
                    <a:pt x="905422" y="1553840"/>
                    <a:pt x="1238695" y="627021"/>
                    <a:pt x="1529807" y="538807"/>
                  </a:cubicBezTo>
                  <a:cubicBezTo>
                    <a:pt x="1820919" y="450593"/>
                    <a:pt x="1834947" y="519749"/>
                    <a:pt x="1800725" y="430212"/>
                  </a:cubicBezTo>
                  <a:cubicBezTo>
                    <a:pt x="1766503" y="340675"/>
                    <a:pt x="1567362" y="3174"/>
                    <a:pt x="1324475" y="1587"/>
                  </a:cubicBezTo>
                  <a:cubicBezTo>
                    <a:pt x="1081588" y="0"/>
                    <a:pt x="564063" y="206375"/>
                    <a:pt x="343400" y="420687"/>
                  </a:cubicBezTo>
                  <a:cubicBezTo>
                    <a:pt x="122738" y="635000"/>
                    <a:pt x="0" y="1123352"/>
                    <a:pt x="500" y="1287462"/>
                  </a:cubicBezTo>
                  <a:close/>
                </a:path>
              </a:pathLst>
            </a:custGeom>
            <a:gradFill flip="none" rotWithShape="1">
              <a:gsLst>
                <a:gs pos="74000">
                  <a:schemeClr val="bg1">
                    <a:alpha val="19000"/>
                  </a:schemeClr>
                </a:gs>
                <a:gs pos="50000">
                  <a:schemeClr val="bg1">
                    <a:alpha val="0"/>
                  </a:schemeClr>
                </a:gs>
                <a:gs pos="100000">
                  <a:schemeClr val="bg1">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69" name="자유형 84"/>
            <p:cNvSpPr/>
            <p:nvPr/>
          </p:nvSpPr>
          <p:spPr>
            <a:xfrm rot="5839189">
              <a:off x="4992666" y="4233137"/>
              <a:ext cx="1574504" cy="1185187"/>
            </a:xfrm>
            <a:custGeom>
              <a:avLst/>
              <a:gdLst>
                <a:gd name="connsiteX0" fmla="*/ 0 w 2171700"/>
                <a:gd name="connsiteY0" fmla="*/ 1038225 h 1914525"/>
                <a:gd name="connsiteX1" fmla="*/ 390525 w 2171700"/>
                <a:gd name="connsiteY1" fmla="*/ 1571625 h 1914525"/>
                <a:gd name="connsiteX2" fmla="*/ 819150 w 2171700"/>
                <a:gd name="connsiteY2" fmla="*/ 1914525 h 1914525"/>
                <a:gd name="connsiteX3" fmla="*/ 1409700 w 2171700"/>
                <a:gd name="connsiteY3" fmla="*/ 1771650 h 1914525"/>
                <a:gd name="connsiteX4" fmla="*/ 1876425 w 2171700"/>
                <a:gd name="connsiteY4" fmla="*/ 1371600 h 1914525"/>
                <a:gd name="connsiteX5" fmla="*/ 2171700 w 2171700"/>
                <a:gd name="connsiteY5" fmla="*/ 752475 h 1914525"/>
                <a:gd name="connsiteX6" fmla="*/ 2105025 w 2171700"/>
                <a:gd name="connsiteY6" fmla="*/ 0 h 1914525"/>
                <a:gd name="connsiteX7" fmla="*/ 1990725 w 2171700"/>
                <a:gd name="connsiteY7" fmla="*/ 209550 h 1914525"/>
                <a:gd name="connsiteX8" fmla="*/ 1733550 w 2171700"/>
                <a:gd name="connsiteY8" fmla="*/ 514350 h 1914525"/>
                <a:gd name="connsiteX9" fmla="*/ 1428750 w 2171700"/>
                <a:gd name="connsiteY9" fmla="*/ 533400 h 1914525"/>
                <a:gd name="connsiteX10" fmla="*/ 790575 w 2171700"/>
                <a:gd name="connsiteY10" fmla="*/ 942975 h 1914525"/>
                <a:gd name="connsiteX11" fmla="*/ 209550 w 2171700"/>
                <a:gd name="connsiteY11" fmla="*/ 1047750 h 1914525"/>
                <a:gd name="connsiteX12" fmla="*/ 0 w 2171700"/>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128712 h 2005012"/>
                <a:gd name="connsiteX1" fmla="*/ 420687 w 2201862"/>
                <a:gd name="connsiteY1" fmla="*/ 1662112 h 2005012"/>
                <a:gd name="connsiteX2" fmla="*/ 849312 w 2201862"/>
                <a:gd name="connsiteY2" fmla="*/ 2005012 h 2005012"/>
                <a:gd name="connsiteX3" fmla="*/ 1439862 w 2201862"/>
                <a:gd name="connsiteY3" fmla="*/ 1862137 h 2005012"/>
                <a:gd name="connsiteX4" fmla="*/ 1906587 w 2201862"/>
                <a:gd name="connsiteY4" fmla="*/ 1462087 h 2005012"/>
                <a:gd name="connsiteX5" fmla="*/ 2201862 w 2201862"/>
                <a:gd name="connsiteY5" fmla="*/ 842962 h 2005012"/>
                <a:gd name="connsiteX6" fmla="*/ 2135187 w 2201862"/>
                <a:gd name="connsiteY6" fmla="*/ 90487 h 2005012"/>
                <a:gd name="connsiteX7" fmla="*/ 2020887 w 2201862"/>
                <a:gd name="connsiteY7" fmla="*/ 300037 h 2005012"/>
                <a:gd name="connsiteX8" fmla="*/ 1763712 w 2201862"/>
                <a:gd name="connsiteY8" fmla="*/ 604837 h 2005012"/>
                <a:gd name="connsiteX9" fmla="*/ 1458912 w 2201862"/>
                <a:gd name="connsiteY9" fmla="*/ 623887 h 2005012"/>
                <a:gd name="connsiteX10" fmla="*/ 820737 w 2201862"/>
                <a:gd name="connsiteY10" fmla="*/ 1033462 h 2005012"/>
                <a:gd name="connsiteX11" fmla="*/ 239712 w 2201862"/>
                <a:gd name="connsiteY11" fmla="*/ 1138237 h 2005012"/>
                <a:gd name="connsiteX12" fmla="*/ 30162 w 2201862"/>
                <a:gd name="connsiteY12" fmla="*/ 1128712 h 2005012"/>
                <a:gd name="connsiteX0" fmla="*/ 30162 w 2239962"/>
                <a:gd name="connsiteY0" fmla="*/ 1128712 h 2005012"/>
                <a:gd name="connsiteX1" fmla="*/ 420687 w 2239962"/>
                <a:gd name="connsiteY1" fmla="*/ 1662112 h 2005012"/>
                <a:gd name="connsiteX2" fmla="*/ 849312 w 2239962"/>
                <a:gd name="connsiteY2" fmla="*/ 2005012 h 2005012"/>
                <a:gd name="connsiteX3" fmla="*/ 1439862 w 2239962"/>
                <a:gd name="connsiteY3" fmla="*/ 1862137 h 2005012"/>
                <a:gd name="connsiteX4" fmla="*/ 1906587 w 2239962"/>
                <a:gd name="connsiteY4" fmla="*/ 1462087 h 2005012"/>
                <a:gd name="connsiteX5" fmla="*/ 2201862 w 2239962"/>
                <a:gd name="connsiteY5" fmla="*/ 842962 h 2005012"/>
                <a:gd name="connsiteX6" fmla="*/ 2135187 w 2239962"/>
                <a:gd name="connsiteY6" fmla="*/ 90487 h 2005012"/>
                <a:gd name="connsiteX7" fmla="*/ 2020887 w 2239962"/>
                <a:gd name="connsiteY7" fmla="*/ 300037 h 2005012"/>
                <a:gd name="connsiteX8" fmla="*/ 1763712 w 2239962"/>
                <a:gd name="connsiteY8" fmla="*/ 604837 h 2005012"/>
                <a:gd name="connsiteX9" fmla="*/ 1458912 w 2239962"/>
                <a:gd name="connsiteY9" fmla="*/ 623887 h 2005012"/>
                <a:gd name="connsiteX10" fmla="*/ 820737 w 2239962"/>
                <a:gd name="connsiteY10" fmla="*/ 1033462 h 2005012"/>
                <a:gd name="connsiteX11" fmla="*/ 239712 w 2239962"/>
                <a:gd name="connsiteY11" fmla="*/ 1138237 h 2005012"/>
                <a:gd name="connsiteX12" fmla="*/ 30162 w 2239962"/>
                <a:gd name="connsiteY12" fmla="*/ 1128712 h 2005012"/>
                <a:gd name="connsiteX0" fmla="*/ 30162 w 2239962"/>
                <a:gd name="connsiteY0" fmla="*/ 1128712 h 2005012"/>
                <a:gd name="connsiteX1" fmla="*/ 420687 w 2239962"/>
                <a:gd name="connsiteY1" fmla="*/ 1662112 h 2005012"/>
                <a:gd name="connsiteX2" fmla="*/ 849312 w 2239962"/>
                <a:gd name="connsiteY2" fmla="*/ 2005012 h 2005012"/>
                <a:gd name="connsiteX3" fmla="*/ 1439862 w 2239962"/>
                <a:gd name="connsiteY3" fmla="*/ 1862137 h 2005012"/>
                <a:gd name="connsiteX4" fmla="*/ 1906587 w 2239962"/>
                <a:gd name="connsiteY4" fmla="*/ 1462087 h 2005012"/>
                <a:gd name="connsiteX5" fmla="*/ 2201862 w 2239962"/>
                <a:gd name="connsiteY5" fmla="*/ 842962 h 2005012"/>
                <a:gd name="connsiteX6" fmla="*/ 2135187 w 2239962"/>
                <a:gd name="connsiteY6" fmla="*/ 90487 h 2005012"/>
                <a:gd name="connsiteX7" fmla="*/ 2020887 w 2239962"/>
                <a:gd name="connsiteY7" fmla="*/ 300037 h 2005012"/>
                <a:gd name="connsiteX8" fmla="*/ 1763712 w 2239962"/>
                <a:gd name="connsiteY8" fmla="*/ 604837 h 2005012"/>
                <a:gd name="connsiteX9" fmla="*/ 1458912 w 2239962"/>
                <a:gd name="connsiteY9" fmla="*/ 623887 h 2005012"/>
                <a:gd name="connsiteX10" fmla="*/ 820737 w 2239962"/>
                <a:gd name="connsiteY10" fmla="*/ 1033462 h 2005012"/>
                <a:gd name="connsiteX11" fmla="*/ 239712 w 2239962"/>
                <a:gd name="connsiteY11" fmla="*/ 1138237 h 2005012"/>
                <a:gd name="connsiteX12" fmla="*/ 30162 w 2239962"/>
                <a:gd name="connsiteY12" fmla="*/ 1128712 h 2005012"/>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820737 w 2239962"/>
                <a:gd name="connsiteY9" fmla="*/ 1033462 h 2038350"/>
                <a:gd name="connsiteX10" fmla="*/ 239712 w 2239962"/>
                <a:gd name="connsiteY10" fmla="*/ 1138237 h 2038350"/>
                <a:gd name="connsiteX11" fmla="*/ 30162 w 2239962"/>
                <a:gd name="connsiteY11"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820737 w 2239962"/>
                <a:gd name="connsiteY9" fmla="*/ 1033462 h 2038350"/>
                <a:gd name="connsiteX10" fmla="*/ 239712 w 2239962"/>
                <a:gd name="connsiteY10" fmla="*/ 1138237 h 2038350"/>
                <a:gd name="connsiteX11" fmla="*/ 30162 w 2239962"/>
                <a:gd name="connsiteY11" fmla="*/ 1128712 h 2038350"/>
                <a:gd name="connsiteX0" fmla="*/ 30162 w 2220912"/>
                <a:gd name="connsiteY0" fmla="*/ 868362 h 1778000"/>
                <a:gd name="connsiteX1" fmla="*/ 420687 w 2220912"/>
                <a:gd name="connsiteY1" fmla="*/ 1401762 h 1778000"/>
                <a:gd name="connsiteX2" fmla="*/ 849312 w 2220912"/>
                <a:gd name="connsiteY2" fmla="*/ 1744662 h 1778000"/>
                <a:gd name="connsiteX3" fmla="*/ 1439862 w 2220912"/>
                <a:gd name="connsiteY3" fmla="*/ 1601787 h 1778000"/>
                <a:gd name="connsiteX4" fmla="*/ 1906587 w 2220912"/>
                <a:gd name="connsiteY4" fmla="*/ 1201737 h 1778000"/>
                <a:gd name="connsiteX5" fmla="*/ 2201862 w 2220912"/>
                <a:gd name="connsiteY5" fmla="*/ 582612 h 1778000"/>
                <a:gd name="connsiteX6" fmla="*/ 2020887 w 2220912"/>
                <a:gd name="connsiteY6" fmla="*/ 39687 h 1778000"/>
                <a:gd name="connsiteX7" fmla="*/ 1763712 w 2220912"/>
                <a:gd name="connsiteY7" fmla="*/ 344487 h 1778000"/>
                <a:gd name="connsiteX8" fmla="*/ 820737 w 2220912"/>
                <a:gd name="connsiteY8" fmla="*/ 773112 h 1778000"/>
                <a:gd name="connsiteX9" fmla="*/ 239712 w 2220912"/>
                <a:gd name="connsiteY9" fmla="*/ 877887 h 1778000"/>
                <a:gd name="connsiteX10" fmla="*/ 30162 w 2220912"/>
                <a:gd name="connsiteY10" fmla="*/ 868362 h 1778000"/>
                <a:gd name="connsiteX0" fmla="*/ 30162 w 2220912"/>
                <a:gd name="connsiteY0" fmla="*/ 868362 h 1778000"/>
                <a:gd name="connsiteX1" fmla="*/ 420687 w 2220912"/>
                <a:gd name="connsiteY1" fmla="*/ 1401762 h 1778000"/>
                <a:gd name="connsiteX2" fmla="*/ 849312 w 2220912"/>
                <a:gd name="connsiteY2" fmla="*/ 1744662 h 1778000"/>
                <a:gd name="connsiteX3" fmla="*/ 1439862 w 2220912"/>
                <a:gd name="connsiteY3" fmla="*/ 1601787 h 1778000"/>
                <a:gd name="connsiteX4" fmla="*/ 1906587 w 2220912"/>
                <a:gd name="connsiteY4" fmla="*/ 1201737 h 1778000"/>
                <a:gd name="connsiteX5" fmla="*/ 2201862 w 2220912"/>
                <a:gd name="connsiteY5" fmla="*/ 582612 h 1778000"/>
                <a:gd name="connsiteX6" fmla="*/ 2020887 w 2220912"/>
                <a:gd name="connsiteY6" fmla="*/ 39687 h 1778000"/>
                <a:gd name="connsiteX7" fmla="*/ 1763712 w 2220912"/>
                <a:gd name="connsiteY7" fmla="*/ 344487 h 1778000"/>
                <a:gd name="connsiteX8" fmla="*/ 820737 w 2220912"/>
                <a:gd name="connsiteY8" fmla="*/ 773112 h 1778000"/>
                <a:gd name="connsiteX9" fmla="*/ 239712 w 2220912"/>
                <a:gd name="connsiteY9" fmla="*/ 877887 h 1778000"/>
                <a:gd name="connsiteX10" fmla="*/ 30162 w 2220912"/>
                <a:gd name="connsiteY10" fmla="*/ 868362 h 1778000"/>
                <a:gd name="connsiteX0" fmla="*/ 30162 w 2312374"/>
                <a:gd name="connsiteY0" fmla="*/ 869819 h 1779457"/>
                <a:gd name="connsiteX1" fmla="*/ 420687 w 2312374"/>
                <a:gd name="connsiteY1" fmla="*/ 1403219 h 1779457"/>
                <a:gd name="connsiteX2" fmla="*/ 849312 w 2312374"/>
                <a:gd name="connsiteY2" fmla="*/ 1746119 h 1779457"/>
                <a:gd name="connsiteX3" fmla="*/ 1439862 w 2312374"/>
                <a:gd name="connsiteY3" fmla="*/ 1603244 h 1779457"/>
                <a:gd name="connsiteX4" fmla="*/ 1906587 w 2312374"/>
                <a:gd name="connsiteY4" fmla="*/ 1203194 h 1779457"/>
                <a:gd name="connsiteX5" fmla="*/ 2201862 w 2312374"/>
                <a:gd name="connsiteY5" fmla="*/ 584069 h 1779457"/>
                <a:gd name="connsiteX6" fmla="*/ 2239349 w 2312374"/>
                <a:gd name="connsiteY6" fmla="*/ 39687 h 1779457"/>
                <a:gd name="connsiteX7" fmla="*/ 1763712 w 2312374"/>
                <a:gd name="connsiteY7" fmla="*/ 345944 h 1779457"/>
                <a:gd name="connsiteX8" fmla="*/ 820737 w 2312374"/>
                <a:gd name="connsiteY8" fmla="*/ 774569 h 1779457"/>
                <a:gd name="connsiteX9" fmla="*/ 239712 w 2312374"/>
                <a:gd name="connsiteY9" fmla="*/ 879344 h 1779457"/>
                <a:gd name="connsiteX10" fmla="*/ 30162 w 2312374"/>
                <a:gd name="connsiteY10" fmla="*/ 869819 h 1779457"/>
                <a:gd name="connsiteX0" fmla="*/ 30162 w 2332627"/>
                <a:gd name="connsiteY0" fmla="*/ 846217 h 1755855"/>
                <a:gd name="connsiteX1" fmla="*/ 420687 w 2332627"/>
                <a:gd name="connsiteY1" fmla="*/ 1379617 h 1755855"/>
                <a:gd name="connsiteX2" fmla="*/ 849312 w 2332627"/>
                <a:gd name="connsiteY2" fmla="*/ 1722517 h 1755855"/>
                <a:gd name="connsiteX3" fmla="*/ 1439862 w 2332627"/>
                <a:gd name="connsiteY3" fmla="*/ 1579642 h 1755855"/>
                <a:gd name="connsiteX4" fmla="*/ 1906587 w 2332627"/>
                <a:gd name="connsiteY4" fmla="*/ 1179592 h 1755855"/>
                <a:gd name="connsiteX5" fmla="*/ 2201862 w 2332627"/>
                <a:gd name="connsiteY5" fmla="*/ 560467 h 1755855"/>
                <a:gd name="connsiteX6" fmla="*/ 2239349 w 2332627"/>
                <a:gd name="connsiteY6" fmla="*/ 16085 h 1755855"/>
                <a:gd name="connsiteX7" fmla="*/ 1642189 w 2332627"/>
                <a:gd name="connsiteY7" fmla="*/ 463955 h 1755855"/>
                <a:gd name="connsiteX8" fmla="*/ 820737 w 2332627"/>
                <a:gd name="connsiteY8" fmla="*/ 750967 h 1755855"/>
                <a:gd name="connsiteX9" fmla="*/ 239712 w 2332627"/>
                <a:gd name="connsiteY9" fmla="*/ 855742 h 1755855"/>
                <a:gd name="connsiteX10" fmla="*/ 30162 w 2332627"/>
                <a:gd name="connsiteY10" fmla="*/ 846217 h 1755855"/>
                <a:gd name="connsiteX0" fmla="*/ 30162 w 2332628"/>
                <a:gd name="connsiteY0" fmla="*/ 846217 h 1755855"/>
                <a:gd name="connsiteX1" fmla="*/ 420687 w 2332628"/>
                <a:gd name="connsiteY1" fmla="*/ 1379617 h 1755855"/>
                <a:gd name="connsiteX2" fmla="*/ 849312 w 2332628"/>
                <a:gd name="connsiteY2" fmla="*/ 1722517 h 1755855"/>
                <a:gd name="connsiteX3" fmla="*/ 1439862 w 2332628"/>
                <a:gd name="connsiteY3" fmla="*/ 1579642 h 1755855"/>
                <a:gd name="connsiteX4" fmla="*/ 1906587 w 2332628"/>
                <a:gd name="connsiteY4" fmla="*/ 1179592 h 1755855"/>
                <a:gd name="connsiteX5" fmla="*/ 2201862 w 2332628"/>
                <a:gd name="connsiteY5" fmla="*/ 560467 h 1755855"/>
                <a:gd name="connsiteX6" fmla="*/ 2239349 w 2332628"/>
                <a:gd name="connsiteY6" fmla="*/ 16085 h 1755855"/>
                <a:gd name="connsiteX7" fmla="*/ 1642189 w 2332628"/>
                <a:gd name="connsiteY7" fmla="*/ 463955 h 1755855"/>
                <a:gd name="connsiteX8" fmla="*/ 970384 w 2332628"/>
                <a:gd name="connsiteY8" fmla="*/ 538600 h 1755855"/>
                <a:gd name="connsiteX9" fmla="*/ 239712 w 2332628"/>
                <a:gd name="connsiteY9" fmla="*/ 855742 h 1755855"/>
                <a:gd name="connsiteX10" fmla="*/ 30162 w 2332628"/>
                <a:gd name="connsiteY10" fmla="*/ 846217 h 1755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2628" h="1755855">
                  <a:moveTo>
                    <a:pt x="30162" y="846217"/>
                  </a:moveTo>
                  <a:cubicBezTo>
                    <a:pt x="60324" y="933529"/>
                    <a:pt x="284162" y="1233567"/>
                    <a:pt x="420687" y="1379617"/>
                  </a:cubicBezTo>
                  <a:cubicBezTo>
                    <a:pt x="557212" y="1525667"/>
                    <a:pt x="679449" y="1689179"/>
                    <a:pt x="849312" y="1722517"/>
                  </a:cubicBezTo>
                  <a:cubicBezTo>
                    <a:pt x="1019175" y="1755855"/>
                    <a:pt x="1263650" y="1670129"/>
                    <a:pt x="1439862" y="1579642"/>
                  </a:cubicBezTo>
                  <a:cubicBezTo>
                    <a:pt x="1616074" y="1489155"/>
                    <a:pt x="1779587" y="1349455"/>
                    <a:pt x="1906587" y="1179592"/>
                  </a:cubicBezTo>
                  <a:cubicBezTo>
                    <a:pt x="2033587" y="1009729"/>
                    <a:pt x="2146402" y="754385"/>
                    <a:pt x="2201862" y="560467"/>
                  </a:cubicBezTo>
                  <a:cubicBezTo>
                    <a:pt x="2257322" y="366549"/>
                    <a:pt x="2332628" y="32170"/>
                    <a:pt x="2239349" y="16085"/>
                  </a:cubicBezTo>
                  <a:cubicBezTo>
                    <a:pt x="2146070" y="0"/>
                    <a:pt x="1853683" y="376869"/>
                    <a:pt x="1642189" y="463955"/>
                  </a:cubicBezTo>
                  <a:cubicBezTo>
                    <a:pt x="1430695" y="551041"/>
                    <a:pt x="1204130" y="473302"/>
                    <a:pt x="970384" y="538600"/>
                  </a:cubicBezTo>
                  <a:cubicBezTo>
                    <a:pt x="736638" y="603898"/>
                    <a:pt x="396416" y="804472"/>
                    <a:pt x="239712" y="855742"/>
                  </a:cubicBezTo>
                  <a:cubicBezTo>
                    <a:pt x="83008" y="907012"/>
                    <a:pt x="0" y="758905"/>
                    <a:pt x="30162" y="846217"/>
                  </a:cubicBezTo>
                  <a:close/>
                </a:path>
              </a:pathLst>
            </a:custGeom>
            <a:gradFill flip="none" rotWithShape="1">
              <a:gsLst>
                <a:gs pos="74000">
                  <a:schemeClr val="bg1">
                    <a:alpha val="11000"/>
                  </a:schemeClr>
                </a:gs>
                <a:gs pos="28000">
                  <a:schemeClr val="bg1">
                    <a:alpha val="0"/>
                  </a:schemeClr>
                </a:gs>
                <a:gs pos="0">
                  <a:schemeClr val="bg1">
                    <a:alpha val="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70" name="Oval 26"/>
            <p:cNvSpPr>
              <a:spLocks noChangeAspect="1" noChangeArrowheads="1"/>
            </p:cNvSpPr>
            <p:nvPr/>
          </p:nvSpPr>
          <p:spPr bwMode="auto">
            <a:xfrm rot="8100000">
              <a:off x="6006559" y="4664813"/>
              <a:ext cx="1550517" cy="831542"/>
            </a:xfrm>
            <a:prstGeom prst="ellipse">
              <a:avLst/>
            </a:prstGeom>
            <a:gradFill rotWithShape="1">
              <a:gsLst>
                <a:gs pos="0">
                  <a:schemeClr val="bg1">
                    <a:alpha val="33000"/>
                  </a:schemeClr>
                </a:gs>
                <a:gs pos="20000">
                  <a:schemeClr val="bg1">
                    <a:gamma/>
                    <a:shade val="46275"/>
                    <a:invGamma/>
                    <a:alpha val="0"/>
                  </a:schemeClr>
                </a:gs>
              </a:gsLst>
              <a:lin ang="5400000" scaled="1"/>
            </a:gradFill>
            <a:ln w="38100">
              <a:noFill/>
              <a:round/>
              <a:headEnd/>
              <a:tailE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grpSp>
      <p:sp>
        <p:nvSpPr>
          <p:cNvPr id="71" name="TextBox 72"/>
          <p:cNvSpPr txBox="1">
            <a:spLocks noChangeArrowheads="1"/>
          </p:cNvSpPr>
          <p:nvPr/>
        </p:nvSpPr>
        <p:spPr bwMode="auto">
          <a:xfrm>
            <a:off x="512599" y="4055538"/>
            <a:ext cx="864115" cy="584775"/>
          </a:xfrm>
          <a:prstGeom prst="rect">
            <a:avLst/>
          </a:prstGeom>
          <a:noFill/>
          <a:ln w="9525">
            <a:noFill/>
            <a:miter lim="800000"/>
            <a:headEnd/>
            <a:tailEnd/>
          </a:ln>
        </p:spPr>
        <p:txBody>
          <a:bodyP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600" b="1" i="0" u="none" strike="noStrike" kern="1200" cap="none" spc="0" normalizeH="0" baseline="0" noProof="0" dirty="0">
                <a:ln>
                  <a:noFill/>
                </a:ln>
                <a:solidFill>
                  <a:prstClr val="black"/>
                </a:solidFill>
                <a:effectLst/>
                <a:uLnTx/>
                <a:uFillTx/>
                <a:latin typeface="Arial" pitchFamily="34" charset="0"/>
                <a:ea typeface="맑은 고딕" panose="020B0503020000020004" pitchFamily="34" charset="-127"/>
                <a:cs typeface="Arial" pitchFamily="34" charset="0"/>
              </a:rPr>
              <a:t>836 Km</a:t>
            </a:r>
            <a:endParaRPr kumimoji="0" lang="ko-KR" altLang="en-US" sz="1600" b="1" i="0" u="none" strike="noStrike" kern="1200" cap="none" spc="0" normalizeH="0" baseline="0" noProof="0" dirty="0">
              <a:ln>
                <a:noFill/>
              </a:ln>
              <a:solidFill>
                <a:prstClr val="black"/>
              </a:solidFill>
              <a:effectLst/>
              <a:uLnTx/>
              <a:uFillTx/>
              <a:latin typeface="Arial" pitchFamily="34" charset="0"/>
              <a:ea typeface="맑은 고딕" panose="020B0503020000020004" pitchFamily="34" charset="-127"/>
              <a:cs typeface="Arial" pitchFamily="34" charset="0"/>
            </a:endParaRPr>
          </a:p>
        </p:txBody>
      </p:sp>
      <p:sp>
        <p:nvSpPr>
          <p:cNvPr id="72" name="타원 87"/>
          <p:cNvSpPr/>
          <p:nvPr/>
        </p:nvSpPr>
        <p:spPr>
          <a:xfrm>
            <a:off x="1909101" y="3608273"/>
            <a:ext cx="1015723" cy="1015724"/>
          </a:xfrm>
          <a:prstGeom prst="ellipse">
            <a:avLst/>
          </a:prstGeom>
          <a:gradFill>
            <a:gsLst>
              <a:gs pos="0">
                <a:schemeClr val="bg1">
                  <a:lumMod val="50000"/>
                </a:schemeClr>
              </a:gs>
              <a:gs pos="80000">
                <a:schemeClr val="bg1">
                  <a:lumMod val="75000"/>
                </a:schemeClr>
              </a:gs>
              <a:gs pos="100000">
                <a:schemeClr val="bg1">
                  <a:lumMod val="85000"/>
                </a:schemeClr>
              </a:gs>
            </a:gsLst>
            <a:lin ang="16200000" scaled="0"/>
          </a:gradFill>
          <a:ln>
            <a:noFill/>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grpSp>
        <p:nvGrpSpPr>
          <p:cNvPr id="73" name="그룹 60"/>
          <p:cNvGrpSpPr>
            <a:grpSpLocks/>
          </p:cNvGrpSpPr>
          <p:nvPr/>
        </p:nvGrpSpPr>
        <p:grpSpPr bwMode="auto">
          <a:xfrm>
            <a:off x="1869510" y="3605723"/>
            <a:ext cx="1120810" cy="1015972"/>
            <a:chOff x="5075121" y="3442125"/>
            <a:chExt cx="2481955" cy="2249809"/>
          </a:xfrm>
        </p:grpSpPr>
        <p:sp>
          <p:nvSpPr>
            <p:cNvPr id="74" name="타원 89"/>
            <p:cNvSpPr/>
            <p:nvPr/>
          </p:nvSpPr>
          <p:spPr>
            <a:xfrm>
              <a:off x="5159814" y="3442125"/>
              <a:ext cx="2249810" cy="2249809"/>
            </a:xfrm>
            <a:prstGeom prst="ellipse">
              <a:avLst/>
            </a:prstGeom>
            <a:gradFill flip="none" rotWithShape="1">
              <a:gsLst>
                <a:gs pos="0">
                  <a:schemeClr val="bg1">
                    <a:alpha val="0"/>
                  </a:schemeClr>
                </a:gs>
                <a:gs pos="65000">
                  <a:schemeClr val="bg1">
                    <a:alpha val="0"/>
                  </a:schemeClr>
                </a:gs>
                <a:gs pos="74000">
                  <a:schemeClr val="bg1"/>
                </a:gs>
              </a:gsLst>
              <a:path path="circle">
                <a:fillToRect l="50000" t="50000" r="50000" b="50000"/>
              </a:path>
              <a:tileRect/>
            </a:gradFill>
            <a:ln>
              <a:solidFill>
                <a:schemeClr val="bg1">
                  <a:alpha val="25000"/>
                </a:schemeClr>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75" name="Oval 26"/>
            <p:cNvSpPr>
              <a:spLocks noChangeAspect="1" noChangeArrowheads="1"/>
            </p:cNvSpPr>
            <p:nvPr/>
          </p:nvSpPr>
          <p:spPr bwMode="auto">
            <a:xfrm rot="18900000">
              <a:off x="5075121" y="3761518"/>
              <a:ext cx="1550517" cy="831542"/>
            </a:xfrm>
            <a:prstGeom prst="ellipse">
              <a:avLst/>
            </a:prstGeom>
            <a:gradFill rotWithShape="1">
              <a:gsLst>
                <a:gs pos="0">
                  <a:schemeClr val="bg1">
                    <a:alpha val="33000"/>
                  </a:schemeClr>
                </a:gs>
                <a:gs pos="100000">
                  <a:schemeClr val="bg1">
                    <a:gamma/>
                    <a:shade val="46275"/>
                    <a:invGamma/>
                    <a:alpha val="0"/>
                  </a:schemeClr>
                </a:gs>
              </a:gsLst>
              <a:lin ang="5400000" scaled="1"/>
            </a:gradFill>
            <a:ln w="38100">
              <a:noFill/>
              <a:round/>
              <a:headEnd/>
              <a:tailE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sp>
          <p:nvSpPr>
            <p:cNvPr id="76" name="Oval 28"/>
            <p:cNvSpPr>
              <a:spLocks noChangeArrowheads="1"/>
            </p:cNvSpPr>
            <p:nvPr/>
          </p:nvSpPr>
          <p:spPr bwMode="auto">
            <a:xfrm flipH="1">
              <a:off x="5386740" y="3670252"/>
              <a:ext cx="713228" cy="639276"/>
            </a:xfrm>
            <a:prstGeom prst="ellipse">
              <a:avLst/>
            </a:prstGeom>
            <a:gradFill rotWithShape="1">
              <a:gsLst>
                <a:gs pos="0">
                  <a:schemeClr val="bg1">
                    <a:alpha val="64999"/>
                  </a:schemeClr>
                </a:gs>
                <a:gs pos="100000">
                  <a:srgbClr val="67ABF5">
                    <a:alpha val="0"/>
                  </a:srgbClr>
                </a:gs>
              </a:gsLst>
              <a:path path="shape">
                <a:fillToRect l="50000" t="50000" r="50000" b="50000"/>
              </a:path>
            </a:gradFill>
            <a:ln w="9525">
              <a:no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itchFamily="50" charset="-127"/>
                <a:cs typeface="Arial" pitchFamily="34" charset="0"/>
              </a:endParaRPr>
            </a:p>
          </p:txBody>
        </p:sp>
        <p:sp>
          <p:nvSpPr>
            <p:cNvPr id="77" name="자유형 92"/>
            <p:cNvSpPr/>
            <p:nvPr/>
          </p:nvSpPr>
          <p:spPr>
            <a:xfrm rot="5398342">
              <a:off x="5955274" y="3558569"/>
              <a:ext cx="1424934" cy="1382488"/>
            </a:xfrm>
            <a:custGeom>
              <a:avLst/>
              <a:gdLst>
                <a:gd name="connsiteX0" fmla="*/ 0 w 1800225"/>
                <a:gd name="connsiteY0" fmla="*/ 1285875 h 1409700"/>
                <a:gd name="connsiteX1" fmla="*/ 723900 w 1800225"/>
                <a:gd name="connsiteY1" fmla="*/ 1409700 h 1409700"/>
                <a:gd name="connsiteX2" fmla="*/ 1800225 w 1800225"/>
                <a:gd name="connsiteY2" fmla="*/ 428625 h 1409700"/>
                <a:gd name="connsiteX3" fmla="*/ 1323975 w 1800225"/>
                <a:gd name="connsiteY3" fmla="*/ 0 h 1409700"/>
                <a:gd name="connsiteX4" fmla="*/ 342900 w 1800225"/>
                <a:gd name="connsiteY4" fmla="*/ 419100 h 1409700"/>
                <a:gd name="connsiteX5" fmla="*/ 0 w 1800225"/>
                <a:gd name="connsiteY5" fmla="*/ 1285875 h 1409700"/>
                <a:gd name="connsiteX0" fmla="*/ 63500 w 1863725"/>
                <a:gd name="connsiteY0" fmla="*/ 1287462 h 1411287"/>
                <a:gd name="connsiteX1" fmla="*/ 787400 w 1863725"/>
                <a:gd name="connsiteY1" fmla="*/ 1411287 h 1411287"/>
                <a:gd name="connsiteX2" fmla="*/ 1863725 w 1863725"/>
                <a:gd name="connsiteY2" fmla="*/ 430212 h 1411287"/>
                <a:gd name="connsiteX3" fmla="*/ 1387475 w 1863725"/>
                <a:gd name="connsiteY3" fmla="*/ 1587 h 1411287"/>
                <a:gd name="connsiteX4" fmla="*/ 406400 w 1863725"/>
                <a:gd name="connsiteY4" fmla="*/ 420687 h 1411287"/>
                <a:gd name="connsiteX5" fmla="*/ 63500 w 1863725"/>
                <a:gd name="connsiteY5" fmla="*/ 1287462 h 1411287"/>
                <a:gd name="connsiteX0" fmla="*/ 63500 w 1963738"/>
                <a:gd name="connsiteY0" fmla="*/ 1287462 h 1411287"/>
                <a:gd name="connsiteX1" fmla="*/ 787400 w 1963738"/>
                <a:gd name="connsiteY1" fmla="*/ 1411287 h 1411287"/>
                <a:gd name="connsiteX2" fmla="*/ 1863725 w 1963738"/>
                <a:gd name="connsiteY2" fmla="*/ 430212 h 1411287"/>
                <a:gd name="connsiteX3" fmla="*/ 1387475 w 1963738"/>
                <a:gd name="connsiteY3" fmla="*/ 1587 h 1411287"/>
                <a:gd name="connsiteX4" fmla="*/ 406400 w 1963738"/>
                <a:gd name="connsiteY4" fmla="*/ 420687 h 1411287"/>
                <a:gd name="connsiteX5" fmla="*/ 63500 w 1963738"/>
                <a:gd name="connsiteY5" fmla="*/ 1287462 h 1411287"/>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41717 w 1963737"/>
                <a:gd name="connsiteY0" fmla="*/ 1287462 h 1689794"/>
                <a:gd name="connsiteX1" fmla="*/ 634920 w 1963737"/>
                <a:gd name="connsiteY1" fmla="*/ 1546919 h 1689794"/>
                <a:gd name="connsiteX2" fmla="*/ 1841942 w 1963737"/>
                <a:gd name="connsiteY2" fmla="*/ 430212 h 1689794"/>
                <a:gd name="connsiteX3" fmla="*/ 1365692 w 1963737"/>
                <a:gd name="connsiteY3" fmla="*/ 1587 h 1689794"/>
                <a:gd name="connsiteX4" fmla="*/ 384617 w 1963737"/>
                <a:gd name="connsiteY4" fmla="*/ 420687 h 1689794"/>
                <a:gd name="connsiteX5" fmla="*/ 41717 w 1963737"/>
                <a:gd name="connsiteY5" fmla="*/ 1287462 h 1689794"/>
                <a:gd name="connsiteX0" fmla="*/ 41717 w 1860992"/>
                <a:gd name="connsiteY0" fmla="*/ 1287462 h 1689794"/>
                <a:gd name="connsiteX1" fmla="*/ 634920 w 1860992"/>
                <a:gd name="connsiteY1" fmla="*/ 1546919 h 1689794"/>
                <a:gd name="connsiteX2" fmla="*/ 1479991 w 1860992"/>
                <a:gd name="connsiteY2" fmla="*/ 896937 h 1689794"/>
                <a:gd name="connsiteX3" fmla="*/ 1841942 w 1860992"/>
                <a:gd name="connsiteY3" fmla="*/ 430212 h 1689794"/>
                <a:gd name="connsiteX4" fmla="*/ 1365692 w 1860992"/>
                <a:gd name="connsiteY4" fmla="*/ 1587 h 1689794"/>
                <a:gd name="connsiteX5" fmla="*/ 384617 w 1860992"/>
                <a:gd name="connsiteY5" fmla="*/ 420687 h 1689794"/>
                <a:gd name="connsiteX6" fmla="*/ 41717 w 1860992"/>
                <a:gd name="connsiteY6" fmla="*/ 1287462 h 1689794"/>
                <a:gd name="connsiteX0" fmla="*/ 41717 w 1843724"/>
                <a:gd name="connsiteY0" fmla="*/ 1287462 h 1689794"/>
                <a:gd name="connsiteX1" fmla="*/ 634920 w 1843724"/>
                <a:gd name="connsiteY1" fmla="*/ 1546919 h 1689794"/>
                <a:gd name="connsiteX2" fmla="*/ 1355000 w 1843724"/>
                <a:gd name="connsiteY2" fmla="*/ 466799 h 1689794"/>
                <a:gd name="connsiteX3" fmla="*/ 1841942 w 1843724"/>
                <a:gd name="connsiteY3" fmla="*/ 430212 h 1689794"/>
                <a:gd name="connsiteX4" fmla="*/ 1365692 w 1843724"/>
                <a:gd name="connsiteY4" fmla="*/ 1587 h 1689794"/>
                <a:gd name="connsiteX5" fmla="*/ 384617 w 1843724"/>
                <a:gd name="connsiteY5" fmla="*/ 420687 h 1689794"/>
                <a:gd name="connsiteX6" fmla="*/ 41717 w 1843724"/>
                <a:gd name="connsiteY6" fmla="*/ 1287462 h 1689794"/>
                <a:gd name="connsiteX0" fmla="*/ 41717 w 1843724"/>
                <a:gd name="connsiteY0" fmla="*/ 1287462 h 1689794"/>
                <a:gd name="connsiteX1" fmla="*/ 634920 w 1843724"/>
                <a:gd name="connsiteY1" fmla="*/ 1546919 h 1689794"/>
                <a:gd name="connsiteX2" fmla="*/ 1355000 w 1843724"/>
                <a:gd name="connsiteY2" fmla="*/ 466799 h 1689794"/>
                <a:gd name="connsiteX3" fmla="*/ 1841942 w 1843724"/>
                <a:gd name="connsiteY3" fmla="*/ 430212 h 1689794"/>
                <a:gd name="connsiteX4" fmla="*/ 1365692 w 1843724"/>
                <a:gd name="connsiteY4" fmla="*/ 1587 h 1689794"/>
                <a:gd name="connsiteX5" fmla="*/ 384617 w 1843724"/>
                <a:gd name="connsiteY5" fmla="*/ 420687 h 1689794"/>
                <a:gd name="connsiteX6" fmla="*/ 41717 w 1843724"/>
                <a:gd name="connsiteY6" fmla="*/ 1287462 h 1689794"/>
                <a:gd name="connsiteX0" fmla="*/ 41717 w 1855725"/>
                <a:gd name="connsiteY0" fmla="*/ 1287462 h 1689794"/>
                <a:gd name="connsiteX1" fmla="*/ 634920 w 1855725"/>
                <a:gd name="connsiteY1" fmla="*/ 1546919 h 1689794"/>
                <a:gd name="connsiteX2" fmla="*/ 1282992 w 1855725"/>
                <a:gd name="connsiteY2" fmla="*/ 322783 h 1689794"/>
                <a:gd name="connsiteX3" fmla="*/ 1841942 w 1855725"/>
                <a:gd name="connsiteY3" fmla="*/ 430212 h 1689794"/>
                <a:gd name="connsiteX4" fmla="*/ 1365692 w 1855725"/>
                <a:gd name="connsiteY4" fmla="*/ 1587 h 1689794"/>
                <a:gd name="connsiteX5" fmla="*/ 384617 w 1855725"/>
                <a:gd name="connsiteY5" fmla="*/ 420687 h 1689794"/>
                <a:gd name="connsiteX6" fmla="*/ 41717 w 1855725"/>
                <a:gd name="connsiteY6" fmla="*/ 1287462 h 1689794"/>
                <a:gd name="connsiteX0" fmla="*/ 41717 w 1876164"/>
                <a:gd name="connsiteY0" fmla="*/ 1287462 h 1689794"/>
                <a:gd name="connsiteX1" fmla="*/ 634920 w 1876164"/>
                <a:gd name="connsiteY1" fmla="*/ 1546919 h 1689794"/>
                <a:gd name="connsiteX2" fmla="*/ 1571024 w 1876164"/>
                <a:gd name="connsiteY2" fmla="*/ 538807 h 1689794"/>
                <a:gd name="connsiteX3" fmla="*/ 1841942 w 1876164"/>
                <a:gd name="connsiteY3" fmla="*/ 430212 h 1689794"/>
                <a:gd name="connsiteX4" fmla="*/ 1365692 w 1876164"/>
                <a:gd name="connsiteY4" fmla="*/ 1587 h 1689794"/>
                <a:gd name="connsiteX5" fmla="*/ 384617 w 1876164"/>
                <a:gd name="connsiteY5" fmla="*/ 420687 h 1689794"/>
                <a:gd name="connsiteX6" fmla="*/ 41717 w 1876164"/>
                <a:gd name="connsiteY6" fmla="*/ 1287462 h 1689794"/>
                <a:gd name="connsiteX0" fmla="*/ 53718 w 1888165"/>
                <a:gd name="connsiteY0" fmla="*/ 1287462 h 1761802"/>
                <a:gd name="connsiteX1" fmla="*/ 718928 w 1888165"/>
                <a:gd name="connsiteY1" fmla="*/ 1618927 h 1761802"/>
                <a:gd name="connsiteX2" fmla="*/ 1583025 w 1888165"/>
                <a:gd name="connsiteY2" fmla="*/ 538807 h 1761802"/>
                <a:gd name="connsiteX3" fmla="*/ 1853943 w 1888165"/>
                <a:gd name="connsiteY3" fmla="*/ 430212 h 1761802"/>
                <a:gd name="connsiteX4" fmla="*/ 1377693 w 1888165"/>
                <a:gd name="connsiteY4" fmla="*/ 1587 h 1761802"/>
                <a:gd name="connsiteX5" fmla="*/ 396618 w 1888165"/>
                <a:gd name="connsiteY5" fmla="*/ 420687 h 1761802"/>
                <a:gd name="connsiteX6" fmla="*/ 53718 w 1888165"/>
                <a:gd name="connsiteY6" fmla="*/ 1287462 h 1761802"/>
                <a:gd name="connsiteX0" fmla="*/ 53718 w 1888165"/>
                <a:gd name="connsiteY0" fmla="*/ 1287462 h 1761802"/>
                <a:gd name="connsiteX1" fmla="*/ 718928 w 1888165"/>
                <a:gd name="connsiteY1" fmla="*/ 1618927 h 1761802"/>
                <a:gd name="connsiteX2" fmla="*/ 1583025 w 1888165"/>
                <a:gd name="connsiteY2" fmla="*/ 538807 h 1761802"/>
                <a:gd name="connsiteX3" fmla="*/ 1853943 w 1888165"/>
                <a:gd name="connsiteY3" fmla="*/ 430212 h 1761802"/>
                <a:gd name="connsiteX4" fmla="*/ 1377693 w 1888165"/>
                <a:gd name="connsiteY4" fmla="*/ 1587 h 1761802"/>
                <a:gd name="connsiteX5" fmla="*/ 396618 w 1888165"/>
                <a:gd name="connsiteY5" fmla="*/ 420687 h 1761802"/>
                <a:gd name="connsiteX6" fmla="*/ 53718 w 1888165"/>
                <a:gd name="connsiteY6" fmla="*/ 1287462 h 1761802"/>
                <a:gd name="connsiteX0" fmla="*/ 53718 w 1888165"/>
                <a:gd name="connsiteY0" fmla="*/ 1287462 h 1706006"/>
                <a:gd name="connsiteX1" fmla="*/ 718928 w 1888165"/>
                <a:gd name="connsiteY1" fmla="*/ 1618927 h 1706006"/>
                <a:gd name="connsiteX2" fmla="*/ 1583025 w 1888165"/>
                <a:gd name="connsiteY2" fmla="*/ 538807 h 1706006"/>
                <a:gd name="connsiteX3" fmla="*/ 1853943 w 1888165"/>
                <a:gd name="connsiteY3" fmla="*/ 430212 h 1706006"/>
                <a:gd name="connsiteX4" fmla="*/ 1377693 w 1888165"/>
                <a:gd name="connsiteY4" fmla="*/ 1587 h 1706006"/>
                <a:gd name="connsiteX5" fmla="*/ 396618 w 1888165"/>
                <a:gd name="connsiteY5" fmla="*/ 420687 h 1706006"/>
                <a:gd name="connsiteX6" fmla="*/ 53718 w 1888165"/>
                <a:gd name="connsiteY6" fmla="*/ 1287462 h 1706006"/>
                <a:gd name="connsiteX0" fmla="*/ 53718 w 1888165"/>
                <a:gd name="connsiteY0" fmla="*/ 1287462 h 1618927"/>
                <a:gd name="connsiteX1" fmla="*/ 718928 w 1888165"/>
                <a:gd name="connsiteY1" fmla="*/ 1618927 h 1618927"/>
                <a:gd name="connsiteX2" fmla="*/ 1583025 w 1888165"/>
                <a:gd name="connsiteY2" fmla="*/ 538807 h 1618927"/>
                <a:gd name="connsiteX3" fmla="*/ 1853943 w 1888165"/>
                <a:gd name="connsiteY3" fmla="*/ 430212 h 1618927"/>
                <a:gd name="connsiteX4" fmla="*/ 1377693 w 1888165"/>
                <a:gd name="connsiteY4" fmla="*/ 1587 h 1618927"/>
                <a:gd name="connsiteX5" fmla="*/ 396618 w 1888165"/>
                <a:gd name="connsiteY5" fmla="*/ 420687 h 1618927"/>
                <a:gd name="connsiteX6" fmla="*/ 53718 w 1888165"/>
                <a:gd name="connsiteY6" fmla="*/ 1287462 h 1618927"/>
                <a:gd name="connsiteX0" fmla="*/ 5223 w 1839670"/>
                <a:gd name="connsiteY0" fmla="*/ 1287462 h 1780287"/>
                <a:gd name="connsiteX1" fmla="*/ 379464 w 1839670"/>
                <a:gd name="connsiteY1" fmla="*/ 1506969 h 1780287"/>
                <a:gd name="connsiteX2" fmla="*/ 670433 w 1839670"/>
                <a:gd name="connsiteY2" fmla="*/ 1618927 h 1780287"/>
                <a:gd name="connsiteX3" fmla="*/ 1534530 w 1839670"/>
                <a:gd name="connsiteY3" fmla="*/ 538807 h 1780287"/>
                <a:gd name="connsiteX4" fmla="*/ 1805448 w 1839670"/>
                <a:gd name="connsiteY4" fmla="*/ 430212 h 1780287"/>
                <a:gd name="connsiteX5" fmla="*/ 1329198 w 1839670"/>
                <a:gd name="connsiteY5" fmla="*/ 1587 h 1780287"/>
                <a:gd name="connsiteX6" fmla="*/ 348123 w 1839670"/>
                <a:gd name="connsiteY6" fmla="*/ 420687 h 1780287"/>
                <a:gd name="connsiteX7" fmla="*/ 5223 w 1839670"/>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4947" h="1780287">
                  <a:moveTo>
                    <a:pt x="500" y="1287462"/>
                  </a:moveTo>
                  <a:cubicBezTo>
                    <a:pt x="1000" y="1451572"/>
                    <a:pt x="235534" y="1350106"/>
                    <a:pt x="346402" y="1405350"/>
                  </a:cubicBezTo>
                  <a:cubicBezTo>
                    <a:pt x="457270" y="1460594"/>
                    <a:pt x="473199" y="1780287"/>
                    <a:pt x="665710" y="1618927"/>
                  </a:cubicBezTo>
                  <a:cubicBezTo>
                    <a:pt x="905422" y="1553840"/>
                    <a:pt x="1238695" y="627021"/>
                    <a:pt x="1529807" y="538807"/>
                  </a:cubicBezTo>
                  <a:cubicBezTo>
                    <a:pt x="1820919" y="450593"/>
                    <a:pt x="1834947" y="519749"/>
                    <a:pt x="1800725" y="430212"/>
                  </a:cubicBezTo>
                  <a:cubicBezTo>
                    <a:pt x="1766503" y="340675"/>
                    <a:pt x="1567362" y="3174"/>
                    <a:pt x="1324475" y="1587"/>
                  </a:cubicBezTo>
                  <a:cubicBezTo>
                    <a:pt x="1081588" y="0"/>
                    <a:pt x="564063" y="206375"/>
                    <a:pt x="343400" y="420687"/>
                  </a:cubicBezTo>
                  <a:cubicBezTo>
                    <a:pt x="122738" y="635000"/>
                    <a:pt x="0" y="1123352"/>
                    <a:pt x="500" y="1287462"/>
                  </a:cubicBezTo>
                  <a:close/>
                </a:path>
              </a:pathLst>
            </a:custGeom>
            <a:gradFill flip="none" rotWithShape="1">
              <a:gsLst>
                <a:gs pos="74000">
                  <a:schemeClr val="bg1">
                    <a:alpha val="19000"/>
                  </a:schemeClr>
                </a:gs>
                <a:gs pos="50000">
                  <a:schemeClr val="bg1">
                    <a:alpha val="0"/>
                  </a:schemeClr>
                </a:gs>
                <a:gs pos="100000">
                  <a:schemeClr val="bg1">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78" name="자유형 93"/>
            <p:cNvSpPr/>
            <p:nvPr/>
          </p:nvSpPr>
          <p:spPr>
            <a:xfrm rot="5839189">
              <a:off x="4992666" y="4233137"/>
              <a:ext cx="1574504" cy="1185187"/>
            </a:xfrm>
            <a:custGeom>
              <a:avLst/>
              <a:gdLst>
                <a:gd name="connsiteX0" fmla="*/ 0 w 2171700"/>
                <a:gd name="connsiteY0" fmla="*/ 1038225 h 1914525"/>
                <a:gd name="connsiteX1" fmla="*/ 390525 w 2171700"/>
                <a:gd name="connsiteY1" fmla="*/ 1571625 h 1914525"/>
                <a:gd name="connsiteX2" fmla="*/ 819150 w 2171700"/>
                <a:gd name="connsiteY2" fmla="*/ 1914525 h 1914525"/>
                <a:gd name="connsiteX3" fmla="*/ 1409700 w 2171700"/>
                <a:gd name="connsiteY3" fmla="*/ 1771650 h 1914525"/>
                <a:gd name="connsiteX4" fmla="*/ 1876425 w 2171700"/>
                <a:gd name="connsiteY4" fmla="*/ 1371600 h 1914525"/>
                <a:gd name="connsiteX5" fmla="*/ 2171700 w 2171700"/>
                <a:gd name="connsiteY5" fmla="*/ 752475 h 1914525"/>
                <a:gd name="connsiteX6" fmla="*/ 2105025 w 2171700"/>
                <a:gd name="connsiteY6" fmla="*/ 0 h 1914525"/>
                <a:gd name="connsiteX7" fmla="*/ 1990725 w 2171700"/>
                <a:gd name="connsiteY7" fmla="*/ 209550 h 1914525"/>
                <a:gd name="connsiteX8" fmla="*/ 1733550 w 2171700"/>
                <a:gd name="connsiteY8" fmla="*/ 514350 h 1914525"/>
                <a:gd name="connsiteX9" fmla="*/ 1428750 w 2171700"/>
                <a:gd name="connsiteY9" fmla="*/ 533400 h 1914525"/>
                <a:gd name="connsiteX10" fmla="*/ 790575 w 2171700"/>
                <a:gd name="connsiteY10" fmla="*/ 942975 h 1914525"/>
                <a:gd name="connsiteX11" fmla="*/ 209550 w 2171700"/>
                <a:gd name="connsiteY11" fmla="*/ 1047750 h 1914525"/>
                <a:gd name="connsiteX12" fmla="*/ 0 w 2171700"/>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128712 h 2005012"/>
                <a:gd name="connsiteX1" fmla="*/ 420687 w 2201862"/>
                <a:gd name="connsiteY1" fmla="*/ 1662112 h 2005012"/>
                <a:gd name="connsiteX2" fmla="*/ 849312 w 2201862"/>
                <a:gd name="connsiteY2" fmla="*/ 2005012 h 2005012"/>
                <a:gd name="connsiteX3" fmla="*/ 1439862 w 2201862"/>
                <a:gd name="connsiteY3" fmla="*/ 1862137 h 2005012"/>
                <a:gd name="connsiteX4" fmla="*/ 1906587 w 2201862"/>
                <a:gd name="connsiteY4" fmla="*/ 1462087 h 2005012"/>
                <a:gd name="connsiteX5" fmla="*/ 2201862 w 2201862"/>
                <a:gd name="connsiteY5" fmla="*/ 842962 h 2005012"/>
                <a:gd name="connsiteX6" fmla="*/ 2135187 w 2201862"/>
                <a:gd name="connsiteY6" fmla="*/ 90487 h 2005012"/>
                <a:gd name="connsiteX7" fmla="*/ 2020887 w 2201862"/>
                <a:gd name="connsiteY7" fmla="*/ 300037 h 2005012"/>
                <a:gd name="connsiteX8" fmla="*/ 1763712 w 2201862"/>
                <a:gd name="connsiteY8" fmla="*/ 604837 h 2005012"/>
                <a:gd name="connsiteX9" fmla="*/ 1458912 w 2201862"/>
                <a:gd name="connsiteY9" fmla="*/ 623887 h 2005012"/>
                <a:gd name="connsiteX10" fmla="*/ 820737 w 2201862"/>
                <a:gd name="connsiteY10" fmla="*/ 1033462 h 2005012"/>
                <a:gd name="connsiteX11" fmla="*/ 239712 w 2201862"/>
                <a:gd name="connsiteY11" fmla="*/ 1138237 h 2005012"/>
                <a:gd name="connsiteX12" fmla="*/ 30162 w 2201862"/>
                <a:gd name="connsiteY12" fmla="*/ 1128712 h 2005012"/>
                <a:gd name="connsiteX0" fmla="*/ 30162 w 2239962"/>
                <a:gd name="connsiteY0" fmla="*/ 1128712 h 2005012"/>
                <a:gd name="connsiteX1" fmla="*/ 420687 w 2239962"/>
                <a:gd name="connsiteY1" fmla="*/ 1662112 h 2005012"/>
                <a:gd name="connsiteX2" fmla="*/ 849312 w 2239962"/>
                <a:gd name="connsiteY2" fmla="*/ 2005012 h 2005012"/>
                <a:gd name="connsiteX3" fmla="*/ 1439862 w 2239962"/>
                <a:gd name="connsiteY3" fmla="*/ 1862137 h 2005012"/>
                <a:gd name="connsiteX4" fmla="*/ 1906587 w 2239962"/>
                <a:gd name="connsiteY4" fmla="*/ 1462087 h 2005012"/>
                <a:gd name="connsiteX5" fmla="*/ 2201862 w 2239962"/>
                <a:gd name="connsiteY5" fmla="*/ 842962 h 2005012"/>
                <a:gd name="connsiteX6" fmla="*/ 2135187 w 2239962"/>
                <a:gd name="connsiteY6" fmla="*/ 90487 h 2005012"/>
                <a:gd name="connsiteX7" fmla="*/ 2020887 w 2239962"/>
                <a:gd name="connsiteY7" fmla="*/ 300037 h 2005012"/>
                <a:gd name="connsiteX8" fmla="*/ 1763712 w 2239962"/>
                <a:gd name="connsiteY8" fmla="*/ 604837 h 2005012"/>
                <a:gd name="connsiteX9" fmla="*/ 1458912 w 2239962"/>
                <a:gd name="connsiteY9" fmla="*/ 623887 h 2005012"/>
                <a:gd name="connsiteX10" fmla="*/ 820737 w 2239962"/>
                <a:gd name="connsiteY10" fmla="*/ 1033462 h 2005012"/>
                <a:gd name="connsiteX11" fmla="*/ 239712 w 2239962"/>
                <a:gd name="connsiteY11" fmla="*/ 1138237 h 2005012"/>
                <a:gd name="connsiteX12" fmla="*/ 30162 w 2239962"/>
                <a:gd name="connsiteY12" fmla="*/ 1128712 h 2005012"/>
                <a:gd name="connsiteX0" fmla="*/ 30162 w 2239962"/>
                <a:gd name="connsiteY0" fmla="*/ 1128712 h 2005012"/>
                <a:gd name="connsiteX1" fmla="*/ 420687 w 2239962"/>
                <a:gd name="connsiteY1" fmla="*/ 1662112 h 2005012"/>
                <a:gd name="connsiteX2" fmla="*/ 849312 w 2239962"/>
                <a:gd name="connsiteY2" fmla="*/ 2005012 h 2005012"/>
                <a:gd name="connsiteX3" fmla="*/ 1439862 w 2239962"/>
                <a:gd name="connsiteY3" fmla="*/ 1862137 h 2005012"/>
                <a:gd name="connsiteX4" fmla="*/ 1906587 w 2239962"/>
                <a:gd name="connsiteY4" fmla="*/ 1462087 h 2005012"/>
                <a:gd name="connsiteX5" fmla="*/ 2201862 w 2239962"/>
                <a:gd name="connsiteY5" fmla="*/ 842962 h 2005012"/>
                <a:gd name="connsiteX6" fmla="*/ 2135187 w 2239962"/>
                <a:gd name="connsiteY6" fmla="*/ 90487 h 2005012"/>
                <a:gd name="connsiteX7" fmla="*/ 2020887 w 2239962"/>
                <a:gd name="connsiteY7" fmla="*/ 300037 h 2005012"/>
                <a:gd name="connsiteX8" fmla="*/ 1763712 w 2239962"/>
                <a:gd name="connsiteY8" fmla="*/ 604837 h 2005012"/>
                <a:gd name="connsiteX9" fmla="*/ 1458912 w 2239962"/>
                <a:gd name="connsiteY9" fmla="*/ 623887 h 2005012"/>
                <a:gd name="connsiteX10" fmla="*/ 820737 w 2239962"/>
                <a:gd name="connsiteY10" fmla="*/ 1033462 h 2005012"/>
                <a:gd name="connsiteX11" fmla="*/ 239712 w 2239962"/>
                <a:gd name="connsiteY11" fmla="*/ 1138237 h 2005012"/>
                <a:gd name="connsiteX12" fmla="*/ 30162 w 2239962"/>
                <a:gd name="connsiteY12" fmla="*/ 1128712 h 2005012"/>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820737 w 2239962"/>
                <a:gd name="connsiteY9" fmla="*/ 1033462 h 2038350"/>
                <a:gd name="connsiteX10" fmla="*/ 239712 w 2239962"/>
                <a:gd name="connsiteY10" fmla="*/ 1138237 h 2038350"/>
                <a:gd name="connsiteX11" fmla="*/ 30162 w 2239962"/>
                <a:gd name="connsiteY11"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820737 w 2239962"/>
                <a:gd name="connsiteY9" fmla="*/ 1033462 h 2038350"/>
                <a:gd name="connsiteX10" fmla="*/ 239712 w 2239962"/>
                <a:gd name="connsiteY10" fmla="*/ 1138237 h 2038350"/>
                <a:gd name="connsiteX11" fmla="*/ 30162 w 2239962"/>
                <a:gd name="connsiteY11" fmla="*/ 1128712 h 2038350"/>
                <a:gd name="connsiteX0" fmla="*/ 30162 w 2220912"/>
                <a:gd name="connsiteY0" fmla="*/ 868362 h 1778000"/>
                <a:gd name="connsiteX1" fmla="*/ 420687 w 2220912"/>
                <a:gd name="connsiteY1" fmla="*/ 1401762 h 1778000"/>
                <a:gd name="connsiteX2" fmla="*/ 849312 w 2220912"/>
                <a:gd name="connsiteY2" fmla="*/ 1744662 h 1778000"/>
                <a:gd name="connsiteX3" fmla="*/ 1439862 w 2220912"/>
                <a:gd name="connsiteY3" fmla="*/ 1601787 h 1778000"/>
                <a:gd name="connsiteX4" fmla="*/ 1906587 w 2220912"/>
                <a:gd name="connsiteY4" fmla="*/ 1201737 h 1778000"/>
                <a:gd name="connsiteX5" fmla="*/ 2201862 w 2220912"/>
                <a:gd name="connsiteY5" fmla="*/ 582612 h 1778000"/>
                <a:gd name="connsiteX6" fmla="*/ 2020887 w 2220912"/>
                <a:gd name="connsiteY6" fmla="*/ 39687 h 1778000"/>
                <a:gd name="connsiteX7" fmla="*/ 1763712 w 2220912"/>
                <a:gd name="connsiteY7" fmla="*/ 344487 h 1778000"/>
                <a:gd name="connsiteX8" fmla="*/ 820737 w 2220912"/>
                <a:gd name="connsiteY8" fmla="*/ 773112 h 1778000"/>
                <a:gd name="connsiteX9" fmla="*/ 239712 w 2220912"/>
                <a:gd name="connsiteY9" fmla="*/ 877887 h 1778000"/>
                <a:gd name="connsiteX10" fmla="*/ 30162 w 2220912"/>
                <a:gd name="connsiteY10" fmla="*/ 868362 h 1778000"/>
                <a:gd name="connsiteX0" fmla="*/ 30162 w 2220912"/>
                <a:gd name="connsiteY0" fmla="*/ 868362 h 1778000"/>
                <a:gd name="connsiteX1" fmla="*/ 420687 w 2220912"/>
                <a:gd name="connsiteY1" fmla="*/ 1401762 h 1778000"/>
                <a:gd name="connsiteX2" fmla="*/ 849312 w 2220912"/>
                <a:gd name="connsiteY2" fmla="*/ 1744662 h 1778000"/>
                <a:gd name="connsiteX3" fmla="*/ 1439862 w 2220912"/>
                <a:gd name="connsiteY3" fmla="*/ 1601787 h 1778000"/>
                <a:gd name="connsiteX4" fmla="*/ 1906587 w 2220912"/>
                <a:gd name="connsiteY4" fmla="*/ 1201737 h 1778000"/>
                <a:gd name="connsiteX5" fmla="*/ 2201862 w 2220912"/>
                <a:gd name="connsiteY5" fmla="*/ 582612 h 1778000"/>
                <a:gd name="connsiteX6" fmla="*/ 2020887 w 2220912"/>
                <a:gd name="connsiteY6" fmla="*/ 39687 h 1778000"/>
                <a:gd name="connsiteX7" fmla="*/ 1763712 w 2220912"/>
                <a:gd name="connsiteY7" fmla="*/ 344487 h 1778000"/>
                <a:gd name="connsiteX8" fmla="*/ 820737 w 2220912"/>
                <a:gd name="connsiteY8" fmla="*/ 773112 h 1778000"/>
                <a:gd name="connsiteX9" fmla="*/ 239712 w 2220912"/>
                <a:gd name="connsiteY9" fmla="*/ 877887 h 1778000"/>
                <a:gd name="connsiteX10" fmla="*/ 30162 w 2220912"/>
                <a:gd name="connsiteY10" fmla="*/ 868362 h 1778000"/>
                <a:gd name="connsiteX0" fmla="*/ 30162 w 2312374"/>
                <a:gd name="connsiteY0" fmla="*/ 869819 h 1779457"/>
                <a:gd name="connsiteX1" fmla="*/ 420687 w 2312374"/>
                <a:gd name="connsiteY1" fmla="*/ 1403219 h 1779457"/>
                <a:gd name="connsiteX2" fmla="*/ 849312 w 2312374"/>
                <a:gd name="connsiteY2" fmla="*/ 1746119 h 1779457"/>
                <a:gd name="connsiteX3" fmla="*/ 1439862 w 2312374"/>
                <a:gd name="connsiteY3" fmla="*/ 1603244 h 1779457"/>
                <a:gd name="connsiteX4" fmla="*/ 1906587 w 2312374"/>
                <a:gd name="connsiteY4" fmla="*/ 1203194 h 1779457"/>
                <a:gd name="connsiteX5" fmla="*/ 2201862 w 2312374"/>
                <a:gd name="connsiteY5" fmla="*/ 584069 h 1779457"/>
                <a:gd name="connsiteX6" fmla="*/ 2239349 w 2312374"/>
                <a:gd name="connsiteY6" fmla="*/ 39687 h 1779457"/>
                <a:gd name="connsiteX7" fmla="*/ 1763712 w 2312374"/>
                <a:gd name="connsiteY7" fmla="*/ 345944 h 1779457"/>
                <a:gd name="connsiteX8" fmla="*/ 820737 w 2312374"/>
                <a:gd name="connsiteY8" fmla="*/ 774569 h 1779457"/>
                <a:gd name="connsiteX9" fmla="*/ 239712 w 2312374"/>
                <a:gd name="connsiteY9" fmla="*/ 879344 h 1779457"/>
                <a:gd name="connsiteX10" fmla="*/ 30162 w 2312374"/>
                <a:gd name="connsiteY10" fmla="*/ 869819 h 1779457"/>
                <a:gd name="connsiteX0" fmla="*/ 30162 w 2332627"/>
                <a:gd name="connsiteY0" fmla="*/ 846217 h 1755855"/>
                <a:gd name="connsiteX1" fmla="*/ 420687 w 2332627"/>
                <a:gd name="connsiteY1" fmla="*/ 1379617 h 1755855"/>
                <a:gd name="connsiteX2" fmla="*/ 849312 w 2332627"/>
                <a:gd name="connsiteY2" fmla="*/ 1722517 h 1755855"/>
                <a:gd name="connsiteX3" fmla="*/ 1439862 w 2332627"/>
                <a:gd name="connsiteY3" fmla="*/ 1579642 h 1755855"/>
                <a:gd name="connsiteX4" fmla="*/ 1906587 w 2332627"/>
                <a:gd name="connsiteY4" fmla="*/ 1179592 h 1755855"/>
                <a:gd name="connsiteX5" fmla="*/ 2201862 w 2332627"/>
                <a:gd name="connsiteY5" fmla="*/ 560467 h 1755855"/>
                <a:gd name="connsiteX6" fmla="*/ 2239349 w 2332627"/>
                <a:gd name="connsiteY6" fmla="*/ 16085 h 1755855"/>
                <a:gd name="connsiteX7" fmla="*/ 1642189 w 2332627"/>
                <a:gd name="connsiteY7" fmla="*/ 463955 h 1755855"/>
                <a:gd name="connsiteX8" fmla="*/ 820737 w 2332627"/>
                <a:gd name="connsiteY8" fmla="*/ 750967 h 1755855"/>
                <a:gd name="connsiteX9" fmla="*/ 239712 w 2332627"/>
                <a:gd name="connsiteY9" fmla="*/ 855742 h 1755855"/>
                <a:gd name="connsiteX10" fmla="*/ 30162 w 2332627"/>
                <a:gd name="connsiteY10" fmla="*/ 846217 h 1755855"/>
                <a:gd name="connsiteX0" fmla="*/ 30162 w 2332628"/>
                <a:gd name="connsiteY0" fmla="*/ 846217 h 1755855"/>
                <a:gd name="connsiteX1" fmla="*/ 420687 w 2332628"/>
                <a:gd name="connsiteY1" fmla="*/ 1379617 h 1755855"/>
                <a:gd name="connsiteX2" fmla="*/ 849312 w 2332628"/>
                <a:gd name="connsiteY2" fmla="*/ 1722517 h 1755855"/>
                <a:gd name="connsiteX3" fmla="*/ 1439862 w 2332628"/>
                <a:gd name="connsiteY3" fmla="*/ 1579642 h 1755855"/>
                <a:gd name="connsiteX4" fmla="*/ 1906587 w 2332628"/>
                <a:gd name="connsiteY4" fmla="*/ 1179592 h 1755855"/>
                <a:gd name="connsiteX5" fmla="*/ 2201862 w 2332628"/>
                <a:gd name="connsiteY5" fmla="*/ 560467 h 1755855"/>
                <a:gd name="connsiteX6" fmla="*/ 2239349 w 2332628"/>
                <a:gd name="connsiteY6" fmla="*/ 16085 h 1755855"/>
                <a:gd name="connsiteX7" fmla="*/ 1642189 w 2332628"/>
                <a:gd name="connsiteY7" fmla="*/ 463955 h 1755855"/>
                <a:gd name="connsiteX8" fmla="*/ 970384 w 2332628"/>
                <a:gd name="connsiteY8" fmla="*/ 538600 h 1755855"/>
                <a:gd name="connsiteX9" fmla="*/ 239712 w 2332628"/>
                <a:gd name="connsiteY9" fmla="*/ 855742 h 1755855"/>
                <a:gd name="connsiteX10" fmla="*/ 30162 w 2332628"/>
                <a:gd name="connsiteY10" fmla="*/ 846217 h 1755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2628" h="1755855">
                  <a:moveTo>
                    <a:pt x="30162" y="846217"/>
                  </a:moveTo>
                  <a:cubicBezTo>
                    <a:pt x="60324" y="933529"/>
                    <a:pt x="284162" y="1233567"/>
                    <a:pt x="420687" y="1379617"/>
                  </a:cubicBezTo>
                  <a:cubicBezTo>
                    <a:pt x="557212" y="1525667"/>
                    <a:pt x="679449" y="1689179"/>
                    <a:pt x="849312" y="1722517"/>
                  </a:cubicBezTo>
                  <a:cubicBezTo>
                    <a:pt x="1019175" y="1755855"/>
                    <a:pt x="1263650" y="1670129"/>
                    <a:pt x="1439862" y="1579642"/>
                  </a:cubicBezTo>
                  <a:cubicBezTo>
                    <a:pt x="1616074" y="1489155"/>
                    <a:pt x="1779587" y="1349455"/>
                    <a:pt x="1906587" y="1179592"/>
                  </a:cubicBezTo>
                  <a:cubicBezTo>
                    <a:pt x="2033587" y="1009729"/>
                    <a:pt x="2146402" y="754385"/>
                    <a:pt x="2201862" y="560467"/>
                  </a:cubicBezTo>
                  <a:cubicBezTo>
                    <a:pt x="2257322" y="366549"/>
                    <a:pt x="2332628" y="32170"/>
                    <a:pt x="2239349" y="16085"/>
                  </a:cubicBezTo>
                  <a:cubicBezTo>
                    <a:pt x="2146070" y="0"/>
                    <a:pt x="1853683" y="376869"/>
                    <a:pt x="1642189" y="463955"/>
                  </a:cubicBezTo>
                  <a:cubicBezTo>
                    <a:pt x="1430695" y="551041"/>
                    <a:pt x="1204130" y="473302"/>
                    <a:pt x="970384" y="538600"/>
                  </a:cubicBezTo>
                  <a:cubicBezTo>
                    <a:pt x="736638" y="603898"/>
                    <a:pt x="396416" y="804472"/>
                    <a:pt x="239712" y="855742"/>
                  </a:cubicBezTo>
                  <a:cubicBezTo>
                    <a:pt x="83008" y="907012"/>
                    <a:pt x="0" y="758905"/>
                    <a:pt x="30162" y="846217"/>
                  </a:cubicBezTo>
                  <a:close/>
                </a:path>
              </a:pathLst>
            </a:custGeom>
            <a:gradFill flip="none" rotWithShape="1">
              <a:gsLst>
                <a:gs pos="74000">
                  <a:schemeClr val="bg1">
                    <a:alpha val="11000"/>
                  </a:schemeClr>
                </a:gs>
                <a:gs pos="28000">
                  <a:schemeClr val="bg1">
                    <a:alpha val="0"/>
                  </a:schemeClr>
                </a:gs>
                <a:gs pos="0">
                  <a:schemeClr val="bg1">
                    <a:alpha val="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79" name="Oval 26"/>
            <p:cNvSpPr>
              <a:spLocks noChangeAspect="1" noChangeArrowheads="1"/>
            </p:cNvSpPr>
            <p:nvPr/>
          </p:nvSpPr>
          <p:spPr bwMode="auto">
            <a:xfrm rot="8100000">
              <a:off x="6006559" y="4664813"/>
              <a:ext cx="1550517" cy="831542"/>
            </a:xfrm>
            <a:prstGeom prst="ellipse">
              <a:avLst/>
            </a:prstGeom>
            <a:gradFill rotWithShape="1">
              <a:gsLst>
                <a:gs pos="0">
                  <a:schemeClr val="bg1">
                    <a:alpha val="33000"/>
                  </a:schemeClr>
                </a:gs>
                <a:gs pos="20000">
                  <a:schemeClr val="bg1">
                    <a:gamma/>
                    <a:shade val="46275"/>
                    <a:invGamma/>
                    <a:alpha val="0"/>
                  </a:schemeClr>
                </a:gs>
              </a:gsLst>
              <a:lin ang="5400000" scaled="1"/>
            </a:gradFill>
            <a:ln w="38100">
              <a:noFill/>
              <a:round/>
              <a:headEnd/>
              <a:tailE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grpSp>
      <p:sp>
        <p:nvSpPr>
          <p:cNvPr id="80" name="TextBox 79"/>
          <p:cNvSpPr txBox="1">
            <a:spLocks noChangeArrowheads="1"/>
          </p:cNvSpPr>
          <p:nvPr/>
        </p:nvSpPr>
        <p:spPr bwMode="auto">
          <a:xfrm>
            <a:off x="1972218" y="3841764"/>
            <a:ext cx="864115" cy="584775"/>
          </a:xfrm>
          <a:prstGeom prst="rect">
            <a:avLst/>
          </a:prstGeom>
          <a:noFill/>
          <a:ln w="9525">
            <a:noFill/>
            <a:miter lim="800000"/>
            <a:headEnd/>
            <a:tailEnd/>
          </a:ln>
        </p:spPr>
        <p:txBody>
          <a:bodyP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600" b="1" i="0" u="none" strike="noStrike" kern="1200" cap="none" spc="0" normalizeH="0" baseline="0" noProof="0" dirty="0">
                <a:ln>
                  <a:noFill/>
                </a:ln>
                <a:solidFill>
                  <a:prstClr val="black"/>
                </a:solidFill>
                <a:effectLst/>
                <a:uLnTx/>
                <a:uFillTx/>
                <a:latin typeface="Arial" pitchFamily="34" charset="0"/>
                <a:ea typeface="맑은 고딕" panose="020B0503020000020004" pitchFamily="34" charset="-127"/>
                <a:cs typeface="Arial" pitchFamily="34" charset="0"/>
              </a:rPr>
              <a:t>10.198Km</a:t>
            </a:r>
            <a:endParaRPr kumimoji="0" lang="ko-KR" altLang="en-US" sz="1600" b="1" i="0" u="none" strike="noStrike" kern="1200" cap="none" spc="0" normalizeH="0" baseline="0" noProof="0" dirty="0">
              <a:ln>
                <a:noFill/>
              </a:ln>
              <a:solidFill>
                <a:prstClr val="black"/>
              </a:solidFill>
              <a:effectLst/>
              <a:uLnTx/>
              <a:uFillTx/>
              <a:latin typeface="Arial" pitchFamily="34" charset="0"/>
              <a:ea typeface="맑은 고딕" panose="020B0503020000020004" pitchFamily="34" charset="-127"/>
              <a:cs typeface="Arial" pitchFamily="34" charset="0"/>
            </a:endParaRPr>
          </a:p>
        </p:txBody>
      </p:sp>
      <p:sp>
        <p:nvSpPr>
          <p:cNvPr id="90" name="타원 105"/>
          <p:cNvSpPr/>
          <p:nvPr/>
        </p:nvSpPr>
        <p:spPr>
          <a:xfrm>
            <a:off x="4814528" y="3180725"/>
            <a:ext cx="1015723" cy="1015724"/>
          </a:xfrm>
          <a:prstGeom prst="ellipse">
            <a:avLst/>
          </a:prstGeom>
          <a:gradFill>
            <a:gsLst>
              <a:gs pos="0">
                <a:schemeClr val="bg1">
                  <a:lumMod val="50000"/>
                </a:schemeClr>
              </a:gs>
              <a:gs pos="80000">
                <a:schemeClr val="bg1">
                  <a:lumMod val="75000"/>
                </a:schemeClr>
              </a:gs>
              <a:gs pos="100000">
                <a:schemeClr val="bg1">
                  <a:lumMod val="85000"/>
                </a:schemeClr>
              </a:gs>
            </a:gsLst>
            <a:lin ang="16200000" scaled="0"/>
          </a:gradFill>
          <a:ln>
            <a:noFill/>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grpSp>
        <p:nvGrpSpPr>
          <p:cNvPr id="91" name="그룹 60"/>
          <p:cNvGrpSpPr>
            <a:grpSpLocks/>
          </p:cNvGrpSpPr>
          <p:nvPr/>
        </p:nvGrpSpPr>
        <p:grpSpPr bwMode="auto">
          <a:xfrm>
            <a:off x="4774937" y="3178175"/>
            <a:ext cx="1120810" cy="1015972"/>
            <a:chOff x="5075121" y="3442125"/>
            <a:chExt cx="2481955" cy="2249809"/>
          </a:xfrm>
        </p:grpSpPr>
        <p:sp>
          <p:nvSpPr>
            <p:cNvPr id="92" name="타원 107"/>
            <p:cNvSpPr/>
            <p:nvPr/>
          </p:nvSpPr>
          <p:spPr>
            <a:xfrm>
              <a:off x="5159814" y="3442125"/>
              <a:ext cx="2249810" cy="2249809"/>
            </a:xfrm>
            <a:prstGeom prst="ellipse">
              <a:avLst/>
            </a:prstGeom>
            <a:gradFill flip="none" rotWithShape="1">
              <a:gsLst>
                <a:gs pos="0">
                  <a:schemeClr val="bg1">
                    <a:alpha val="0"/>
                  </a:schemeClr>
                </a:gs>
                <a:gs pos="65000">
                  <a:schemeClr val="bg1">
                    <a:alpha val="0"/>
                  </a:schemeClr>
                </a:gs>
                <a:gs pos="74000">
                  <a:schemeClr val="bg1"/>
                </a:gs>
              </a:gsLst>
              <a:path path="circle">
                <a:fillToRect l="50000" t="50000" r="50000" b="50000"/>
              </a:path>
              <a:tileRect/>
            </a:gradFill>
            <a:ln>
              <a:solidFill>
                <a:schemeClr val="bg1">
                  <a:alpha val="25000"/>
                </a:schemeClr>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93" name="Oval 26"/>
            <p:cNvSpPr>
              <a:spLocks noChangeAspect="1" noChangeArrowheads="1"/>
            </p:cNvSpPr>
            <p:nvPr/>
          </p:nvSpPr>
          <p:spPr bwMode="auto">
            <a:xfrm rot="18900000">
              <a:off x="5075121" y="3761518"/>
              <a:ext cx="1550517" cy="831542"/>
            </a:xfrm>
            <a:prstGeom prst="ellipse">
              <a:avLst/>
            </a:prstGeom>
            <a:gradFill rotWithShape="1">
              <a:gsLst>
                <a:gs pos="0">
                  <a:schemeClr val="bg1">
                    <a:alpha val="33000"/>
                  </a:schemeClr>
                </a:gs>
                <a:gs pos="100000">
                  <a:schemeClr val="bg1">
                    <a:gamma/>
                    <a:shade val="46275"/>
                    <a:invGamma/>
                    <a:alpha val="0"/>
                  </a:schemeClr>
                </a:gs>
              </a:gsLst>
              <a:lin ang="5400000" scaled="1"/>
            </a:gradFill>
            <a:ln w="38100">
              <a:noFill/>
              <a:round/>
              <a:headEnd/>
              <a:tailE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sp>
          <p:nvSpPr>
            <p:cNvPr id="94" name="Oval 28"/>
            <p:cNvSpPr>
              <a:spLocks noChangeArrowheads="1"/>
            </p:cNvSpPr>
            <p:nvPr/>
          </p:nvSpPr>
          <p:spPr bwMode="auto">
            <a:xfrm flipH="1">
              <a:off x="5386740" y="3670252"/>
              <a:ext cx="713228" cy="639276"/>
            </a:xfrm>
            <a:prstGeom prst="ellipse">
              <a:avLst/>
            </a:prstGeom>
            <a:gradFill rotWithShape="1">
              <a:gsLst>
                <a:gs pos="0">
                  <a:schemeClr val="bg1">
                    <a:alpha val="64999"/>
                  </a:schemeClr>
                </a:gs>
                <a:gs pos="100000">
                  <a:srgbClr val="67ABF5">
                    <a:alpha val="0"/>
                  </a:srgbClr>
                </a:gs>
              </a:gsLst>
              <a:path path="shape">
                <a:fillToRect l="50000" t="50000" r="50000" b="50000"/>
              </a:path>
            </a:gradFill>
            <a:ln w="9525">
              <a:no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itchFamily="50" charset="-127"/>
                <a:cs typeface="Arial" pitchFamily="34" charset="0"/>
              </a:endParaRPr>
            </a:p>
          </p:txBody>
        </p:sp>
        <p:sp>
          <p:nvSpPr>
            <p:cNvPr id="95" name="자유형 110"/>
            <p:cNvSpPr/>
            <p:nvPr/>
          </p:nvSpPr>
          <p:spPr>
            <a:xfrm rot="5398342">
              <a:off x="5955274" y="3558569"/>
              <a:ext cx="1424934" cy="1382488"/>
            </a:xfrm>
            <a:custGeom>
              <a:avLst/>
              <a:gdLst>
                <a:gd name="connsiteX0" fmla="*/ 0 w 1800225"/>
                <a:gd name="connsiteY0" fmla="*/ 1285875 h 1409700"/>
                <a:gd name="connsiteX1" fmla="*/ 723900 w 1800225"/>
                <a:gd name="connsiteY1" fmla="*/ 1409700 h 1409700"/>
                <a:gd name="connsiteX2" fmla="*/ 1800225 w 1800225"/>
                <a:gd name="connsiteY2" fmla="*/ 428625 h 1409700"/>
                <a:gd name="connsiteX3" fmla="*/ 1323975 w 1800225"/>
                <a:gd name="connsiteY3" fmla="*/ 0 h 1409700"/>
                <a:gd name="connsiteX4" fmla="*/ 342900 w 1800225"/>
                <a:gd name="connsiteY4" fmla="*/ 419100 h 1409700"/>
                <a:gd name="connsiteX5" fmla="*/ 0 w 1800225"/>
                <a:gd name="connsiteY5" fmla="*/ 1285875 h 1409700"/>
                <a:gd name="connsiteX0" fmla="*/ 63500 w 1863725"/>
                <a:gd name="connsiteY0" fmla="*/ 1287462 h 1411287"/>
                <a:gd name="connsiteX1" fmla="*/ 787400 w 1863725"/>
                <a:gd name="connsiteY1" fmla="*/ 1411287 h 1411287"/>
                <a:gd name="connsiteX2" fmla="*/ 1863725 w 1863725"/>
                <a:gd name="connsiteY2" fmla="*/ 430212 h 1411287"/>
                <a:gd name="connsiteX3" fmla="*/ 1387475 w 1863725"/>
                <a:gd name="connsiteY3" fmla="*/ 1587 h 1411287"/>
                <a:gd name="connsiteX4" fmla="*/ 406400 w 1863725"/>
                <a:gd name="connsiteY4" fmla="*/ 420687 h 1411287"/>
                <a:gd name="connsiteX5" fmla="*/ 63500 w 1863725"/>
                <a:gd name="connsiteY5" fmla="*/ 1287462 h 1411287"/>
                <a:gd name="connsiteX0" fmla="*/ 63500 w 1963738"/>
                <a:gd name="connsiteY0" fmla="*/ 1287462 h 1411287"/>
                <a:gd name="connsiteX1" fmla="*/ 787400 w 1963738"/>
                <a:gd name="connsiteY1" fmla="*/ 1411287 h 1411287"/>
                <a:gd name="connsiteX2" fmla="*/ 1863725 w 1963738"/>
                <a:gd name="connsiteY2" fmla="*/ 430212 h 1411287"/>
                <a:gd name="connsiteX3" fmla="*/ 1387475 w 1963738"/>
                <a:gd name="connsiteY3" fmla="*/ 1587 h 1411287"/>
                <a:gd name="connsiteX4" fmla="*/ 406400 w 1963738"/>
                <a:gd name="connsiteY4" fmla="*/ 420687 h 1411287"/>
                <a:gd name="connsiteX5" fmla="*/ 63500 w 1963738"/>
                <a:gd name="connsiteY5" fmla="*/ 1287462 h 1411287"/>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41717 w 1963737"/>
                <a:gd name="connsiteY0" fmla="*/ 1287462 h 1689794"/>
                <a:gd name="connsiteX1" fmla="*/ 634920 w 1963737"/>
                <a:gd name="connsiteY1" fmla="*/ 1546919 h 1689794"/>
                <a:gd name="connsiteX2" fmla="*/ 1841942 w 1963737"/>
                <a:gd name="connsiteY2" fmla="*/ 430212 h 1689794"/>
                <a:gd name="connsiteX3" fmla="*/ 1365692 w 1963737"/>
                <a:gd name="connsiteY3" fmla="*/ 1587 h 1689794"/>
                <a:gd name="connsiteX4" fmla="*/ 384617 w 1963737"/>
                <a:gd name="connsiteY4" fmla="*/ 420687 h 1689794"/>
                <a:gd name="connsiteX5" fmla="*/ 41717 w 1963737"/>
                <a:gd name="connsiteY5" fmla="*/ 1287462 h 1689794"/>
                <a:gd name="connsiteX0" fmla="*/ 41717 w 1860992"/>
                <a:gd name="connsiteY0" fmla="*/ 1287462 h 1689794"/>
                <a:gd name="connsiteX1" fmla="*/ 634920 w 1860992"/>
                <a:gd name="connsiteY1" fmla="*/ 1546919 h 1689794"/>
                <a:gd name="connsiteX2" fmla="*/ 1479991 w 1860992"/>
                <a:gd name="connsiteY2" fmla="*/ 896937 h 1689794"/>
                <a:gd name="connsiteX3" fmla="*/ 1841942 w 1860992"/>
                <a:gd name="connsiteY3" fmla="*/ 430212 h 1689794"/>
                <a:gd name="connsiteX4" fmla="*/ 1365692 w 1860992"/>
                <a:gd name="connsiteY4" fmla="*/ 1587 h 1689794"/>
                <a:gd name="connsiteX5" fmla="*/ 384617 w 1860992"/>
                <a:gd name="connsiteY5" fmla="*/ 420687 h 1689794"/>
                <a:gd name="connsiteX6" fmla="*/ 41717 w 1860992"/>
                <a:gd name="connsiteY6" fmla="*/ 1287462 h 1689794"/>
                <a:gd name="connsiteX0" fmla="*/ 41717 w 1843724"/>
                <a:gd name="connsiteY0" fmla="*/ 1287462 h 1689794"/>
                <a:gd name="connsiteX1" fmla="*/ 634920 w 1843724"/>
                <a:gd name="connsiteY1" fmla="*/ 1546919 h 1689794"/>
                <a:gd name="connsiteX2" fmla="*/ 1355000 w 1843724"/>
                <a:gd name="connsiteY2" fmla="*/ 466799 h 1689794"/>
                <a:gd name="connsiteX3" fmla="*/ 1841942 w 1843724"/>
                <a:gd name="connsiteY3" fmla="*/ 430212 h 1689794"/>
                <a:gd name="connsiteX4" fmla="*/ 1365692 w 1843724"/>
                <a:gd name="connsiteY4" fmla="*/ 1587 h 1689794"/>
                <a:gd name="connsiteX5" fmla="*/ 384617 w 1843724"/>
                <a:gd name="connsiteY5" fmla="*/ 420687 h 1689794"/>
                <a:gd name="connsiteX6" fmla="*/ 41717 w 1843724"/>
                <a:gd name="connsiteY6" fmla="*/ 1287462 h 1689794"/>
                <a:gd name="connsiteX0" fmla="*/ 41717 w 1843724"/>
                <a:gd name="connsiteY0" fmla="*/ 1287462 h 1689794"/>
                <a:gd name="connsiteX1" fmla="*/ 634920 w 1843724"/>
                <a:gd name="connsiteY1" fmla="*/ 1546919 h 1689794"/>
                <a:gd name="connsiteX2" fmla="*/ 1355000 w 1843724"/>
                <a:gd name="connsiteY2" fmla="*/ 466799 h 1689794"/>
                <a:gd name="connsiteX3" fmla="*/ 1841942 w 1843724"/>
                <a:gd name="connsiteY3" fmla="*/ 430212 h 1689794"/>
                <a:gd name="connsiteX4" fmla="*/ 1365692 w 1843724"/>
                <a:gd name="connsiteY4" fmla="*/ 1587 h 1689794"/>
                <a:gd name="connsiteX5" fmla="*/ 384617 w 1843724"/>
                <a:gd name="connsiteY5" fmla="*/ 420687 h 1689794"/>
                <a:gd name="connsiteX6" fmla="*/ 41717 w 1843724"/>
                <a:gd name="connsiteY6" fmla="*/ 1287462 h 1689794"/>
                <a:gd name="connsiteX0" fmla="*/ 41717 w 1855725"/>
                <a:gd name="connsiteY0" fmla="*/ 1287462 h 1689794"/>
                <a:gd name="connsiteX1" fmla="*/ 634920 w 1855725"/>
                <a:gd name="connsiteY1" fmla="*/ 1546919 h 1689794"/>
                <a:gd name="connsiteX2" fmla="*/ 1282992 w 1855725"/>
                <a:gd name="connsiteY2" fmla="*/ 322783 h 1689794"/>
                <a:gd name="connsiteX3" fmla="*/ 1841942 w 1855725"/>
                <a:gd name="connsiteY3" fmla="*/ 430212 h 1689794"/>
                <a:gd name="connsiteX4" fmla="*/ 1365692 w 1855725"/>
                <a:gd name="connsiteY4" fmla="*/ 1587 h 1689794"/>
                <a:gd name="connsiteX5" fmla="*/ 384617 w 1855725"/>
                <a:gd name="connsiteY5" fmla="*/ 420687 h 1689794"/>
                <a:gd name="connsiteX6" fmla="*/ 41717 w 1855725"/>
                <a:gd name="connsiteY6" fmla="*/ 1287462 h 1689794"/>
                <a:gd name="connsiteX0" fmla="*/ 41717 w 1876164"/>
                <a:gd name="connsiteY0" fmla="*/ 1287462 h 1689794"/>
                <a:gd name="connsiteX1" fmla="*/ 634920 w 1876164"/>
                <a:gd name="connsiteY1" fmla="*/ 1546919 h 1689794"/>
                <a:gd name="connsiteX2" fmla="*/ 1571024 w 1876164"/>
                <a:gd name="connsiteY2" fmla="*/ 538807 h 1689794"/>
                <a:gd name="connsiteX3" fmla="*/ 1841942 w 1876164"/>
                <a:gd name="connsiteY3" fmla="*/ 430212 h 1689794"/>
                <a:gd name="connsiteX4" fmla="*/ 1365692 w 1876164"/>
                <a:gd name="connsiteY4" fmla="*/ 1587 h 1689794"/>
                <a:gd name="connsiteX5" fmla="*/ 384617 w 1876164"/>
                <a:gd name="connsiteY5" fmla="*/ 420687 h 1689794"/>
                <a:gd name="connsiteX6" fmla="*/ 41717 w 1876164"/>
                <a:gd name="connsiteY6" fmla="*/ 1287462 h 1689794"/>
                <a:gd name="connsiteX0" fmla="*/ 53718 w 1888165"/>
                <a:gd name="connsiteY0" fmla="*/ 1287462 h 1761802"/>
                <a:gd name="connsiteX1" fmla="*/ 718928 w 1888165"/>
                <a:gd name="connsiteY1" fmla="*/ 1618927 h 1761802"/>
                <a:gd name="connsiteX2" fmla="*/ 1583025 w 1888165"/>
                <a:gd name="connsiteY2" fmla="*/ 538807 h 1761802"/>
                <a:gd name="connsiteX3" fmla="*/ 1853943 w 1888165"/>
                <a:gd name="connsiteY3" fmla="*/ 430212 h 1761802"/>
                <a:gd name="connsiteX4" fmla="*/ 1377693 w 1888165"/>
                <a:gd name="connsiteY4" fmla="*/ 1587 h 1761802"/>
                <a:gd name="connsiteX5" fmla="*/ 396618 w 1888165"/>
                <a:gd name="connsiteY5" fmla="*/ 420687 h 1761802"/>
                <a:gd name="connsiteX6" fmla="*/ 53718 w 1888165"/>
                <a:gd name="connsiteY6" fmla="*/ 1287462 h 1761802"/>
                <a:gd name="connsiteX0" fmla="*/ 53718 w 1888165"/>
                <a:gd name="connsiteY0" fmla="*/ 1287462 h 1761802"/>
                <a:gd name="connsiteX1" fmla="*/ 718928 w 1888165"/>
                <a:gd name="connsiteY1" fmla="*/ 1618927 h 1761802"/>
                <a:gd name="connsiteX2" fmla="*/ 1583025 w 1888165"/>
                <a:gd name="connsiteY2" fmla="*/ 538807 h 1761802"/>
                <a:gd name="connsiteX3" fmla="*/ 1853943 w 1888165"/>
                <a:gd name="connsiteY3" fmla="*/ 430212 h 1761802"/>
                <a:gd name="connsiteX4" fmla="*/ 1377693 w 1888165"/>
                <a:gd name="connsiteY4" fmla="*/ 1587 h 1761802"/>
                <a:gd name="connsiteX5" fmla="*/ 396618 w 1888165"/>
                <a:gd name="connsiteY5" fmla="*/ 420687 h 1761802"/>
                <a:gd name="connsiteX6" fmla="*/ 53718 w 1888165"/>
                <a:gd name="connsiteY6" fmla="*/ 1287462 h 1761802"/>
                <a:gd name="connsiteX0" fmla="*/ 53718 w 1888165"/>
                <a:gd name="connsiteY0" fmla="*/ 1287462 h 1706006"/>
                <a:gd name="connsiteX1" fmla="*/ 718928 w 1888165"/>
                <a:gd name="connsiteY1" fmla="*/ 1618927 h 1706006"/>
                <a:gd name="connsiteX2" fmla="*/ 1583025 w 1888165"/>
                <a:gd name="connsiteY2" fmla="*/ 538807 h 1706006"/>
                <a:gd name="connsiteX3" fmla="*/ 1853943 w 1888165"/>
                <a:gd name="connsiteY3" fmla="*/ 430212 h 1706006"/>
                <a:gd name="connsiteX4" fmla="*/ 1377693 w 1888165"/>
                <a:gd name="connsiteY4" fmla="*/ 1587 h 1706006"/>
                <a:gd name="connsiteX5" fmla="*/ 396618 w 1888165"/>
                <a:gd name="connsiteY5" fmla="*/ 420687 h 1706006"/>
                <a:gd name="connsiteX6" fmla="*/ 53718 w 1888165"/>
                <a:gd name="connsiteY6" fmla="*/ 1287462 h 1706006"/>
                <a:gd name="connsiteX0" fmla="*/ 53718 w 1888165"/>
                <a:gd name="connsiteY0" fmla="*/ 1287462 h 1618927"/>
                <a:gd name="connsiteX1" fmla="*/ 718928 w 1888165"/>
                <a:gd name="connsiteY1" fmla="*/ 1618927 h 1618927"/>
                <a:gd name="connsiteX2" fmla="*/ 1583025 w 1888165"/>
                <a:gd name="connsiteY2" fmla="*/ 538807 h 1618927"/>
                <a:gd name="connsiteX3" fmla="*/ 1853943 w 1888165"/>
                <a:gd name="connsiteY3" fmla="*/ 430212 h 1618927"/>
                <a:gd name="connsiteX4" fmla="*/ 1377693 w 1888165"/>
                <a:gd name="connsiteY4" fmla="*/ 1587 h 1618927"/>
                <a:gd name="connsiteX5" fmla="*/ 396618 w 1888165"/>
                <a:gd name="connsiteY5" fmla="*/ 420687 h 1618927"/>
                <a:gd name="connsiteX6" fmla="*/ 53718 w 1888165"/>
                <a:gd name="connsiteY6" fmla="*/ 1287462 h 1618927"/>
                <a:gd name="connsiteX0" fmla="*/ 5223 w 1839670"/>
                <a:gd name="connsiteY0" fmla="*/ 1287462 h 1780287"/>
                <a:gd name="connsiteX1" fmla="*/ 379464 w 1839670"/>
                <a:gd name="connsiteY1" fmla="*/ 1506969 h 1780287"/>
                <a:gd name="connsiteX2" fmla="*/ 670433 w 1839670"/>
                <a:gd name="connsiteY2" fmla="*/ 1618927 h 1780287"/>
                <a:gd name="connsiteX3" fmla="*/ 1534530 w 1839670"/>
                <a:gd name="connsiteY3" fmla="*/ 538807 h 1780287"/>
                <a:gd name="connsiteX4" fmla="*/ 1805448 w 1839670"/>
                <a:gd name="connsiteY4" fmla="*/ 430212 h 1780287"/>
                <a:gd name="connsiteX5" fmla="*/ 1329198 w 1839670"/>
                <a:gd name="connsiteY5" fmla="*/ 1587 h 1780287"/>
                <a:gd name="connsiteX6" fmla="*/ 348123 w 1839670"/>
                <a:gd name="connsiteY6" fmla="*/ 420687 h 1780287"/>
                <a:gd name="connsiteX7" fmla="*/ 5223 w 1839670"/>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4947" h="1780287">
                  <a:moveTo>
                    <a:pt x="500" y="1287462"/>
                  </a:moveTo>
                  <a:cubicBezTo>
                    <a:pt x="1000" y="1451572"/>
                    <a:pt x="235534" y="1350106"/>
                    <a:pt x="346402" y="1405350"/>
                  </a:cubicBezTo>
                  <a:cubicBezTo>
                    <a:pt x="457270" y="1460594"/>
                    <a:pt x="473199" y="1780287"/>
                    <a:pt x="665710" y="1618927"/>
                  </a:cubicBezTo>
                  <a:cubicBezTo>
                    <a:pt x="905422" y="1553840"/>
                    <a:pt x="1238695" y="627021"/>
                    <a:pt x="1529807" y="538807"/>
                  </a:cubicBezTo>
                  <a:cubicBezTo>
                    <a:pt x="1820919" y="450593"/>
                    <a:pt x="1834947" y="519749"/>
                    <a:pt x="1800725" y="430212"/>
                  </a:cubicBezTo>
                  <a:cubicBezTo>
                    <a:pt x="1766503" y="340675"/>
                    <a:pt x="1567362" y="3174"/>
                    <a:pt x="1324475" y="1587"/>
                  </a:cubicBezTo>
                  <a:cubicBezTo>
                    <a:pt x="1081588" y="0"/>
                    <a:pt x="564063" y="206375"/>
                    <a:pt x="343400" y="420687"/>
                  </a:cubicBezTo>
                  <a:cubicBezTo>
                    <a:pt x="122738" y="635000"/>
                    <a:pt x="0" y="1123352"/>
                    <a:pt x="500" y="1287462"/>
                  </a:cubicBezTo>
                  <a:close/>
                </a:path>
              </a:pathLst>
            </a:custGeom>
            <a:gradFill flip="none" rotWithShape="1">
              <a:gsLst>
                <a:gs pos="74000">
                  <a:schemeClr val="bg1">
                    <a:alpha val="19000"/>
                  </a:schemeClr>
                </a:gs>
                <a:gs pos="50000">
                  <a:schemeClr val="bg1">
                    <a:alpha val="0"/>
                  </a:schemeClr>
                </a:gs>
                <a:gs pos="100000">
                  <a:schemeClr val="bg1">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96" name="자유형 112"/>
            <p:cNvSpPr/>
            <p:nvPr/>
          </p:nvSpPr>
          <p:spPr>
            <a:xfrm rot="5839189">
              <a:off x="4992666" y="4233137"/>
              <a:ext cx="1574504" cy="1185187"/>
            </a:xfrm>
            <a:custGeom>
              <a:avLst/>
              <a:gdLst>
                <a:gd name="connsiteX0" fmla="*/ 0 w 2171700"/>
                <a:gd name="connsiteY0" fmla="*/ 1038225 h 1914525"/>
                <a:gd name="connsiteX1" fmla="*/ 390525 w 2171700"/>
                <a:gd name="connsiteY1" fmla="*/ 1571625 h 1914525"/>
                <a:gd name="connsiteX2" fmla="*/ 819150 w 2171700"/>
                <a:gd name="connsiteY2" fmla="*/ 1914525 h 1914525"/>
                <a:gd name="connsiteX3" fmla="*/ 1409700 w 2171700"/>
                <a:gd name="connsiteY3" fmla="*/ 1771650 h 1914525"/>
                <a:gd name="connsiteX4" fmla="*/ 1876425 w 2171700"/>
                <a:gd name="connsiteY4" fmla="*/ 1371600 h 1914525"/>
                <a:gd name="connsiteX5" fmla="*/ 2171700 w 2171700"/>
                <a:gd name="connsiteY5" fmla="*/ 752475 h 1914525"/>
                <a:gd name="connsiteX6" fmla="*/ 2105025 w 2171700"/>
                <a:gd name="connsiteY6" fmla="*/ 0 h 1914525"/>
                <a:gd name="connsiteX7" fmla="*/ 1990725 w 2171700"/>
                <a:gd name="connsiteY7" fmla="*/ 209550 h 1914525"/>
                <a:gd name="connsiteX8" fmla="*/ 1733550 w 2171700"/>
                <a:gd name="connsiteY8" fmla="*/ 514350 h 1914525"/>
                <a:gd name="connsiteX9" fmla="*/ 1428750 w 2171700"/>
                <a:gd name="connsiteY9" fmla="*/ 533400 h 1914525"/>
                <a:gd name="connsiteX10" fmla="*/ 790575 w 2171700"/>
                <a:gd name="connsiteY10" fmla="*/ 942975 h 1914525"/>
                <a:gd name="connsiteX11" fmla="*/ 209550 w 2171700"/>
                <a:gd name="connsiteY11" fmla="*/ 1047750 h 1914525"/>
                <a:gd name="connsiteX12" fmla="*/ 0 w 2171700"/>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128712 h 2005012"/>
                <a:gd name="connsiteX1" fmla="*/ 420687 w 2201862"/>
                <a:gd name="connsiteY1" fmla="*/ 1662112 h 2005012"/>
                <a:gd name="connsiteX2" fmla="*/ 849312 w 2201862"/>
                <a:gd name="connsiteY2" fmla="*/ 2005012 h 2005012"/>
                <a:gd name="connsiteX3" fmla="*/ 1439862 w 2201862"/>
                <a:gd name="connsiteY3" fmla="*/ 1862137 h 2005012"/>
                <a:gd name="connsiteX4" fmla="*/ 1906587 w 2201862"/>
                <a:gd name="connsiteY4" fmla="*/ 1462087 h 2005012"/>
                <a:gd name="connsiteX5" fmla="*/ 2201862 w 2201862"/>
                <a:gd name="connsiteY5" fmla="*/ 842962 h 2005012"/>
                <a:gd name="connsiteX6" fmla="*/ 2135187 w 2201862"/>
                <a:gd name="connsiteY6" fmla="*/ 90487 h 2005012"/>
                <a:gd name="connsiteX7" fmla="*/ 2020887 w 2201862"/>
                <a:gd name="connsiteY7" fmla="*/ 300037 h 2005012"/>
                <a:gd name="connsiteX8" fmla="*/ 1763712 w 2201862"/>
                <a:gd name="connsiteY8" fmla="*/ 604837 h 2005012"/>
                <a:gd name="connsiteX9" fmla="*/ 1458912 w 2201862"/>
                <a:gd name="connsiteY9" fmla="*/ 623887 h 2005012"/>
                <a:gd name="connsiteX10" fmla="*/ 820737 w 2201862"/>
                <a:gd name="connsiteY10" fmla="*/ 1033462 h 2005012"/>
                <a:gd name="connsiteX11" fmla="*/ 239712 w 2201862"/>
                <a:gd name="connsiteY11" fmla="*/ 1138237 h 2005012"/>
                <a:gd name="connsiteX12" fmla="*/ 30162 w 2201862"/>
                <a:gd name="connsiteY12" fmla="*/ 1128712 h 2005012"/>
                <a:gd name="connsiteX0" fmla="*/ 30162 w 2239962"/>
                <a:gd name="connsiteY0" fmla="*/ 1128712 h 2005012"/>
                <a:gd name="connsiteX1" fmla="*/ 420687 w 2239962"/>
                <a:gd name="connsiteY1" fmla="*/ 1662112 h 2005012"/>
                <a:gd name="connsiteX2" fmla="*/ 849312 w 2239962"/>
                <a:gd name="connsiteY2" fmla="*/ 2005012 h 2005012"/>
                <a:gd name="connsiteX3" fmla="*/ 1439862 w 2239962"/>
                <a:gd name="connsiteY3" fmla="*/ 1862137 h 2005012"/>
                <a:gd name="connsiteX4" fmla="*/ 1906587 w 2239962"/>
                <a:gd name="connsiteY4" fmla="*/ 1462087 h 2005012"/>
                <a:gd name="connsiteX5" fmla="*/ 2201862 w 2239962"/>
                <a:gd name="connsiteY5" fmla="*/ 842962 h 2005012"/>
                <a:gd name="connsiteX6" fmla="*/ 2135187 w 2239962"/>
                <a:gd name="connsiteY6" fmla="*/ 90487 h 2005012"/>
                <a:gd name="connsiteX7" fmla="*/ 2020887 w 2239962"/>
                <a:gd name="connsiteY7" fmla="*/ 300037 h 2005012"/>
                <a:gd name="connsiteX8" fmla="*/ 1763712 w 2239962"/>
                <a:gd name="connsiteY8" fmla="*/ 604837 h 2005012"/>
                <a:gd name="connsiteX9" fmla="*/ 1458912 w 2239962"/>
                <a:gd name="connsiteY9" fmla="*/ 623887 h 2005012"/>
                <a:gd name="connsiteX10" fmla="*/ 820737 w 2239962"/>
                <a:gd name="connsiteY10" fmla="*/ 1033462 h 2005012"/>
                <a:gd name="connsiteX11" fmla="*/ 239712 w 2239962"/>
                <a:gd name="connsiteY11" fmla="*/ 1138237 h 2005012"/>
                <a:gd name="connsiteX12" fmla="*/ 30162 w 2239962"/>
                <a:gd name="connsiteY12" fmla="*/ 1128712 h 2005012"/>
                <a:gd name="connsiteX0" fmla="*/ 30162 w 2239962"/>
                <a:gd name="connsiteY0" fmla="*/ 1128712 h 2005012"/>
                <a:gd name="connsiteX1" fmla="*/ 420687 w 2239962"/>
                <a:gd name="connsiteY1" fmla="*/ 1662112 h 2005012"/>
                <a:gd name="connsiteX2" fmla="*/ 849312 w 2239962"/>
                <a:gd name="connsiteY2" fmla="*/ 2005012 h 2005012"/>
                <a:gd name="connsiteX3" fmla="*/ 1439862 w 2239962"/>
                <a:gd name="connsiteY3" fmla="*/ 1862137 h 2005012"/>
                <a:gd name="connsiteX4" fmla="*/ 1906587 w 2239962"/>
                <a:gd name="connsiteY4" fmla="*/ 1462087 h 2005012"/>
                <a:gd name="connsiteX5" fmla="*/ 2201862 w 2239962"/>
                <a:gd name="connsiteY5" fmla="*/ 842962 h 2005012"/>
                <a:gd name="connsiteX6" fmla="*/ 2135187 w 2239962"/>
                <a:gd name="connsiteY6" fmla="*/ 90487 h 2005012"/>
                <a:gd name="connsiteX7" fmla="*/ 2020887 w 2239962"/>
                <a:gd name="connsiteY7" fmla="*/ 300037 h 2005012"/>
                <a:gd name="connsiteX8" fmla="*/ 1763712 w 2239962"/>
                <a:gd name="connsiteY8" fmla="*/ 604837 h 2005012"/>
                <a:gd name="connsiteX9" fmla="*/ 1458912 w 2239962"/>
                <a:gd name="connsiteY9" fmla="*/ 623887 h 2005012"/>
                <a:gd name="connsiteX10" fmla="*/ 820737 w 2239962"/>
                <a:gd name="connsiteY10" fmla="*/ 1033462 h 2005012"/>
                <a:gd name="connsiteX11" fmla="*/ 239712 w 2239962"/>
                <a:gd name="connsiteY11" fmla="*/ 1138237 h 2005012"/>
                <a:gd name="connsiteX12" fmla="*/ 30162 w 2239962"/>
                <a:gd name="connsiteY12" fmla="*/ 1128712 h 2005012"/>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820737 w 2239962"/>
                <a:gd name="connsiteY9" fmla="*/ 1033462 h 2038350"/>
                <a:gd name="connsiteX10" fmla="*/ 239712 w 2239962"/>
                <a:gd name="connsiteY10" fmla="*/ 1138237 h 2038350"/>
                <a:gd name="connsiteX11" fmla="*/ 30162 w 2239962"/>
                <a:gd name="connsiteY11"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820737 w 2239962"/>
                <a:gd name="connsiteY9" fmla="*/ 1033462 h 2038350"/>
                <a:gd name="connsiteX10" fmla="*/ 239712 w 2239962"/>
                <a:gd name="connsiteY10" fmla="*/ 1138237 h 2038350"/>
                <a:gd name="connsiteX11" fmla="*/ 30162 w 2239962"/>
                <a:gd name="connsiteY11" fmla="*/ 1128712 h 2038350"/>
                <a:gd name="connsiteX0" fmla="*/ 30162 w 2220912"/>
                <a:gd name="connsiteY0" fmla="*/ 868362 h 1778000"/>
                <a:gd name="connsiteX1" fmla="*/ 420687 w 2220912"/>
                <a:gd name="connsiteY1" fmla="*/ 1401762 h 1778000"/>
                <a:gd name="connsiteX2" fmla="*/ 849312 w 2220912"/>
                <a:gd name="connsiteY2" fmla="*/ 1744662 h 1778000"/>
                <a:gd name="connsiteX3" fmla="*/ 1439862 w 2220912"/>
                <a:gd name="connsiteY3" fmla="*/ 1601787 h 1778000"/>
                <a:gd name="connsiteX4" fmla="*/ 1906587 w 2220912"/>
                <a:gd name="connsiteY4" fmla="*/ 1201737 h 1778000"/>
                <a:gd name="connsiteX5" fmla="*/ 2201862 w 2220912"/>
                <a:gd name="connsiteY5" fmla="*/ 582612 h 1778000"/>
                <a:gd name="connsiteX6" fmla="*/ 2020887 w 2220912"/>
                <a:gd name="connsiteY6" fmla="*/ 39687 h 1778000"/>
                <a:gd name="connsiteX7" fmla="*/ 1763712 w 2220912"/>
                <a:gd name="connsiteY7" fmla="*/ 344487 h 1778000"/>
                <a:gd name="connsiteX8" fmla="*/ 820737 w 2220912"/>
                <a:gd name="connsiteY8" fmla="*/ 773112 h 1778000"/>
                <a:gd name="connsiteX9" fmla="*/ 239712 w 2220912"/>
                <a:gd name="connsiteY9" fmla="*/ 877887 h 1778000"/>
                <a:gd name="connsiteX10" fmla="*/ 30162 w 2220912"/>
                <a:gd name="connsiteY10" fmla="*/ 868362 h 1778000"/>
                <a:gd name="connsiteX0" fmla="*/ 30162 w 2220912"/>
                <a:gd name="connsiteY0" fmla="*/ 868362 h 1778000"/>
                <a:gd name="connsiteX1" fmla="*/ 420687 w 2220912"/>
                <a:gd name="connsiteY1" fmla="*/ 1401762 h 1778000"/>
                <a:gd name="connsiteX2" fmla="*/ 849312 w 2220912"/>
                <a:gd name="connsiteY2" fmla="*/ 1744662 h 1778000"/>
                <a:gd name="connsiteX3" fmla="*/ 1439862 w 2220912"/>
                <a:gd name="connsiteY3" fmla="*/ 1601787 h 1778000"/>
                <a:gd name="connsiteX4" fmla="*/ 1906587 w 2220912"/>
                <a:gd name="connsiteY4" fmla="*/ 1201737 h 1778000"/>
                <a:gd name="connsiteX5" fmla="*/ 2201862 w 2220912"/>
                <a:gd name="connsiteY5" fmla="*/ 582612 h 1778000"/>
                <a:gd name="connsiteX6" fmla="*/ 2020887 w 2220912"/>
                <a:gd name="connsiteY6" fmla="*/ 39687 h 1778000"/>
                <a:gd name="connsiteX7" fmla="*/ 1763712 w 2220912"/>
                <a:gd name="connsiteY7" fmla="*/ 344487 h 1778000"/>
                <a:gd name="connsiteX8" fmla="*/ 820737 w 2220912"/>
                <a:gd name="connsiteY8" fmla="*/ 773112 h 1778000"/>
                <a:gd name="connsiteX9" fmla="*/ 239712 w 2220912"/>
                <a:gd name="connsiteY9" fmla="*/ 877887 h 1778000"/>
                <a:gd name="connsiteX10" fmla="*/ 30162 w 2220912"/>
                <a:gd name="connsiteY10" fmla="*/ 868362 h 1778000"/>
                <a:gd name="connsiteX0" fmla="*/ 30162 w 2312374"/>
                <a:gd name="connsiteY0" fmla="*/ 869819 h 1779457"/>
                <a:gd name="connsiteX1" fmla="*/ 420687 w 2312374"/>
                <a:gd name="connsiteY1" fmla="*/ 1403219 h 1779457"/>
                <a:gd name="connsiteX2" fmla="*/ 849312 w 2312374"/>
                <a:gd name="connsiteY2" fmla="*/ 1746119 h 1779457"/>
                <a:gd name="connsiteX3" fmla="*/ 1439862 w 2312374"/>
                <a:gd name="connsiteY3" fmla="*/ 1603244 h 1779457"/>
                <a:gd name="connsiteX4" fmla="*/ 1906587 w 2312374"/>
                <a:gd name="connsiteY4" fmla="*/ 1203194 h 1779457"/>
                <a:gd name="connsiteX5" fmla="*/ 2201862 w 2312374"/>
                <a:gd name="connsiteY5" fmla="*/ 584069 h 1779457"/>
                <a:gd name="connsiteX6" fmla="*/ 2239349 w 2312374"/>
                <a:gd name="connsiteY6" fmla="*/ 39687 h 1779457"/>
                <a:gd name="connsiteX7" fmla="*/ 1763712 w 2312374"/>
                <a:gd name="connsiteY7" fmla="*/ 345944 h 1779457"/>
                <a:gd name="connsiteX8" fmla="*/ 820737 w 2312374"/>
                <a:gd name="connsiteY8" fmla="*/ 774569 h 1779457"/>
                <a:gd name="connsiteX9" fmla="*/ 239712 w 2312374"/>
                <a:gd name="connsiteY9" fmla="*/ 879344 h 1779457"/>
                <a:gd name="connsiteX10" fmla="*/ 30162 w 2312374"/>
                <a:gd name="connsiteY10" fmla="*/ 869819 h 1779457"/>
                <a:gd name="connsiteX0" fmla="*/ 30162 w 2332627"/>
                <a:gd name="connsiteY0" fmla="*/ 846217 h 1755855"/>
                <a:gd name="connsiteX1" fmla="*/ 420687 w 2332627"/>
                <a:gd name="connsiteY1" fmla="*/ 1379617 h 1755855"/>
                <a:gd name="connsiteX2" fmla="*/ 849312 w 2332627"/>
                <a:gd name="connsiteY2" fmla="*/ 1722517 h 1755855"/>
                <a:gd name="connsiteX3" fmla="*/ 1439862 w 2332627"/>
                <a:gd name="connsiteY3" fmla="*/ 1579642 h 1755855"/>
                <a:gd name="connsiteX4" fmla="*/ 1906587 w 2332627"/>
                <a:gd name="connsiteY4" fmla="*/ 1179592 h 1755855"/>
                <a:gd name="connsiteX5" fmla="*/ 2201862 w 2332627"/>
                <a:gd name="connsiteY5" fmla="*/ 560467 h 1755855"/>
                <a:gd name="connsiteX6" fmla="*/ 2239349 w 2332627"/>
                <a:gd name="connsiteY6" fmla="*/ 16085 h 1755855"/>
                <a:gd name="connsiteX7" fmla="*/ 1642189 w 2332627"/>
                <a:gd name="connsiteY7" fmla="*/ 463955 h 1755855"/>
                <a:gd name="connsiteX8" fmla="*/ 820737 w 2332627"/>
                <a:gd name="connsiteY8" fmla="*/ 750967 h 1755855"/>
                <a:gd name="connsiteX9" fmla="*/ 239712 w 2332627"/>
                <a:gd name="connsiteY9" fmla="*/ 855742 h 1755855"/>
                <a:gd name="connsiteX10" fmla="*/ 30162 w 2332627"/>
                <a:gd name="connsiteY10" fmla="*/ 846217 h 1755855"/>
                <a:gd name="connsiteX0" fmla="*/ 30162 w 2332628"/>
                <a:gd name="connsiteY0" fmla="*/ 846217 h 1755855"/>
                <a:gd name="connsiteX1" fmla="*/ 420687 w 2332628"/>
                <a:gd name="connsiteY1" fmla="*/ 1379617 h 1755855"/>
                <a:gd name="connsiteX2" fmla="*/ 849312 w 2332628"/>
                <a:gd name="connsiteY2" fmla="*/ 1722517 h 1755855"/>
                <a:gd name="connsiteX3" fmla="*/ 1439862 w 2332628"/>
                <a:gd name="connsiteY3" fmla="*/ 1579642 h 1755855"/>
                <a:gd name="connsiteX4" fmla="*/ 1906587 w 2332628"/>
                <a:gd name="connsiteY4" fmla="*/ 1179592 h 1755855"/>
                <a:gd name="connsiteX5" fmla="*/ 2201862 w 2332628"/>
                <a:gd name="connsiteY5" fmla="*/ 560467 h 1755855"/>
                <a:gd name="connsiteX6" fmla="*/ 2239349 w 2332628"/>
                <a:gd name="connsiteY6" fmla="*/ 16085 h 1755855"/>
                <a:gd name="connsiteX7" fmla="*/ 1642189 w 2332628"/>
                <a:gd name="connsiteY7" fmla="*/ 463955 h 1755855"/>
                <a:gd name="connsiteX8" fmla="*/ 970384 w 2332628"/>
                <a:gd name="connsiteY8" fmla="*/ 538600 h 1755855"/>
                <a:gd name="connsiteX9" fmla="*/ 239712 w 2332628"/>
                <a:gd name="connsiteY9" fmla="*/ 855742 h 1755855"/>
                <a:gd name="connsiteX10" fmla="*/ 30162 w 2332628"/>
                <a:gd name="connsiteY10" fmla="*/ 846217 h 1755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2628" h="1755855">
                  <a:moveTo>
                    <a:pt x="30162" y="846217"/>
                  </a:moveTo>
                  <a:cubicBezTo>
                    <a:pt x="60324" y="933529"/>
                    <a:pt x="284162" y="1233567"/>
                    <a:pt x="420687" y="1379617"/>
                  </a:cubicBezTo>
                  <a:cubicBezTo>
                    <a:pt x="557212" y="1525667"/>
                    <a:pt x="679449" y="1689179"/>
                    <a:pt x="849312" y="1722517"/>
                  </a:cubicBezTo>
                  <a:cubicBezTo>
                    <a:pt x="1019175" y="1755855"/>
                    <a:pt x="1263650" y="1670129"/>
                    <a:pt x="1439862" y="1579642"/>
                  </a:cubicBezTo>
                  <a:cubicBezTo>
                    <a:pt x="1616074" y="1489155"/>
                    <a:pt x="1779587" y="1349455"/>
                    <a:pt x="1906587" y="1179592"/>
                  </a:cubicBezTo>
                  <a:cubicBezTo>
                    <a:pt x="2033587" y="1009729"/>
                    <a:pt x="2146402" y="754385"/>
                    <a:pt x="2201862" y="560467"/>
                  </a:cubicBezTo>
                  <a:cubicBezTo>
                    <a:pt x="2257322" y="366549"/>
                    <a:pt x="2332628" y="32170"/>
                    <a:pt x="2239349" y="16085"/>
                  </a:cubicBezTo>
                  <a:cubicBezTo>
                    <a:pt x="2146070" y="0"/>
                    <a:pt x="1853683" y="376869"/>
                    <a:pt x="1642189" y="463955"/>
                  </a:cubicBezTo>
                  <a:cubicBezTo>
                    <a:pt x="1430695" y="551041"/>
                    <a:pt x="1204130" y="473302"/>
                    <a:pt x="970384" y="538600"/>
                  </a:cubicBezTo>
                  <a:cubicBezTo>
                    <a:pt x="736638" y="603898"/>
                    <a:pt x="396416" y="804472"/>
                    <a:pt x="239712" y="855742"/>
                  </a:cubicBezTo>
                  <a:cubicBezTo>
                    <a:pt x="83008" y="907012"/>
                    <a:pt x="0" y="758905"/>
                    <a:pt x="30162" y="846217"/>
                  </a:cubicBezTo>
                  <a:close/>
                </a:path>
              </a:pathLst>
            </a:custGeom>
            <a:gradFill flip="none" rotWithShape="1">
              <a:gsLst>
                <a:gs pos="74000">
                  <a:schemeClr val="bg1">
                    <a:alpha val="11000"/>
                  </a:schemeClr>
                </a:gs>
                <a:gs pos="28000">
                  <a:schemeClr val="bg1">
                    <a:alpha val="0"/>
                  </a:schemeClr>
                </a:gs>
                <a:gs pos="0">
                  <a:schemeClr val="bg1">
                    <a:alpha val="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97" name="Oval 26"/>
            <p:cNvSpPr>
              <a:spLocks noChangeAspect="1" noChangeArrowheads="1"/>
            </p:cNvSpPr>
            <p:nvPr/>
          </p:nvSpPr>
          <p:spPr bwMode="auto">
            <a:xfrm rot="8100000">
              <a:off x="6006559" y="4664813"/>
              <a:ext cx="1550517" cy="831542"/>
            </a:xfrm>
            <a:prstGeom prst="ellipse">
              <a:avLst/>
            </a:prstGeom>
            <a:gradFill rotWithShape="1">
              <a:gsLst>
                <a:gs pos="0">
                  <a:schemeClr val="bg1">
                    <a:alpha val="33000"/>
                  </a:schemeClr>
                </a:gs>
                <a:gs pos="20000">
                  <a:schemeClr val="bg1">
                    <a:gamma/>
                    <a:shade val="46275"/>
                    <a:invGamma/>
                    <a:alpha val="0"/>
                  </a:schemeClr>
                </a:gs>
              </a:gsLst>
              <a:lin ang="5400000" scaled="1"/>
            </a:gradFill>
            <a:ln w="38100">
              <a:noFill/>
              <a:round/>
              <a:headEnd/>
              <a:tailE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grpSp>
      <p:sp>
        <p:nvSpPr>
          <p:cNvPr id="98" name="TextBox 72"/>
          <p:cNvSpPr txBox="1">
            <a:spLocks noChangeArrowheads="1"/>
          </p:cNvSpPr>
          <p:nvPr/>
        </p:nvSpPr>
        <p:spPr bwMode="auto">
          <a:xfrm>
            <a:off x="4877645" y="3477280"/>
            <a:ext cx="864115" cy="584775"/>
          </a:xfrm>
          <a:prstGeom prst="rect">
            <a:avLst/>
          </a:prstGeom>
          <a:noFill/>
          <a:ln w="9525">
            <a:noFill/>
            <a:miter lim="800000"/>
            <a:headEnd/>
            <a:tailEnd/>
          </a:ln>
        </p:spPr>
        <p:txBody>
          <a:bodyP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600" b="1" i="0" u="none" strike="noStrike" kern="1200" cap="none" spc="0" normalizeH="0" baseline="0" noProof="0" dirty="0">
                <a:ln>
                  <a:noFill/>
                </a:ln>
                <a:solidFill>
                  <a:prstClr val="black"/>
                </a:solidFill>
                <a:effectLst/>
                <a:uLnTx/>
                <a:uFillTx/>
                <a:latin typeface="Arial" pitchFamily="34" charset="0"/>
                <a:ea typeface="맑은 고딕" panose="020B0503020000020004" pitchFamily="34" charset="-127"/>
                <a:cs typeface="Arial" pitchFamily="34" charset="0"/>
              </a:rPr>
              <a:t>61 </a:t>
            </a:r>
            <a:r>
              <a:rPr kumimoji="0" lang="en-US" altLang="ko-KR" sz="1600" b="1" i="0" u="none" strike="noStrike" kern="1200" cap="none" spc="0" normalizeH="0" baseline="0" noProof="0" dirty="0" err="1">
                <a:ln>
                  <a:noFill/>
                </a:ln>
                <a:solidFill>
                  <a:prstClr val="black"/>
                </a:solidFill>
                <a:effectLst/>
                <a:uLnTx/>
                <a:uFillTx/>
                <a:latin typeface="Arial" pitchFamily="34" charset="0"/>
                <a:ea typeface="맑은 고딕" panose="020B0503020000020004" pitchFamily="34" charset="-127"/>
                <a:cs typeface="Arial" pitchFamily="34" charset="0"/>
              </a:rPr>
              <a:t>Lokasi</a:t>
            </a:r>
            <a:endParaRPr kumimoji="0" lang="ko-KR" altLang="en-US" sz="1600" b="1" i="0" u="none" strike="noStrike" kern="1200" cap="none" spc="0" normalizeH="0" baseline="0" noProof="0" dirty="0">
              <a:ln>
                <a:noFill/>
              </a:ln>
              <a:solidFill>
                <a:prstClr val="black"/>
              </a:solidFill>
              <a:effectLst/>
              <a:uLnTx/>
              <a:uFillTx/>
              <a:latin typeface="Arial" pitchFamily="34" charset="0"/>
              <a:ea typeface="맑은 고딕" panose="020B0503020000020004" pitchFamily="34" charset="-127"/>
              <a:cs typeface="Arial" pitchFamily="34" charset="0"/>
            </a:endParaRPr>
          </a:p>
        </p:txBody>
      </p:sp>
      <p:sp>
        <p:nvSpPr>
          <p:cNvPr id="99" name="타원 115"/>
          <p:cNvSpPr/>
          <p:nvPr/>
        </p:nvSpPr>
        <p:spPr>
          <a:xfrm>
            <a:off x="6278948" y="2966951"/>
            <a:ext cx="1015723" cy="1015724"/>
          </a:xfrm>
          <a:prstGeom prst="ellipse">
            <a:avLst/>
          </a:prstGeom>
          <a:gradFill>
            <a:gsLst>
              <a:gs pos="0">
                <a:schemeClr val="bg1">
                  <a:lumMod val="50000"/>
                </a:schemeClr>
              </a:gs>
              <a:gs pos="80000">
                <a:schemeClr val="bg1">
                  <a:lumMod val="75000"/>
                </a:schemeClr>
              </a:gs>
              <a:gs pos="100000">
                <a:schemeClr val="bg1">
                  <a:lumMod val="85000"/>
                </a:schemeClr>
              </a:gs>
            </a:gsLst>
            <a:lin ang="16200000" scaled="0"/>
          </a:gradFill>
          <a:ln>
            <a:noFill/>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grpSp>
        <p:nvGrpSpPr>
          <p:cNvPr id="100" name="그룹 60"/>
          <p:cNvGrpSpPr>
            <a:grpSpLocks/>
          </p:cNvGrpSpPr>
          <p:nvPr/>
        </p:nvGrpSpPr>
        <p:grpSpPr bwMode="auto">
          <a:xfrm>
            <a:off x="6239357" y="2964401"/>
            <a:ext cx="1120810" cy="1015972"/>
            <a:chOff x="5075121" y="3442125"/>
            <a:chExt cx="2481955" cy="2249809"/>
          </a:xfrm>
        </p:grpSpPr>
        <p:sp>
          <p:nvSpPr>
            <p:cNvPr id="101" name="타원 117"/>
            <p:cNvSpPr/>
            <p:nvPr/>
          </p:nvSpPr>
          <p:spPr>
            <a:xfrm>
              <a:off x="5159814" y="3442125"/>
              <a:ext cx="2249810" cy="2249809"/>
            </a:xfrm>
            <a:prstGeom prst="ellipse">
              <a:avLst/>
            </a:prstGeom>
            <a:gradFill flip="none" rotWithShape="1">
              <a:gsLst>
                <a:gs pos="0">
                  <a:schemeClr val="bg1">
                    <a:alpha val="0"/>
                  </a:schemeClr>
                </a:gs>
                <a:gs pos="65000">
                  <a:schemeClr val="bg1">
                    <a:alpha val="0"/>
                  </a:schemeClr>
                </a:gs>
                <a:gs pos="74000">
                  <a:schemeClr val="bg1"/>
                </a:gs>
              </a:gsLst>
              <a:path path="circle">
                <a:fillToRect l="50000" t="50000" r="50000" b="50000"/>
              </a:path>
              <a:tileRect/>
            </a:gradFill>
            <a:ln>
              <a:solidFill>
                <a:schemeClr val="bg1">
                  <a:alpha val="25000"/>
                </a:schemeClr>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102" name="Oval 26"/>
            <p:cNvSpPr>
              <a:spLocks noChangeAspect="1" noChangeArrowheads="1"/>
            </p:cNvSpPr>
            <p:nvPr/>
          </p:nvSpPr>
          <p:spPr bwMode="auto">
            <a:xfrm rot="18900000">
              <a:off x="5075121" y="3761518"/>
              <a:ext cx="1550517" cy="831542"/>
            </a:xfrm>
            <a:prstGeom prst="ellipse">
              <a:avLst/>
            </a:prstGeom>
            <a:gradFill rotWithShape="1">
              <a:gsLst>
                <a:gs pos="0">
                  <a:schemeClr val="bg1">
                    <a:alpha val="33000"/>
                  </a:schemeClr>
                </a:gs>
                <a:gs pos="100000">
                  <a:schemeClr val="bg1">
                    <a:gamma/>
                    <a:shade val="46275"/>
                    <a:invGamma/>
                    <a:alpha val="0"/>
                  </a:schemeClr>
                </a:gs>
              </a:gsLst>
              <a:lin ang="5400000" scaled="1"/>
            </a:gradFill>
            <a:ln w="38100">
              <a:noFill/>
              <a:round/>
              <a:headEnd/>
              <a:tailE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sp>
          <p:nvSpPr>
            <p:cNvPr id="103" name="Oval 28"/>
            <p:cNvSpPr>
              <a:spLocks noChangeArrowheads="1"/>
            </p:cNvSpPr>
            <p:nvPr/>
          </p:nvSpPr>
          <p:spPr bwMode="auto">
            <a:xfrm flipH="1">
              <a:off x="5386740" y="3670252"/>
              <a:ext cx="713228" cy="639276"/>
            </a:xfrm>
            <a:prstGeom prst="ellipse">
              <a:avLst/>
            </a:prstGeom>
            <a:gradFill rotWithShape="1">
              <a:gsLst>
                <a:gs pos="0">
                  <a:schemeClr val="bg1">
                    <a:alpha val="64999"/>
                  </a:schemeClr>
                </a:gs>
                <a:gs pos="100000">
                  <a:srgbClr val="67ABF5">
                    <a:alpha val="0"/>
                  </a:srgbClr>
                </a:gs>
              </a:gsLst>
              <a:path path="shape">
                <a:fillToRect l="50000" t="50000" r="50000" b="50000"/>
              </a:path>
            </a:gradFill>
            <a:ln w="9525">
              <a:no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itchFamily="50" charset="-127"/>
                <a:cs typeface="Arial" pitchFamily="34" charset="0"/>
              </a:endParaRPr>
            </a:p>
          </p:txBody>
        </p:sp>
        <p:sp>
          <p:nvSpPr>
            <p:cNvPr id="104" name="자유형 120"/>
            <p:cNvSpPr/>
            <p:nvPr/>
          </p:nvSpPr>
          <p:spPr>
            <a:xfrm rot="5398342">
              <a:off x="5955274" y="3558569"/>
              <a:ext cx="1424934" cy="1382488"/>
            </a:xfrm>
            <a:custGeom>
              <a:avLst/>
              <a:gdLst>
                <a:gd name="connsiteX0" fmla="*/ 0 w 1800225"/>
                <a:gd name="connsiteY0" fmla="*/ 1285875 h 1409700"/>
                <a:gd name="connsiteX1" fmla="*/ 723900 w 1800225"/>
                <a:gd name="connsiteY1" fmla="*/ 1409700 h 1409700"/>
                <a:gd name="connsiteX2" fmla="*/ 1800225 w 1800225"/>
                <a:gd name="connsiteY2" fmla="*/ 428625 h 1409700"/>
                <a:gd name="connsiteX3" fmla="*/ 1323975 w 1800225"/>
                <a:gd name="connsiteY3" fmla="*/ 0 h 1409700"/>
                <a:gd name="connsiteX4" fmla="*/ 342900 w 1800225"/>
                <a:gd name="connsiteY4" fmla="*/ 419100 h 1409700"/>
                <a:gd name="connsiteX5" fmla="*/ 0 w 1800225"/>
                <a:gd name="connsiteY5" fmla="*/ 1285875 h 1409700"/>
                <a:gd name="connsiteX0" fmla="*/ 63500 w 1863725"/>
                <a:gd name="connsiteY0" fmla="*/ 1287462 h 1411287"/>
                <a:gd name="connsiteX1" fmla="*/ 787400 w 1863725"/>
                <a:gd name="connsiteY1" fmla="*/ 1411287 h 1411287"/>
                <a:gd name="connsiteX2" fmla="*/ 1863725 w 1863725"/>
                <a:gd name="connsiteY2" fmla="*/ 430212 h 1411287"/>
                <a:gd name="connsiteX3" fmla="*/ 1387475 w 1863725"/>
                <a:gd name="connsiteY3" fmla="*/ 1587 h 1411287"/>
                <a:gd name="connsiteX4" fmla="*/ 406400 w 1863725"/>
                <a:gd name="connsiteY4" fmla="*/ 420687 h 1411287"/>
                <a:gd name="connsiteX5" fmla="*/ 63500 w 1863725"/>
                <a:gd name="connsiteY5" fmla="*/ 1287462 h 1411287"/>
                <a:gd name="connsiteX0" fmla="*/ 63500 w 1963738"/>
                <a:gd name="connsiteY0" fmla="*/ 1287462 h 1411287"/>
                <a:gd name="connsiteX1" fmla="*/ 787400 w 1963738"/>
                <a:gd name="connsiteY1" fmla="*/ 1411287 h 1411287"/>
                <a:gd name="connsiteX2" fmla="*/ 1863725 w 1963738"/>
                <a:gd name="connsiteY2" fmla="*/ 430212 h 1411287"/>
                <a:gd name="connsiteX3" fmla="*/ 1387475 w 1963738"/>
                <a:gd name="connsiteY3" fmla="*/ 1587 h 1411287"/>
                <a:gd name="connsiteX4" fmla="*/ 406400 w 1963738"/>
                <a:gd name="connsiteY4" fmla="*/ 420687 h 1411287"/>
                <a:gd name="connsiteX5" fmla="*/ 63500 w 1963738"/>
                <a:gd name="connsiteY5" fmla="*/ 1287462 h 1411287"/>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41717 w 1963737"/>
                <a:gd name="connsiteY0" fmla="*/ 1287462 h 1689794"/>
                <a:gd name="connsiteX1" fmla="*/ 634920 w 1963737"/>
                <a:gd name="connsiteY1" fmla="*/ 1546919 h 1689794"/>
                <a:gd name="connsiteX2" fmla="*/ 1841942 w 1963737"/>
                <a:gd name="connsiteY2" fmla="*/ 430212 h 1689794"/>
                <a:gd name="connsiteX3" fmla="*/ 1365692 w 1963737"/>
                <a:gd name="connsiteY3" fmla="*/ 1587 h 1689794"/>
                <a:gd name="connsiteX4" fmla="*/ 384617 w 1963737"/>
                <a:gd name="connsiteY4" fmla="*/ 420687 h 1689794"/>
                <a:gd name="connsiteX5" fmla="*/ 41717 w 1963737"/>
                <a:gd name="connsiteY5" fmla="*/ 1287462 h 1689794"/>
                <a:gd name="connsiteX0" fmla="*/ 41717 w 1860992"/>
                <a:gd name="connsiteY0" fmla="*/ 1287462 h 1689794"/>
                <a:gd name="connsiteX1" fmla="*/ 634920 w 1860992"/>
                <a:gd name="connsiteY1" fmla="*/ 1546919 h 1689794"/>
                <a:gd name="connsiteX2" fmla="*/ 1479991 w 1860992"/>
                <a:gd name="connsiteY2" fmla="*/ 896937 h 1689794"/>
                <a:gd name="connsiteX3" fmla="*/ 1841942 w 1860992"/>
                <a:gd name="connsiteY3" fmla="*/ 430212 h 1689794"/>
                <a:gd name="connsiteX4" fmla="*/ 1365692 w 1860992"/>
                <a:gd name="connsiteY4" fmla="*/ 1587 h 1689794"/>
                <a:gd name="connsiteX5" fmla="*/ 384617 w 1860992"/>
                <a:gd name="connsiteY5" fmla="*/ 420687 h 1689794"/>
                <a:gd name="connsiteX6" fmla="*/ 41717 w 1860992"/>
                <a:gd name="connsiteY6" fmla="*/ 1287462 h 1689794"/>
                <a:gd name="connsiteX0" fmla="*/ 41717 w 1843724"/>
                <a:gd name="connsiteY0" fmla="*/ 1287462 h 1689794"/>
                <a:gd name="connsiteX1" fmla="*/ 634920 w 1843724"/>
                <a:gd name="connsiteY1" fmla="*/ 1546919 h 1689794"/>
                <a:gd name="connsiteX2" fmla="*/ 1355000 w 1843724"/>
                <a:gd name="connsiteY2" fmla="*/ 466799 h 1689794"/>
                <a:gd name="connsiteX3" fmla="*/ 1841942 w 1843724"/>
                <a:gd name="connsiteY3" fmla="*/ 430212 h 1689794"/>
                <a:gd name="connsiteX4" fmla="*/ 1365692 w 1843724"/>
                <a:gd name="connsiteY4" fmla="*/ 1587 h 1689794"/>
                <a:gd name="connsiteX5" fmla="*/ 384617 w 1843724"/>
                <a:gd name="connsiteY5" fmla="*/ 420687 h 1689794"/>
                <a:gd name="connsiteX6" fmla="*/ 41717 w 1843724"/>
                <a:gd name="connsiteY6" fmla="*/ 1287462 h 1689794"/>
                <a:gd name="connsiteX0" fmla="*/ 41717 w 1843724"/>
                <a:gd name="connsiteY0" fmla="*/ 1287462 h 1689794"/>
                <a:gd name="connsiteX1" fmla="*/ 634920 w 1843724"/>
                <a:gd name="connsiteY1" fmla="*/ 1546919 h 1689794"/>
                <a:gd name="connsiteX2" fmla="*/ 1355000 w 1843724"/>
                <a:gd name="connsiteY2" fmla="*/ 466799 h 1689794"/>
                <a:gd name="connsiteX3" fmla="*/ 1841942 w 1843724"/>
                <a:gd name="connsiteY3" fmla="*/ 430212 h 1689794"/>
                <a:gd name="connsiteX4" fmla="*/ 1365692 w 1843724"/>
                <a:gd name="connsiteY4" fmla="*/ 1587 h 1689794"/>
                <a:gd name="connsiteX5" fmla="*/ 384617 w 1843724"/>
                <a:gd name="connsiteY5" fmla="*/ 420687 h 1689794"/>
                <a:gd name="connsiteX6" fmla="*/ 41717 w 1843724"/>
                <a:gd name="connsiteY6" fmla="*/ 1287462 h 1689794"/>
                <a:gd name="connsiteX0" fmla="*/ 41717 w 1855725"/>
                <a:gd name="connsiteY0" fmla="*/ 1287462 h 1689794"/>
                <a:gd name="connsiteX1" fmla="*/ 634920 w 1855725"/>
                <a:gd name="connsiteY1" fmla="*/ 1546919 h 1689794"/>
                <a:gd name="connsiteX2" fmla="*/ 1282992 w 1855725"/>
                <a:gd name="connsiteY2" fmla="*/ 322783 h 1689794"/>
                <a:gd name="connsiteX3" fmla="*/ 1841942 w 1855725"/>
                <a:gd name="connsiteY3" fmla="*/ 430212 h 1689794"/>
                <a:gd name="connsiteX4" fmla="*/ 1365692 w 1855725"/>
                <a:gd name="connsiteY4" fmla="*/ 1587 h 1689794"/>
                <a:gd name="connsiteX5" fmla="*/ 384617 w 1855725"/>
                <a:gd name="connsiteY5" fmla="*/ 420687 h 1689794"/>
                <a:gd name="connsiteX6" fmla="*/ 41717 w 1855725"/>
                <a:gd name="connsiteY6" fmla="*/ 1287462 h 1689794"/>
                <a:gd name="connsiteX0" fmla="*/ 41717 w 1876164"/>
                <a:gd name="connsiteY0" fmla="*/ 1287462 h 1689794"/>
                <a:gd name="connsiteX1" fmla="*/ 634920 w 1876164"/>
                <a:gd name="connsiteY1" fmla="*/ 1546919 h 1689794"/>
                <a:gd name="connsiteX2" fmla="*/ 1571024 w 1876164"/>
                <a:gd name="connsiteY2" fmla="*/ 538807 h 1689794"/>
                <a:gd name="connsiteX3" fmla="*/ 1841942 w 1876164"/>
                <a:gd name="connsiteY3" fmla="*/ 430212 h 1689794"/>
                <a:gd name="connsiteX4" fmla="*/ 1365692 w 1876164"/>
                <a:gd name="connsiteY4" fmla="*/ 1587 h 1689794"/>
                <a:gd name="connsiteX5" fmla="*/ 384617 w 1876164"/>
                <a:gd name="connsiteY5" fmla="*/ 420687 h 1689794"/>
                <a:gd name="connsiteX6" fmla="*/ 41717 w 1876164"/>
                <a:gd name="connsiteY6" fmla="*/ 1287462 h 1689794"/>
                <a:gd name="connsiteX0" fmla="*/ 53718 w 1888165"/>
                <a:gd name="connsiteY0" fmla="*/ 1287462 h 1761802"/>
                <a:gd name="connsiteX1" fmla="*/ 718928 w 1888165"/>
                <a:gd name="connsiteY1" fmla="*/ 1618927 h 1761802"/>
                <a:gd name="connsiteX2" fmla="*/ 1583025 w 1888165"/>
                <a:gd name="connsiteY2" fmla="*/ 538807 h 1761802"/>
                <a:gd name="connsiteX3" fmla="*/ 1853943 w 1888165"/>
                <a:gd name="connsiteY3" fmla="*/ 430212 h 1761802"/>
                <a:gd name="connsiteX4" fmla="*/ 1377693 w 1888165"/>
                <a:gd name="connsiteY4" fmla="*/ 1587 h 1761802"/>
                <a:gd name="connsiteX5" fmla="*/ 396618 w 1888165"/>
                <a:gd name="connsiteY5" fmla="*/ 420687 h 1761802"/>
                <a:gd name="connsiteX6" fmla="*/ 53718 w 1888165"/>
                <a:gd name="connsiteY6" fmla="*/ 1287462 h 1761802"/>
                <a:gd name="connsiteX0" fmla="*/ 53718 w 1888165"/>
                <a:gd name="connsiteY0" fmla="*/ 1287462 h 1761802"/>
                <a:gd name="connsiteX1" fmla="*/ 718928 w 1888165"/>
                <a:gd name="connsiteY1" fmla="*/ 1618927 h 1761802"/>
                <a:gd name="connsiteX2" fmla="*/ 1583025 w 1888165"/>
                <a:gd name="connsiteY2" fmla="*/ 538807 h 1761802"/>
                <a:gd name="connsiteX3" fmla="*/ 1853943 w 1888165"/>
                <a:gd name="connsiteY3" fmla="*/ 430212 h 1761802"/>
                <a:gd name="connsiteX4" fmla="*/ 1377693 w 1888165"/>
                <a:gd name="connsiteY4" fmla="*/ 1587 h 1761802"/>
                <a:gd name="connsiteX5" fmla="*/ 396618 w 1888165"/>
                <a:gd name="connsiteY5" fmla="*/ 420687 h 1761802"/>
                <a:gd name="connsiteX6" fmla="*/ 53718 w 1888165"/>
                <a:gd name="connsiteY6" fmla="*/ 1287462 h 1761802"/>
                <a:gd name="connsiteX0" fmla="*/ 53718 w 1888165"/>
                <a:gd name="connsiteY0" fmla="*/ 1287462 h 1706006"/>
                <a:gd name="connsiteX1" fmla="*/ 718928 w 1888165"/>
                <a:gd name="connsiteY1" fmla="*/ 1618927 h 1706006"/>
                <a:gd name="connsiteX2" fmla="*/ 1583025 w 1888165"/>
                <a:gd name="connsiteY2" fmla="*/ 538807 h 1706006"/>
                <a:gd name="connsiteX3" fmla="*/ 1853943 w 1888165"/>
                <a:gd name="connsiteY3" fmla="*/ 430212 h 1706006"/>
                <a:gd name="connsiteX4" fmla="*/ 1377693 w 1888165"/>
                <a:gd name="connsiteY4" fmla="*/ 1587 h 1706006"/>
                <a:gd name="connsiteX5" fmla="*/ 396618 w 1888165"/>
                <a:gd name="connsiteY5" fmla="*/ 420687 h 1706006"/>
                <a:gd name="connsiteX6" fmla="*/ 53718 w 1888165"/>
                <a:gd name="connsiteY6" fmla="*/ 1287462 h 1706006"/>
                <a:gd name="connsiteX0" fmla="*/ 53718 w 1888165"/>
                <a:gd name="connsiteY0" fmla="*/ 1287462 h 1618927"/>
                <a:gd name="connsiteX1" fmla="*/ 718928 w 1888165"/>
                <a:gd name="connsiteY1" fmla="*/ 1618927 h 1618927"/>
                <a:gd name="connsiteX2" fmla="*/ 1583025 w 1888165"/>
                <a:gd name="connsiteY2" fmla="*/ 538807 h 1618927"/>
                <a:gd name="connsiteX3" fmla="*/ 1853943 w 1888165"/>
                <a:gd name="connsiteY3" fmla="*/ 430212 h 1618927"/>
                <a:gd name="connsiteX4" fmla="*/ 1377693 w 1888165"/>
                <a:gd name="connsiteY4" fmla="*/ 1587 h 1618927"/>
                <a:gd name="connsiteX5" fmla="*/ 396618 w 1888165"/>
                <a:gd name="connsiteY5" fmla="*/ 420687 h 1618927"/>
                <a:gd name="connsiteX6" fmla="*/ 53718 w 1888165"/>
                <a:gd name="connsiteY6" fmla="*/ 1287462 h 1618927"/>
                <a:gd name="connsiteX0" fmla="*/ 5223 w 1839670"/>
                <a:gd name="connsiteY0" fmla="*/ 1287462 h 1780287"/>
                <a:gd name="connsiteX1" fmla="*/ 379464 w 1839670"/>
                <a:gd name="connsiteY1" fmla="*/ 1506969 h 1780287"/>
                <a:gd name="connsiteX2" fmla="*/ 670433 w 1839670"/>
                <a:gd name="connsiteY2" fmla="*/ 1618927 h 1780287"/>
                <a:gd name="connsiteX3" fmla="*/ 1534530 w 1839670"/>
                <a:gd name="connsiteY3" fmla="*/ 538807 h 1780287"/>
                <a:gd name="connsiteX4" fmla="*/ 1805448 w 1839670"/>
                <a:gd name="connsiteY4" fmla="*/ 430212 h 1780287"/>
                <a:gd name="connsiteX5" fmla="*/ 1329198 w 1839670"/>
                <a:gd name="connsiteY5" fmla="*/ 1587 h 1780287"/>
                <a:gd name="connsiteX6" fmla="*/ 348123 w 1839670"/>
                <a:gd name="connsiteY6" fmla="*/ 420687 h 1780287"/>
                <a:gd name="connsiteX7" fmla="*/ 5223 w 1839670"/>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4947" h="1780287">
                  <a:moveTo>
                    <a:pt x="500" y="1287462"/>
                  </a:moveTo>
                  <a:cubicBezTo>
                    <a:pt x="1000" y="1451572"/>
                    <a:pt x="235534" y="1350106"/>
                    <a:pt x="346402" y="1405350"/>
                  </a:cubicBezTo>
                  <a:cubicBezTo>
                    <a:pt x="457270" y="1460594"/>
                    <a:pt x="473199" y="1780287"/>
                    <a:pt x="665710" y="1618927"/>
                  </a:cubicBezTo>
                  <a:cubicBezTo>
                    <a:pt x="905422" y="1553840"/>
                    <a:pt x="1238695" y="627021"/>
                    <a:pt x="1529807" y="538807"/>
                  </a:cubicBezTo>
                  <a:cubicBezTo>
                    <a:pt x="1820919" y="450593"/>
                    <a:pt x="1834947" y="519749"/>
                    <a:pt x="1800725" y="430212"/>
                  </a:cubicBezTo>
                  <a:cubicBezTo>
                    <a:pt x="1766503" y="340675"/>
                    <a:pt x="1567362" y="3174"/>
                    <a:pt x="1324475" y="1587"/>
                  </a:cubicBezTo>
                  <a:cubicBezTo>
                    <a:pt x="1081588" y="0"/>
                    <a:pt x="564063" y="206375"/>
                    <a:pt x="343400" y="420687"/>
                  </a:cubicBezTo>
                  <a:cubicBezTo>
                    <a:pt x="122738" y="635000"/>
                    <a:pt x="0" y="1123352"/>
                    <a:pt x="500" y="1287462"/>
                  </a:cubicBezTo>
                  <a:close/>
                </a:path>
              </a:pathLst>
            </a:custGeom>
            <a:gradFill flip="none" rotWithShape="1">
              <a:gsLst>
                <a:gs pos="74000">
                  <a:schemeClr val="bg1">
                    <a:alpha val="19000"/>
                  </a:schemeClr>
                </a:gs>
                <a:gs pos="50000">
                  <a:schemeClr val="bg1">
                    <a:alpha val="0"/>
                  </a:schemeClr>
                </a:gs>
                <a:gs pos="100000">
                  <a:schemeClr val="bg1">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105" name="자유형 121"/>
            <p:cNvSpPr/>
            <p:nvPr/>
          </p:nvSpPr>
          <p:spPr>
            <a:xfrm rot="5839189">
              <a:off x="4992666" y="4233137"/>
              <a:ext cx="1574504" cy="1185187"/>
            </a:xfrm>
            <a:custGeom>
              <a:avLst/>
              <a:gdLst>
                <a:gd name="connsiteX0" fmla="*/ 0 w 2171700"/>
                <a:gd name="connsiteY0" fmla="*/ 1038225 h 1914525"/>
                <a:gd name="connsiteX1" fmla="*/ 390525 w 2171700"/>
                <a:gd name="connsiteY1" fmla="*/ 1571625 h 1914525"/>
                <a:gd name="connsiteX2" fmla="*/ 819150 w 2171700"/>
                <a:gd name="connsiteY2" fmla="*/ 1914525 h 1914525"/>
                <a:gd name="connsiteX3" fmla="*/ 1409700 w 2171700"/>
                <a:gd name="connsiteY3" fmla="*/ 1771650 h 1914525"/>
                <a:gd name="connsiteX4" fmla="*/ 1876425 w 2171700"/>
                <a:gd name="connsiteY4" fmla="*/ 1371600 h 1914525"/>
                <a:gd name="connsiteX5" fmla="*/ 2171700 w 2171700"/>
                <a:gd name="connsiteY5" fmla="*/ 752475 h 1914525"/>
                <a:gd name="connsiteX6" fmla="*/ 2105025 w 2171700"/>
                <a:gd name="connsiteY6" fmla="*/ 0 h 1914525"/>
                <a:gd name="connsiteX7" fmla="*/ 1990725 w 2171700"/>
                <a:gd name="connsiteY7" fmla="*/ 209550 h 1914525"/>
                <a:gd name="connsiteX8" fmla="*/ 1733550 w 2171700"/>
                <a:gd name="connsiteY8" fmla="*/ 514350 h 1914525"/>
                <a:gd name="connsiteX9" fmla="*/ 1428750 w 2171700"/>
                <a:gd name="connsiteY9" fmla="*/ 533400 h 1914525"/>
                <a:gd name="connsiteX10" fmla="*/ 790575 w 2171700"/>
                <a:gd name="connsiteY10" fmla="*/ 942975 h 1914525"/>
                <a:gd name="connsiteX11" fmla="*/ 209550 w 2171700"/>
                <a:gd name="connsiteY11" fmla="*/ 1047750 h 1914525"/>
                <a:gd name="connsiteX12" fmla="*/ 0 w 2171700"/>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128712 h 2005012"/>
                <a:gd name="connsiteX1" fmla="*/ 420687 w 2201862"/>
                <a:gd name="connsiteY1" fmla="*/ 1662112 h 2005012"/>
                <a:gd name="connsiteX2" fmla="*/ 849312 w 2201862"/>
                <a:gd name="connsiteY2" fmla="*/ 2005012 h 2005012"/>
                <a:gd name="connsiteX3" fmla="*/ 1439862 w 2201862"/>
                <a:gd name="connsiteY3" fmla="*/ 1862137 h 2005012"/>
                <a:gd name="connsiteX4" fmla="*/ 1906587 w 2201862"/>
                <a:gd name="connsiteY4" fmla="*/ 1462087 h 2005012"/>
                <a:gd name="connsiteX5" fmla="*/ 2201862 w 2201862"/>
                <a:gd name="connsiteY5" fmla="*/ 842962 h 2005012"/>
                <a:gd name="connsiteX6" fmla="*/ 2135187 w 2201862"/>
                <a:gd name="connsiteY6" fmla="*/ 90487 h 2005012"/>
                <a:gd name="connsiteX7" fmla="*/ 2020887 w 2201862"/>
                <a:gd name="connsiteY7" fmla="*/ 300037 h 2005012"/>
                <a:gd name="connsiteX8" fmla="*/ 1763712 w 2201862"/>
                <a:gd name="connsiteY8" fmla="*/ 604837 h 2005012"/>
                <a:gd name="connsiteX9" fmla="*/ 1458912 w 2201862"/>
                <a:gd name="connsiteY9" fmla="*/ 623887 h 2005012"/>
                <a:gd name="connsiteX10" fmla="*/ 820737 w 2201862"/>
                <a:gd name="connsiteY10" fmla="*/ 1033462 h 2005012"/>
                <a:gd name="connsiteX11" fmla="*/ 239712 w 2201862"/>
                <a:gd name="connsiteY11" fmla="*/ 1138237 h 2005012"/>
                <a:gd name="connsiteX12" fmla="*/ 30162 w 2201862"/>
                <a:gd name="connsiteY12" fmla="*/ 1128712 h 2005012"/>
                <a:gd name="connsiteX0" fmla="*/ 30162 w 2239962"/>
                <a:gd name="connsiteY0" fmla="*/ 1128712 h 2005012"/>
                <a:gd name="connsiteX1" fmla="*/ 420687 w 2239962"/>
                <a:gd name="connsiteY1" fmla="*/ 1662112 h 2005012"/>
                <a:gd name="connsiteX2" fmla="*/ 849312 w 2239962"/>
                <a:gd name="connsiteY2" fmla="*/ 2005012 h 2005012"/>
                <a:gd name="connsiteX3" fmla="*/ 1439862 w 2239962"/>
                <a:gd name="connsiteY3" fmla="*/ 1862137 h 2005012"/>
                <a:gd name="connsiteX4" fmla="*/ 1906587 w 2239962"/>
                <a:gd name="connsiteY4" fmla="*/ 1462087 h 2005012"/>
                <a:gd name="connsiteX5" fmla="*/ 2201862 w 2239962"/>
                <a:gd name="connsiteY5" fmla="*/ 842962 h 2005012"/>
                <a:gd name="connsiteX6" fmla="*/ 2135187 w 2239962"/>
                <a:gd name="connsiteY6" fmla="*/ 90487 h 2005012"/>
                <a:gd name="connsiteX7" fmla="*/ 2020887 w 2239962"/>
                <a:gd name="connsiteY7" fmla="*/ 300037 h 2005012"/>
                <a:gd name="connsiteX8" fmla="*/ 1763712 w 2239962"/>
                <a:gd name="connsiteY8" fmla="*/ 604837 h 2005012"/>
                <a:gd name="connsiteX9" fmla="*/ 1458912 w 2239962"/>
                <a:gd name="connsiteY9" fmla="*/ 623887 h 2005012"/>
                <a:gd name="connsiteX10" fmla="*/ 820737 w 2239962"/>
                <a:gd name="connsiteY10" fmla="*/ 1033462 h 2005012"/>
                <a:gd name="connsiteX11" fmla="*/ 239712 w 2239962"/>
                <a:gd name="connsiteY11" fmla="*/ 1138237 h 2005012"/>
                <a:gd name="connsiteX12" fmla="*/ 30162 w 2239962"/>
                <a:gd name="connsiteY12" fmla="*/ 1128712 h 2005012"/>
                <a:gd name="connsiteX0" fmla="*/ 30162 w 2239962"/>
                <a:gd name="connsiteY0" fmla="*/ 1128712 h 2005012"/>
                <a:gd name="connsiteX1" fmla="*/ 420687 w 2239962"/>
                <a:gd name="connsiteY1" fmla="*/ 1662112 h 2005012"/>
                <a:gd name="connsiteX2" fmla="*/ 849312 w 2239962"/>
                <a:gd name="connsiteY2" fmla="*/ 2005012 h 2005012"/>
                <a:gd name="connsiteX3" fmla="*/ 1439862 w 2239962"/>
                <a:gd name="connsiteY3" fmla="*/ 1862137 h 2005012"/>
                <a:gd name="connsiteX4" fmla="*/ 1906587 w 2239962"/>
                <a:gd name="connsiteY4" fmla="*/ 1462087 h 2005012"/>
                <a:gd name="connsiteX5" fmla="*/ 2201862 w 2239962"/>
                <a:gd name="connsiteY5" fmla="*/ 842962 h 2005012"/>
                <a:gd name="connsiteX6" fmla="*/ 2135187 w 2239962"/>
                <a:gd name="connsiteY6" fmla="*/ 90487 h 2005012"/>
                <a:gd name="connsiteX7" fmla="*/ 2020887 w 2239962"/>
                <a:gd name="connsiteY7" fmla="*/ 300037 h 2005012"/>
                <a:gd name="connsiteX8" fmla="*/ 1763712 w 2239962"/>
                <a:gd name="connsiteY8" fmla="*/ 604837 h 2005012"/>
                <a:gd name="connsiteX9" fmla="*/ 1458912 w 2239962"/>
                <a:gd name="connsiteY9" fmla="*/ 623887 h 2005012"/>
                <a:gd name="connsiteX10" fmla="*/ 820737 w 2239962"/>
                <a:gd name="connsiteY10" fmla="*/ 1033462 h 2005012"/>
                <a:gd name="connsiteX11" fmla="*/ 239712 w 2239962"/>
                <a:gd name="connsiteY11" fmla="*/ 1138237 h 2005012"/>
                <a:gd name="connsiteX12" fmla="*/ 30162 w 2239962"/>
                <a:gd name="connsiteY12" fmla="*/ 1128712 h 2005012"/>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820737 w 2239962"/>
                <a:gd name="connsiteY9" fmla="*/ 1033462 h 2038350"/>
                <a:gd name="connsiteX10" fmla="*/ 239712 w 2239962"/>
                <a:gd name="connsiteY10" fmla="*/ 1138237 h 2038350"/>
                <a:gd name="connsiteX11" fmla="*/ 30162 w 2239962"/>
                <a:gd name="connsiteY11"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820737 w 2239962"/>
                <a:gd name="connsiteY9" fmla="*/ 1033462 h 2038350"/>
                <a:gd name="connsiteX10" fmla="*/ 239712 w 2239962"/>
                <a:gd name="connsiteY10" fmla="*/ 1138237 h 2038350"/>
                <a:gd name="connsiteX11" fmla="*/ 30162 w 2239962"/>
                <a:gd name="connsiteY11" fmla="*/ 1128712 h 2038350"/>
                <a:gd name="connsiteX0" fmla="*/ 30162 w 2220912"/>
                <a:gd name="connsiteY0" fmla="*/ 868362 h 1778000"/>
                <a:gd name="connsiteX1" fmla="*/ 420687 w 2220912"/>
                <a:gd name="connsiteY1" fmla="*/ 1401762 h 1778000"/>
                <a:gd name="connsiteX2" fmla="*/ 849312 w 2220912"/>
                <a:gd name="connsiteY2" fmla="*/ 1744662 h 1778000"/>
                <a:gd name="connsiteX3" fmla="*/ 1439862 w 2220912"/>
                <a:gd name="connsiteY3" fmla="*/ 1601787 h 1778000"/>
                <a:gd name="connsiteX4" fmla="*/ 1906587 w 2220912"/>
                <a:gd name="connsiteY4" fmla="*/ 1201737 h 1778000"/>
                <a:gd name="connsiteX5" fmla="*/ 2201862 w 2220912"/>
                <a:gd name="connsiteY5" fmla="*/ 582612 h 1778000"/>
                <a:gd name="connsiteX6" fmla="*/ 2020887 w 2220912"/>
                <a:gd name="connsiteY6" fmla="*/ 39687 h 1778000"/>
                <a:gd name="connsiteX7" fmla="*/ 1763712 w 2220912"/>
                <a:gd name="connsiteY7" fmla="*/ 344487 h 1778000"/>
                <a:gd name="connsiteX8" fmla="*/ 820737 w 2220912"/>
                <a:gd name="connsiteY8" fmla="*/ 773112 h 1778000"/>
                <a:gd name="connsiteX9" fmla="*/ 239712 w 2220912"/>
                <a:gd name="connsiteY9" fmla="*/ 877887 h 1778000"/>
                <a:gd name="connsiteX10" fmla="*/ 30162 w 2220912"/>
                <a:gd name="connsiteY10" fmla="*/ 868362 h 1778000"/>
                <a:gd name="connsiteX0" fmla="*/ 30162 w 2220912"/>
                <a:gd name="connsiteY0" fmla="*/ 868362 h 1778000"/>
                <a:gd name="connsiteX1" fmla="*/ 420687 w 2220912"/>
                <a:gd name="connsiteY1" fmla="*/ 1401762 h 1778000"/>
                <a:gd name="connsiteX2" fmla="*/ 849312 w 2220912"/>
                <a:gd name="connsiteY2" fmla="*/ 1744662 h 1778000"/>
                <a:gd name="connsiteX3" fmla="*/ 1439862 w 2220912"/>
                <a:gd name="connsiteY3" fmla="*/ 1601787 h 1778000"/>
                <a:gd name="connsiteX4" fmla="*/ 1906587 w 2220912"/>
                <a:gd name="connsiteY4" fmla="*/ 1201737 h 1778000"/>
                <a:gd name="connsiteX5" fmla="*/ 2201862 w 2220912"/>
                <a:gd name="connsiteY5" fmla="*/ 582612 h 1778000"/>
                <a:gd name="connsiteX6" fmla="*/ 2020887 w 2220912"/>
                <a:gd name="connsiteY6" fmla="*/ 39687 h 1778000"/>
                <a:gd name="connsiteX7" fmla="*/ 1763712 w 2220912"/>
                <a:gd name="connsiteY7" fmla="*/ 344487 h 1778000"/>
                <a:gd name="connsiteX8" fmla="*/ 820737 w 2220912"/>
                <a:gd name="connsiteY8" fmla="*/ 773112 h 1778000"/>
                <a:gd name="connsiteX9" fmla="*/ 239712 w 2220912"/>
                <a:gd name="connsiteY9" fmla="*/ 877887 h 1778000"/>
                <a:gd name="connsiteX10" fmla="*/ 30162 w 2220912"/>
                <a:gd name="connsiteY10" fmla="*/ 868362 h 1778000"/>
                <a:gd name="connsiteX0" fmla="*/ 30162 w 2312374"/>
                <a:gd name="connsiteY0" fmla="*/ 869819 h 1779457"/>
                <a:gd name="connsiteX1" fmla="*/ 420687 w 2312374"/>
                <a:gd name="connsiteY1" fmla="*/ 1403219 h 1779457"/>
                <a:gd name="connsiteX2" fmla="*/ 849312 w 2312374"/>
                <a:gd name="connsiteY2" fmla="*/ 1746119 h 1779457"/>
                <a:gd name="connsiteX3" fmla="*/ 1439862 w 2312374"/>
                <a:gd name="connsiteY3" fmla="*/ 1603244 h 1779457"/>
                <a:gd name="connsiteX4" fmla="*/ 1906587 w 2312374"/>
                <a:gd name="connsiteY4" fmla="*/ 1203194 h 1779457"/>
                <a:gd name="connsiteX5" fmla="*/ 2201862 w 2312374"/>
                <a:gd name="connsiteY5" fmla="*/ 584069 h 1779457"/>
                <a:gd name="connsiteX6" fmla="*/ 2239349 w 2312374"/>
                <a:gd name="connsiteY6" fmla="*/ 39687 h 1779457"/>
                <a:gd name="connsiteX7" fmla="*/ 1763712 w 2312374"/>
                <a:gd name="connsiteY7" fmla="*/ 345944 h 1779457"/>
                <a:gd name="connsiteX8" fmla="*/ 820737 w 2312374"/>
                <a:gd name="connsiteY8" fmla="*/ 774569 h 1779457"/>
                <a:gd name="connsiteX9" fmla="*/ 239712 w 2312374"/>
                <a:gd name="connsiteY9" fmla="*/ 879344 h 1779457"/>
                <a:gd name="connsiteX10" fmla="*/ 30162 w 2312374"/>
                <a:gd name="connsiteY10" fmla="*/ 869819 h 1779457"/>
                <a:gd name="connsiteX0" fmla="*/ 30162 w 2332627"/>
                <a:gd name="connsiteY0" fmla="*/ 846217 h 1755855"/>
                <a:gd name="connsiteX1" fmla="*/ 420687 w 2332627"/>
                <a:gd name="connsiteY1" fmla="*/ 1379617 h 1755855"/>
                <a:gd name="connsiteX2" fmla="*/ 849312 w 2332627"/>
                <a:gd name="connsiteY2" fmla="*/ 1722517 h 1755855"/>
                <a:gd name="connsiteX3" fmla="*/ 1439862 w 2332627"/>
                <a:gd name="connsiteY3" fmla="*/ 1579642 h 1755855"/>
                <a:gd name="connsiteX4" fmla="*/ 1906587 w 2332627"/>
                <a:gd name="connsiteY4" fmla="*/ 1179592 h 1755855"/>
                <a:gd name="connsiteX5" fmla="*/ 2201862 w 2332627"/>
                <a:gd name="connsiteY5" fmla="*/ 560467 h 1755855"/>
                <a:gd name="connsiteX6" fmla="*/ 2239349 w 2332627"/>
                <a:gd name="connsiteY6" fmla="*/ 16085 h 1755855"/>
                <a:gd name="connsiteX7" fmla="*/ 1642189 w 2332627"/>
                <a:gd name="connsiteY7" fmla="*/ 463955 h 1755855"/>
                <a:gd name="connsiteX8" fmla="*/ 820737 w 2332627"/>
                <a:gd name="connsiteY8" fmla="*/ 750967 h 1755855"/>
                <a:gd name="connsiteX9" fmla="*/ 239712 w 2332627"/>
                <a:gd name="connsiteY9" fmla="*/ 855742 h 1755855"/>
                <a:gd name="connsiteX10" fmla="*/ 30162 w 2332627"/>
                <a:gd name="connsiteY10" fmla="*/ 846217 h 1755855"/>
                <a:gd name="connsiteX0" fmla="*/ 30162 w 2332628"/>
                <a:gd name="connsiteY0" fmla="*/ 846217 h 1755855"/>
                <a:gd name="connsiteX1" fmla="*/ 420687 w 2332628"/>
                <a:gd name="connsiteY1" fmla="*/ 1379617 h 1755855"/>
                <a:gd name="connsiteX2" fmla="*/ 849312 w 2332628"/>
                <a:gd name="connsiteY2" fmla="*/ 1722517 h 1755855"/>
                <a:gd name="connsiteX3" fmla="*/ 1439862 w 2332628"/>
                <a:gd name="connsiteY3" fmla="*/ 1579642 h 1755855"/>
                <a:gd name="connsiteX4" fmla="*/ 1906587 w 2332628"/>
                <a:gd name="connsiteY4" fmla="*/ 1179592 h 1755855"/>
                <a:gd name="connsiteX5" fmla="*/ 2201862 w 2332628"/>
                <a:gd name="connsiteY5" fmla="*/ 560467 h 1755855"/>
                <a:gd name="connsiteX6" fmla="*/ 2239349 w 2332628"/>
                <a:gd name="connsiteY6" fmla="*/ 16085 h 1755855"/>
                <a:gd name="connsiteX7" fmla="*/ 1642189 w 2332628"/>
                <a:gd name="connsiteY7" fmla="*/ 463955 h 1755855"/>
                <a:gd name="connsiteX8" fmla="*/ 970384 w 2332628"/>
                <a:gd name="connsiteY8" fmla="*/ 538600 h 1755855"/>
                <a:gd name="connsiteX9" fmla="*/ 239712 w 2332628"/>
                <a:gd name="connsiteY9" fmla="*/ 855742 h 1755855"/>
                <a:gd name="connsiteX10" fmla="*/ 30162 w 2332628"/>
                <a:gd name="connsiteY10" fmla="*/ 846217 h 1755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2628" h="1755855">
                  <a:moveTo>
                    <a:pt x="30162" y="846217"/>
                  </a:moveTo>
                  <a:cubicBezTo>
                    <a:pt x="60324" y="933529"/>
                    <a:pt x="284162" y="1233567"/>
                    <a:pt x="420687" y="1379617"/>
                  </a:cubicBezTo>
                  <a:cubicBezTo>
                    <a:pt x="557212" y="1525667"/>
                    <a:pt x="679449" y="1689179"/>
                    <a:pt x="849312" y="1722517"/>
                  </a:cubicBezTo>
                  <a:cubicBezTo>
                    <a:pt x="1019175" y="1755855"/>
                    <a:pt x="1263650" y="1670129"/>
                    <a:pt x="1439862" y="1579642"/>
                  </a:cubicBezTo>
                  <a:cubicBezTo>
                    <a:pt x="1616074" y="1489155"/>
                    <a:pt x="1779587" y="1349455"/>
                    <a:pt x="1906587" y="1179592"/>
                  </a:cubicBezTo>
                  <a:cubicBezTo>
                    <a:pt x="2033587" y="1009729"/>
                    <a:pt x="2146402" y="754385"/>
                    <a:pt x="2201862" y="560467"/>
                  </a:cubicBezTo>
                  <a:cubicBezTo>
                    <a:pt x="2257322" y="366549"/>
                    <a:pt x="2332628" y="32170"/>
                    <a:pt x="2239349" y="16085"/>
                  </a:cubicBezTo>
                  <a:cubicBezTo>
                    <a:pt x="2146070" y="0"/>
                    <a:pt x="1853683" y="376869"/>
                    <a:pt x="1642189" y="463955"/>
                  </a:cubicBezTo>
                  <a:cubicBezTo>
                    <a:pt x="1430695" y="551041"/>
                    <a:pt x="1204130" y="473302"/>
                    <a:pt x="970384" y="538600"/>
                  </a:cubicBezTo>
                  <a:cubicBezTo>
                    <a:pt x="736638" y="603898"/>
                    <a:pt x="396416" y="804472"/>
                    <a:pt x="239712" y="855742"/>
                  </a:cubicBezTo>
                  <a:cubicBezTo>
                    <a:pt x="83008" y="907012"/>
                    <a:pt x="0" y="758905"/>
                    <a:pt x="30162" y="846217"/>
                  </a:cubicBezTo>
                  <a:close/>
                </a:path>
              </a:pathLst>
            </a:custGeom>
            <a:gradFill flip="none" rotWithShape="1">
              <a:gsLst>
                <a:gs pos="74000">
                  <a:schemeClr val="bg1">
                    <a:alpha val="11000"/>
                  </a:schemeClr>
                </a:gs>
                <a:gs pos="28000">
                  <a:schemeClr val="bg1">
                    <a:alpha val="0"/>
                  </a:schemeClr>
                </a:gs>
                <a:gs pos="0">
                  <a:schemeClr val="bg1">
                    <a:alpha val="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106" name="Oval 26"/>
            <p:cNvSpPr>
              <a:spLocks noChangeAspect="1" noChangeArrowheads="1"/>
            </p:cNvSpPr>
            <p:nvPr/>
          </p:nvSpPr>
          <p:spPr bwMode="auto">
            <a:xfrm rot="8100000">
              <a:off x="6006559" y="4664813"/>
              <a:ext cx="1550517" cy="831542"/>
            </a:xfrm>
            <a:prstGeom prst="ellipse">
              <a:avLst/>
            </a:prstGeom>
            <a:gradFill rotWithShape="1">
              <a:gsLst>
                <a:gs pos="0">
                  <a:schemeClr val="bg1">
                    <a:alpha val="33000"/>
                  </a:schemeClr>
                </a:gs>
                <a:gs pos="20000">
                  <a:schemeClr val="bg1">
                    <a:gamma/>
                    <a:shade val="46275"/>
                    <a:invGamma/>
                    <a:alpha val="0"/>
                  </a:schemeClr>
                </a:gs>
              </a:gsLst>
              <a:lin ang="5400000" scaled="1"/>
            </a:gradFill>
            <a:ln w="38100">
              <a:noFill/>
              <a:round/>
              <a:headEnd/>
              <a:tailE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grpSp>
      <p:sp>
        <p:nvSpPr>
          <p:cNvPr id="107" name="TextBox 72"/>
          <p:cNvSpPr txBox="1">
            <a:spLocks noChangeArrowheads="1"/>
          </p:cNvSpPr>
          <p:nvPr/>
        </p:nvSpPr>
        <p:spPr bwMode="auto">
          <a:xfrm>
            <a:off x="6342065" y="3263506"/>
            <a:ext cx="864115" cy="584775"/>
          </a:xfrm>
          <a:prstGeom prst="rect">
            <a:avLst/>
          </a:prstGeom>
          <a:noFill/>
          <a:ln w="9525">
            <a:noFill/>
            <a:miter lim="800000"/>
            <a:headEnd/>
            <a:tailEnd/>
          </a:ln>
        </p:spPr>
        <p:txBody>
          <a:bodyP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600" b="1" i="0" u="none" strike="noStrike" kern="1200" cap="none" spc="0" normalizeH="0" baseline="0" noProof="0" dirty="0">
                <a:ln>
                  <a:noFill/>
                </a:ln>
                <a:solidFill>
                  <a:prstClr val="black"/>
                </a:solidFill>
                <a:effectLst/>
                <a:uLnTx/>
                <a:uFillTx/>
                <a:latin typeface="Arial" pitchFamily="34" charset="0"/>
                <a:ea typeface="맑은 고딕" panose="020B0503020000020004" pitchFamily="34" charset="-127"/>
                <a:cs typeface="Arial" pitchFamily="34" charset="0"/>
              </a:rPr>
              <a:t>710 Km</a:t>
            </a:r>
            <a:endParaRPr kumimoji="0" lang="ko-KR" altLang="en-US" sz="1600" b="1" i="0" u="none" strike="noStrike" kern="1200" cap="none" spc="0" normalizeH="0" baseline="0" noProof="0" dirty="0">
              <a:ln>
                <a:noFill/>
              </a:ln>
              <a:solidFill>
                <a:prstClr val="black"/>
              </a:solidFill>
              <a:effectLst/>
              <a:uLnTx/>
              <a:uFillTx/>
              <a:latin typeface="Arial" pitchFamily="34" charset="0"/>
              <a:ea typeface="맑은 고딕" panose="020B0503020000020004" pitchFamily="34" charset="-127"/>
              <a:cs typeface="Arial" pitchFamily="34" charset="0"/>
            </a:endParaRPr>
          </a:p>
        </p:txBody>
      </p:sp>
      <p:cxnSp>
        <p:nvCxnSpPr>
          <p:cNvPr id="108" name="직선 연결선 124"/>
          <p:cNvCxnSpPr/>
          <p:nvPr/>
        </p:nvCxnSpPr>
        <p:spPr>
          <a:xfrm rot="5400000">
            <a:off x="-28767" y="3724639"/>
            <a:ext cx="2780950" cy="0"/>
          </a:xfrm>
          <a:prstGeom prst="line">
            <a:avLst/>
          </a:prstGeom>
          <a:ln w="38100">
            <a:solidFill>
              <a:schemeClr val="bg1">
                <a:lumMod val="6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9" name="직선 연결선 125"/>
          <p:cNvCxnSpPr/>
          <p:nvPr/>
        </p:nvCxnSpPr>
        <p:spPr>
          <a:xfrm rot="5400000">
            <a:off x="1656271" y="3611263"/>
            <a:ext cx="2554198" cy="0"/>
          </a:xfrm>
          <a:prstGeom prst="line">
            <a:avLst/>
          </a:prstGeom>
          <a:ln w="28575">
            <a:solidFill>
              <a:schemeClr val="bg1">
                <a:lumMod val="6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10" name="직선 연결선 126"/>
          <p:cNvCxnSpPr/>
          <p:nvPr/>
        </p:nvCxnSpPr>
        <p:spPr>
          <a:xfrm rot="5400000">
            <a:off x="3762113" y="3381783"/>
            <a:ext cx="2095238" cy="0"/>
          </a:xfrm>
          <a:prstGeom prst="line">
            <a:avLst/>
          </a:prstGeom>
          <a:ln w="28575">
            <a:solidFill>
              <a:schemeClr val="bg1">
                <a:lumMod val="6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11" name="직선 연결선 127"/>
          <p:cNvCxnSpPr/>
          <p:nvPr/>
        </p:nvCxnSpPr>
        <p:spPr>
          <a:xfrm rot="5400000">
            <a:off x="5391185" y="3267207"/>
            <a:ext cx="1866086" cy="0"/>
          </a:xfrm>
          <a:prstGeom prst="line">
            <a:avLst/>
          </a:prstGeom>
          <a:ln w="28575">
            <a:solidFill>
              <a:schemeClr val="bg1">
                <a:lumMod val="6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43" name="직선 연결선 36"/>
          <p:cNvCxnSpPr/>
          <p:nvPr/>
        </p:nvCxnSpPr>
        <p:spPr>
          <a:xfrm>
            <a:off x="7905769" y="5225669"/>
            <a:ext cx="1293070" cy="0"/>
          </a:xfrm>
          <a:prstGeom prst="line">
            <a:avLst/>
          </a:prstGeom>
          <a:ln w="12700">
            <a:solidFill>
              <a:schemeClr val="bg1">
                <a:lumMod val="85000"/>
                <a:alpha val="10000"/>
              </a:schemeClr>
            </a:solidFill>
          </a:ln>
          <a:scene3d>
            <a:camera prst="obliqueTopLeft"/>
            <a:lightRig rig="balanced" dir="t"/>
          </a:scene3d>
          <a:sp3d prstMaterial="matte">
            <a:bevelT w="0" h="1524000"/>
          </a:sp3d>
        </p:spPr>
        <p:style>
          <a:lnRef idx="3">
            <a:schemeClr val="accent1"/>
          </a:lnRef>
          <a:fillRef idx="0">
            <a:schemeClr val="accent1"/>
          </a:fillRef>
          <a:effectRef idx="2">
            <a:schemeClr val="accent1"/>
          </a:effectRef>
          <a:fontRef idx="minor">
            <a:schemeClr val="tx1"/>
          </a:fontRef>
        </p:style>
      </p:cxnSp>
      <p:sp>
        <p:nvSpPr>
          <p:cNvPr id="144" name="모서리가 둥근 직사각형 29"/>
          <p:cNvSpPr/>
          <p:nvPr/>
        </p:nvSpPr>
        <p:spPr>
          <a:xfrm>
            <a:off x="7735819" y="1488502"/>
            <a:ext cx="1350150" cy="941795"/>
          </a:xfrm>
          <a:prstGeom prst="roundRect">
            <a:avLst/>
          </a:prstGeom>
          <a:gradFill>
            <a:gsLst>
              <a:gs pos="0">
                <a:schemeClr val="bg1">
                  <a:lumMod val="50000"/>
                </a:schemeClr>
              </a:gs>
              <a:gs pos="80000">
                <a:schemeClr val="bg1">
                  <a:lumMod val="75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147" name="TextBox 146"/>
          <p:cNvSpPr txBox="1"/>
          <p:nvPr/>
        </p:nvSpPr>
        <p:spPr bwMode="auto">
          <a:xfrm>
            <a:off x="7643831" y="1604883"/>
            <a:ext cx="1505797" cy="584775"/>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600" b="1" i="0" u="none" strike="noStrike" kern="1200" cap="none" spc="0" normalizeH="0" baseline="0" noProof="0" dirty="0">
                <a:ln>
                  <a:noFill/>
                </a:ln>
                <a:solidFill>
                  <a:prstClr val="black"/>
                </a:solidFill>
                <a:effectLst/>
                <a:uLnTx/>
                <a:uFillTx/>
                <a:latin typeface="Arial" pitchFamily="34" charset="0"/>
                <a:ea typeface="맑은 고딕" panose="020B0503020000020004" pitchFamily="34" charset="-127"/>
                <a:cs typeface="Arial" pitchFamily="34" charset="0"/>
              </a:rPr>
              <a:t>TERMINAL PENUMPANG</a:t>
            </a:r>
          </a:p>
        </p:txBody>
      </p:sp>
      <p:sp>
        <p:nvSpPr>
          <p:cNvPr id="151" name="Oval 80"/>
          <p:cNvSpPr>
            <a:spLocks noChangeArrowheads="1"/>
          </p:cNvSpPr>
          <p:nvPr/>
        </p:nvSpPr>
        <p:spPr bwMode="auto">
          <a:xfrm>
            <a:off x="7661326" y="3790427"/>
            <a:ext cx="1110798" cy="454446"/>
          </a:xfrm>
          <a:prstGeom prst="ellipse">
            <a:avLst/>
          </a:prstGeom>
          <a:gradFill rotWithShape="1">
            <a:gsLst>
              <a:gs pos="0">
                <a:schemeClr val="tx1">
                  <a:alpha val="40000"/>
                </a:schemeClr>
              </a:gs>
              <a:gs pos="100000">
                <a:schemeClr val="tx1">
                  <a:alpha val="0"/>
                </a:schemeClr>
              </a:gs>
            </a:gsLst>
            <a:path path="shape">
              <a:fillToRect l="50000" t="50000" r="50000" b="50000"/>
            </a:path>
          </a:gradFill>
          <a:ln w="9525" algn="ctr">
            <a:noFill/>
            <a:round/>
            <a:headEnd/>
            <a:tailE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cxnSp>
        <p:nvCxnSpPr>
          <p:cNvPr id="162" name="직선 연결선 42"/>
          <p:cNvCxnSpPr/>
          <p:nvPr/>
        </p:nvCxnSpPr>
        <p:spPr>
          <a:xfrm>
            <a:off x="7848882" y="4140733"/>
            <a:ext cx="1293070" cy="0"/>
          </a:xfrm>
          <a:prstGeom prst="line">
            <a:avLst/>
          </a:prstGeom>
          <a:ln w="254000">
            <a:solidFill>
              <a:schemeClr val="bg1">
                <a:lumMod val="75000"/>
              </a:schemeClr>
            </a:solidFill>
          </a:ln>
          <a:scene3d>
            <a:camera prst="obliqueTopLeft"/>
            <a:lightRig rig="balanced" dir="t"/>
          </a:scene3d>
          <a:sp3d prstMaterial="matte">
            <a:bevelT w="0" h="1524000"/>
          </a:sp3d>
        </p:spPr>
        <p:style>
          <a:lnRef idx="3">
            <a:schemeClr val="accent1"/>
          </a:lnRef>
          <a:fillRef idx="0">
            <a:schemeClr val="accent1"/>
          </a:fillRef>
          <a:effectRef idx="2">
            <a:schemeClr val="accent1"/>
          </a:effectRef>
          <a:fontRef idx="minor">
            <a:schemeClr val="tx1"/>
          </a:fontRef>
        </p:style>
      </p:cxnSp>
      <p:sp>
        <p:nvSpPr>
          <p:cNvPr id="152" name="타원 115"/>
          <p:cNvSpPr/>
          <p:nvPr/>
        </p:nvSpPr>
        <p:spPr>
          <a:xfrm>
            <a:off x="7822122" y="2936452"/>
            <a:ext cx="1015723" cy="1015724"/>
          </a:xfrm>
          <a:prstGeom prst="ellipse">
            <a:avLst/>
          </a:prstGeom>
          <a:gradFill>
            <a:gsLst>
              <a:gs pos="0">
                <a:schemeClr val="bg1">
                  <a:lumMod val="50000"/>
                </a:schemeClr>
              </a:gs>
              <a:gs pos="80000">
                <a:schemeClr val="bg1">
                  <a:lumMod val="75000"/>
                </a:schemeClr>
              </a:gs>
              <a:gs pos="100000">
                <a:schemeClr val="bg1">
                  <a:lumMod val="85000"/>
                </a:schemeClr>
              </a:gs>
            </a:gsLst>
            <a:lin ang="16200000" scaled="0"/>
          </a:gradFill>
          <a:ln>
            <a:noFill/>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160" name="TextBox 72"/>
          <p:cNvSpPr txBox="1">
            <a:spLocks noChangeArrowheads="1"/>
          </p:cNvSpPr>
          <p:nvPr/>
        </p:nvSpPr>
        <p:spPr bwMode="auto">
          <a:xfrm>
            <a:off x="7901005" y="3106879"/>
            <a:ext cx="864115" cy="584775"/>
          </a:xfrm>
          <a:prstGeom prst="rect">
            <a:avLst/>
          </a:prstGeom>
          <a:noFill/>
          <a:ln w="9525">
            <a:noFill/>
            <a:miter lim="800000"/>
            <a:headEnd/>
            <a:tailEnd/>
          </a:ln>
        </p:spPr>
        <p:txBody>
          <a:bodyP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600" b="1" i="0" u="none" strike="noStrike" kern="1200" cap="none" spc="0" normalizeH="0" baseline="0" noProof="0" dirty="0">
                <a:ln>
                  <a:noFill/>
                </a:ln>
                <a:solidFill>
                  <a:prstClr val="black"/>
                </a:solidFill>
                <a:effectLst/>
                <a:uLnTx/>
                <a:uFillTx/>
                <a:latin typeface="Arial" pitchFamily="34" charset="0"/>
                <a:ea typeface="맑은 고딕" panose="020B0503020000020004" pitchFamily="34" charset="-127"/>
                <a:cs typeface="Arial" pitchFamily="34" charset="0"/>
              </a:rPr>
              <a:t>3 </a:t>
            </a:r>
            <a:r>
              <a:rPr kumimoji="0" lang="en-US" altLang="ko-KR" sz="1600" b="1" i="0" u="none" strike="noStrike" kern="1200" cap="none" spc="0" normalizeH="0" baseline="0" noProof="0" dirty="0" err="1">
                <a:ln>
                  <a:noFill/>
                </a:ln>
                <a:solidFill>
                  <a:prstClr val="black"/>
                </a:solidFill>
                <a:effectLst/>
                <a:uLnTx/>
                <a:uFillTx/>
                <a:latin typeface="Arial" pitchFamily="34" charset="0"/>
                <a:ea typeface="맑은 고딕" panose="020B0503020000020004" pitchFamily="34" charset="-127"/>
                <a:cs typeface="Arial" pitchFamily="34" charset="0"/>
              </a:rPr>
              <a:t>Lokasi</a:t>
            </a:r>
            <a:endParaRPr kumimoji="0" lang="ko-KR" altLang="en-US" sz="1600" b="1" i="0" u="none" strike="noStrike" kern="1200" cap="none" spc="0" normalizeH="0" baseline="0" noProof="0" dirty="0">
              <a:ln>
                <a:noFill/>
              </a:ln>
              <a:solidFill>
                <a:prstClr val="black"/>
              </a:solidFill>
              <a:effectLst/>
              <a:uLnTx/>
              <a:uFillTx/>
              <a:latin typeface="Arial" pitchFamily="34" charset="0"/>
              <a:ea typeface="맑은 고딕" panose="020B0503020000020004" pitchFamily="34" charset="-127"/>
              <a:cs typeface="Arial" pitchFamily="34" charset="0"/>
            </a:endParaRPr>
          </a:p>
        </p:txBody>
      </p:sp>
      <p:cxnSp>
        <p:nvCxnSpPr>
          <p:cNvPr id="161" name="직선 연결선 127"/>
          <p:cNvCxnSpPr/>
          <p:nvPr/>
        </p:nvCxnSpPr>
        <p:spPr>
          <a:xfrm flipH="1">
            <a:off x="7820777" y="2342279"/>
            <a:ext cx="3222" cy="1638265"/>
          </a:xfrm>
          <a:prstGeom prst="line">
            <a:avLst/>
          </a:prstGeom>
          <a:ln w="28575">
            <a:solidFill>
              <a:schemeClr val="bg1">
                <a:lumMod val="6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54" name="직선 연결선 69"/>
          <p:cNvCxnSpPr/>
          <p:nvPr/>
        </p:nvCxnSpPr>
        <p:spPr>
          <a:xfrm rot="5400000">
            <a:off x="6705503" y="3282447"/>
            <a:ext cx="1866082" cy="0"/>
          </a:xfrm>
          <a:prstGeom prst="line">
            <a:avLst/>
          </a:prstGeom>
          <a:ln w="28575">
            <a:solidFill>
              <a:schemeClr val="bg1">
                <a:lumMod val="6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50" name="직선 연결선 69"/>
          <p:cNvCxnSpPr/>
          <p:nvPr/>
        </p:nvCxnSpPr>
        <p:spPr>
          <a:xfrm>
            <a:off x="9077142" y="2349387"/>
            <a:ext cx="25119" cy="1704729"/>
          </a:xfrm>
          <a:prstGeom prst="line">
            <a:avLst/>
          </a:prstGeom>
          <a:ln w="28575">
            <a:solidFill>
              <a:schemeClr val="bg1">
                <a:lumMod val="6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68" name="Rectangle 167"/>
          <p:cNvSpPr/>
          <p:nvPr/>
        </p:nvSpPr>
        <p:spPr>
          <a:xfrm>
            <a:off x="18423" y="5566094"/>
            <a:ext cx="9144000" cy="1323439"/>
          </a:xfrm>
          <a:prstGeom prst="rect">
            <a:avLst/>
          </a:prstGeom>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err="1">
                <a:ln>
                  <a:noFill/>
                </a:ln>
                <a:solidFill>
                  <a:prstClr val="white"/>
                </a:solidFill>
                <a:effectLst/>
                <a:uLnTx/>
                <a:uFillTx/>
                <a:latin typeface="Arial" pitchFamily="34" charset="0"/>
                <a:ea typeface="+mn-ea"/>
                <a:cs typeface="Arial" pitchFamily="34" charset="0"/>
              </a:rPr>
              <a:t>Untuk</a:t>
            </a:r>
            <a:r>
              <a:rPr kumimoji="0" lang="en-US" sz="2000" b="1" i="0" u="none" strike="noStrike" kern="1200" cap="none" spc="0" normalizeH="0" baseline="0" noProof="0" dirty="0">
                <a:ln>
                  <a:noFill/>
                </a:ln>
                <a:solidFill>
                  <a:prstClr val="white"/>
                </a:solidFill>
                <a:effectLst/>
                <a:uLnTx/>
                <a:uFillTx/>
                <a:latin typeface="Arial" pitchFamily="34" charset="0"/>
                <a:ea typeface="+mn-ea"/>
                <a:cs typeface="Arial" pitchFamily="34" charset="0"/>
              </a:rPr>
              <a:t> </a:t>
            </a:r>
            <a:r>
              <a:rPr kumimoji="0" lang="en-US" sz="2000" b="1" i="0" u="none" strike="noStrike" kern="1200" cap="none" spc="0" normalizeH="0" baseline="0" noProof="0" dirty="0" err="1">
                <a:ln>
                  <a:noFill/>
                </a:ln>
                <a:solidFill>
                  <a:prstClr val="white"/>
                </a:solidFill>
                <a:effectLst/>
                <a:uLnTx/>
                <a:uFillTx/>
                <a:latin typeface="Arial" pitchFamily="34" charset="0"/>
                <a:ea typeface="+mn-ea"/>
                <a:cs typeface="Arial" pitchFamily="34" charset="0"/>
              </a:rPr>
              <a:t>membiayai</a:t>
            </a:r>
            <a:r>
              <a:rPr kumimoji="0" lang="en-US" sz="2000" b="1" i="0" u="none" strike="noStrike" kern="1200" cap="none" spc="0" normalizeH="0" baseline="0" noProof="0" dirty="0">
                <a:ln>
                  <a:noFill/>
                </a:ln>
                <a:solidFill>
                  <a:prstClr val="white"/>
                </a:solidFill>
                <a:effectLst/>
                <a:uLnTx/>
                <a:uFillTx/>
                <a:latin typeface="Arial" pitchFamily="34" charset="0"/>
                <a:ea typeface="+mn-ea"/>
                <a:cs typeface="Arial" pitchFamily="34" charset="0"/>
              </a:rPr>
              <a:t> </a:t>
            </a:r>
            <a:r>
              <a:rPr kumimoji="0" lang="en-US" sz="2000" b="1" i="0" u="none" strike="noStrike" kern="1200" cap="none" spc="0" normalizeH="0" baseline="0" noProof="0" dirty="0" err="1">
                <a:ln>
                  <a:noFill/>
                </a:ln>
                <a:solidFill>
                  <a:prstClr val="white"/>
                </a:solidFill>
                <a:effectLst/>
                <a:uLnTx/>
                <a:uFillTx/>
                <a:latin typeface="Arial" pitchFamily="34" charset="0"/>
                <a:ea typeface="+mn-ea"/>
                <a:cs typeface="Arial" pitchFamily="34" charset="0"/>
              </a:rPr>
              <a:t>infrastuktut</a:t>
            </a:r>
            <a:r>
              <a:rPr kumimoji="0" lang="en-US" sz="2000" b="1" i="0" u="none" strike="noStrike" kern="1200" cap="none" spc="0" normalizeH="0" baseline="0" noProof="0" dirty="0">
                <a:ln>
                  <a:noFill/>
                </a:ln>
                <a:solidFill>
                  <a:prstClr val="white"/>
                </a:solidFill>
                <a:effectLst/>
                <a:uLnTx/>
                <a:uFillTx/>
                <a:latin typeface="Arial" pitchFamily="34" charset="0"/>
                <a:ea typeface="+mn-ea"/>
                <a:cs typeface="Arial" pitchFamily="34" charset="0"/>
              </a:rPr>
              <a:t> </a:t>
            </a:r>
            <a:r>
              <a:rPr kumimoji="0" lang="en-US" sz="2000" b="1" i="0" u="none" strike="noStrike" kern="1200" cap="none" spc="0" normalizeH="0" baseline="0" noProof="0" dirty="0" err="1">
                <a:ln>
                  <a:noFill/>
                </a:ln>
                <a:solidFill>
                  <a:prstClr val="white"/>
                </a:solidFill>
                <a:effectLst/>
                <a:uLnTx/>
                <a:uFillTx/>
                <a:latin typeface="Arial" pitchFamily="34" charset="0"/>
                <a:ea typeface="+mn-ea"/>
                <a:cs typeface="Arial" pitchFamily="34" charset="0"/>
              </a:rPr>
              <a:t>tersebut</a:t>
            </a:r>
            <a:r>
              <a:rPr kumimoji="0" lang="en-US" sz="2000" b="1" i="0" u="none" strike="noStrike" kern="1200" cap="none" spc="0" normalizeH="0" baseline="0" noProof="0" dirty="0">
                <a:ln>
                  <a:noFill/>
                </a:ln>
                <a:solidFill>
                  <a:prstClr val="white"/>
                </a:solidFill>
                <a:effectLst/>
                <a:uLnTx/>
                <a:uFillTx/>
                <a:latin typeface="Arial" pitchFamily="34" charset="0"/>
                <a:ea typeface="+mn-ea"/>
                <a:cs typeface="Arial" pitchFamily="34" charset="0"/>
              </a:rPr>
              <a:t>, </a:t>
            </a:r>
            <a:r>
              <a:rPr kumimoji="0" lang="en-US" sz="2000" b="1" i="0" u="none" strike="noStrike" kern="1200" cap="none" spc="0" normalizeH="0" baseline="0" noProof="0" dirty="0" err="1">
                <a:ln>
                  <a:noFill/>
                </a:ln>
                <a:solidFill>
                  <a:prstClr val="white"/>
                </a:solidFill>
                <a:effectLst/>
                <a:uLnTx/>
                <a:uFillTx/>
                <a:latin typeface="Arial" pitchFamily="34" charset="0"/>
                <a:ea typeface="+mn-ea"/>
                <a:cs typeface="Arial" pitchFamily="34" charset="0"/>
              </a:rPr>
              <a:t>dibutuhkan</a:t>
            </a:r>
            <a:r>
              <a:rPr kumimoji="0" lang="en-US" sz="2000" b="1" i="0" u="none" strike="noStrike" kern="1200" cap="none" spc="0" normalizeH="0" baseline="0" noProof="0" dirty="0">
                <a:ln>
                  <a:noFill/>
                </a:ln>
                <a:solidFill>
                  <a:prstClr val="white"/>
                </a:solidFill>
                <a:effectLst/>
                <a:uLnTx/>
                <a:uFillTx/>
                <a:latin typeface="Arial" pitchFamily="34" charset="0"/>
                <a:ea typeface="+mn-ea"/>
                <a:cs typeface="Arial" pitchFamily="34" charset="0"/>
              </a:rPr>
              <a:t> </a:t>
            </a:r>
            <a:r>
              <a:rPr kumimoji="0" lang="en-US" sz="2000" b="1" i="0" u="none" strike="noStrike" kern="1200" cap="none" spc="0" normalizeH="0" baseline="0" noProof="0" dirty="0" err="1">
                <a:ln>
                  <a:noFill/>
                </a:ln>
                <a:solidFill>
                  <a:prstClr val="white"/>
                </a:solidFill>
                <a:effectLst/>
                <a:uLnTx/>
                <a:uFillTx/>
                <a:latin typeface="Arial" pitchFamily="34" charset="0"/>
                <a:ea typeface="+mn-ea"/>
                <a:cs typeface="Arial" pitchFamily="34" charset="0"/>
              </a:rPr>
              <a:t>optimalisasi</a:t>
            </a:r>
            <a:r>
              <a:rPr kumimoji="0" lang="en-US" sz="2000" b="1" i="0" u="none" strike="noStrike" kern="1200" cap="none" spc="0" normalizeH="0" baseline="0" noProof="0" dirty="0">
                <a:ln>
                  <a:noFill/>
                </a:ln>
                <a:solidFill>
                  <a:prstClr val="white"/>
                </a:solidFill>
                <a:effectLst/>
                <a:uLnTx/>
                <a:uFillTx/>
                <a:latin typeface="Arial" pitchFamily="34" charset="0"/>
                <a:ea typeface="+mn-ea"/>
                <a:cs typeface="Arial" pitchFamily="34" charset="0"/>
              </a:rPr>
              <a:t> </a:t>
            </a:r>
            <a:r>
              <a:rPr kumimoji="0" lang="en-US" sz="2000" b="1" i="0" u="none" strike="noStrike" kern="1200" cap="none" spc="0" normalizeH="0" baseline="0" noProof="0" dirty="0" err="1">
                <a:ln>
                  <a:noFill/>
                </a:ln>
                <a:solidFill>
                  <a:prstClr val="white"/>
                </a:solidFill>
                <a:effectLst/>
                <a:uLnTx/>
                <a:uFillTx/>
                <a:latin typeface="Arial" pitchFamily="34" charset="0"/>
                <a:ea typeface="+mn-ea"/>
                <a:cs typeface="Arial" pitchFamily="34" charset="0"/>
              </a:rPr>
              <a:t>pendapatan</a:t>
            </a:r>
            <a:r>
              <a:rPr kumimoji="0" lang="en-US" sz="2000" b="1" i="0" u="none" strike="noStrike" kern="1200" cap="none" spc="0" normalizeH="0" baseline="0" noProof="0" dirty="0">
                <a:ln>
                  <a:noFill/>
                </a:ln>
                <a:solidFill>
                  <a:prstClr val="white"/>
                </a:solidFill>
                <a:effectLst/>
                <a:uLnTx/>
                <a:uFillTx/>
                <a:latin typeface="Arial" pitchFamily="34" charset="0"/>
                <a:ea typeface="+mn-ea"/>
                <a:cs typeface="Arial" pitchFamily="34" charset="0"/>
              </a:rPr>
              <a:t> yang </a:t>
            </a:r>
            <a:r>
              <a:rPr kumimoji="0" lang="en-US" sz="2000" b="1" i="0" u="none" strike="noStrike" kern="1200" cap="none" spc="0" normalizeH="0" baseline="0" noProof="0" dirty="0" err="1">
                <a:ln>
                  <a:noFill/>
                </a:ln>
                <a:solidFill>
                  <a:prstClr val="white"/>
                </a:solidFill>
                <a:effectLst/>
                <a:uLnTx/>
                <a:uFillTx/>
                <a:latin typeface="Arial" pitchFamily="34" charset="0"/>
                <a:ea typeface="+mn-ea"/>
                <a:cs typeface="Arial" pitchFamily="34" charset="0"/>
              </a:rPr>
              <a:t>diarahkan</a:t>
            </a:r>
            <a:r>
              <a:rPr kumimoji="0" lang="en-US" sz="2000" b="1" i="0" u="none" strike="noStrike" kern="1200" cap="none" spc="0" normalizeH="0" baseline="0" noProof="0" dirty="0">
                <a:ln>
                  <a:noFill/>
                </a:ln>
                <a:solidFill>
                  <a:prstClr val="white"/>
                </a:solidFill>
                <a:effectLst/>
                <a:uLnTx/>
                <a:uFillTx/>
                <a:latin typeface="Arial" pitchFamily="34" charset="0"/>
                <a:ea typeface="+mn-ea"/>
                <a:cs typeface="Arial" pitchFamily="34" charset="0"/>
              </a:rPr>
              <a:t> </a:t>
            </a:r>
            <a:r>
              <a:rPr kumimoji="0" lang="en-US" sz="2000" b="1" i="0" u="none" strike="noStrike" kern="1200" cap="none" spc="0" normalizeH="0" baseline="0" noProof="0" dirty="0" err="1">
                <a:ln>
                  <a:noFill/>
                </a:ln>
                <a:solidFill>
                  <a:prstClr val="white"/>
                </a:solidFill>
                <a:effectLst/>
                <a:uLnTx/>
                <a:uFillTx/>
                <a:latin typeface="Arial" pitchFamily="34" charset="0"/>
                <a:ea typeface="+mn-ea"/>
                <a:cs typeface="Arial" pitchFamily="34" charset="0"/>
              </a:rPr>
              <a:t>pada</a:t>
            </a:r>
            <a:r>
              <a:rPr kumimoji="0" lang="en-US" sz="2000" b="1" i="0" u="none" strike="noStrike" kern="1200" cap="none" spc="0" normalizeH="0" baseline="0" noProof="0" dirty="0">
                <a:ln>
                  <a:noFill/>
                </a:ln>
                <a:solidFill>
                  <a:prstClr val="white"/>
                </a:solidFill>
                <a:effectLst/>
                <a:uLnTx/>
                <a:uFillTx/>
                <a:latin typeface="Arial" pitchFamily="34" charset="0"/>
                <a:ea typeface="+mn-ea"/>
                <a:cs typeface="Arial" pitchFamily="34" charset="0"/>
              </a:rPr>
              <a:t> </a:t>
            </a:r>
            <a:r>
              <a:rPr kumimoji="0" lang="en-US" sz="2000" b="1" i="0" u="none" strike="noStrike" kern="1200" cap="none" spc="0" normalizeH="0" baseline="0" noProof="0" dirty="0" err="1">
                <a:ln>
                  <a:noFill/>
                </a:ln>
                <a:solidFill>
                  <a:prstClr val="white"/>
                </a:solidFill>
                <a:effectLst/>
                <a:uLnTx/>
                <a:uFillTx/>
                <a:latin typeface="Arial" pitchFamily="34" charset="0"/>
                <a:ea typeface="+mn-ea"/>
                <a:cs typeface="Arial" pitchFamily="34" charset="0"/>
              </a:rPr>
              <a:t>perluasan</a:t>
            </a:r>
            <a:r>
              <a:rPr kumimoji="0" lang="en-US" sz="2000" b="1" i="0" u="none" strike="noStrike" kern="1200" cap="none" spc="0" normalizeH="0" baseline="0" noProof="0" dirty="0">
                <a:ln>
                  <a:noFill/>
                </a:ln>
                <a:solidFill>
                  <a:prstClr val="white"/>
                </a:solidFill>
                <a:effectLst/>
                <a:uLnTx/>
                <a:uFillTx/>
                <a:latin typeface="Arial" pitchFamily="34" charset="0"/>
                <a:ea typeface="+mn-ea"/>
                <a:cs typeface="Arial" pitchFamily="34" charset="0"/>
              </a:rPr>
              <a:t> basis </a:t>
            </a:r>
            <a:r>
              <a:rPr kumimoji="0" lang="en-US" sz="2000" b="1" i="0" u="none" strike="noStrike" kern="1200" cap="none" spc="0" normalizeH="0" baseline="0" noProof="0" dirty="0" err="1">
                <a:ln>
                  <a:noFill/>
                </a:ln>
                <a:solidFill>
                  <a:prstClr val="white"/>
                </a:solidFill>
                <a:effectLst/>
                <a:uLnTx/>
                <a:uFillTx/>
                <a:latin typeface="Arial" pitchFamily="34" charset="0"/>
                <a:ea typeface="+mn-ea"/>
                <a:cs typeface="Arial" pitchFamily="34" charset="0"/>
              </a:rPr>
              <a:t>pendapatan</a:t>
            </a:r>
            <a:r>
              <a:rPr kumimoji="0" lang="en-US" sz="2000" b="1" i="0" u="none" strike="noStrike" kern="1200" cap="none" spc="0" normalizeH="0" baseline="0" noProof="0" dirty="0">
                <a:ln>
                  <a:noFill/>
                </a:ln>
                <a:solidFill>
                  <a:prstClr val="white"/>
                </a:solidFill>
                <a:effectLst/>
                <a:uLnTx/>
                <a:uFillTx/>
                <a:latin typeface="Arial" pitchFamily="34" charset="0"/>
                <a:ea typeface="+mn-ea"/>
                <a:cs typeface="Arial" pitchFamily="34" charset="0"/>
              </a:rPr>
              <a:t>. </a:t>
            </a:r>
            <a:r>
              <a:rPr kumimoji="0" lang="en-US" sz="2000" b="1" i="0" u="none" strike="noStrike" kern="1200" cap="none" spc="0" normalizeH="0" baseline="0" noProof="0" dirty="0" err="1">
                <a:ln>
                  <a:noFill/>
                </a:ln>
                <a:solidFill>
                  <a:prstClr val="white"/>
                </a:solidFill>
                <a:effectLst/>
                <a:uLnTx/>
                <a:uFillTx/>
                <a:latin typeface="Arial" pitchFamily="34" charset="0"/>
                <a:ea typeface="+mn-ea"/>
                <a:cs typeface="Arial" pitchFamily="34" charset="0"/>
              </a:rPr>
              <a:t>Namun</a:t>
            </a:r>
            <a:r>
              <a:rPr kumimoji="0" lang="en-US" sz="2000" b="1" i="0" u="none" strike="noStrike" kern="1200" cap="none" spc="0" normalizeH="0" baseline="0" noProof="0" dirty="0">
                <a:ln>
                  <a:noFill/>
                </a:ln>
                <a:solidFill>
                  <a:prstClr val="white"/>
                </a:solidFill>
                <a:effectLst/>
                <a:uLnTx/>
                <a:uFillTx/>
                <a:latin typeface="Arial" pitchFamily="34" charset="0"/>
                <a:ea typeface="+mn-ea"/>
                <a:cs typeface="Arial" pitchFamily="34" charset="0"/>
              </a:rPr>
              <a:t> </a:t>
            </a:r>
            <a:r>
              <a:rPr kumimoji="0" lang="en-US" sz="2000" b="1" i="0" u="none" strike="noStrike" kern="1200" cap="none" spc="0" normalizeH="0" baseline="0" noProof="0" dirty="0" err="1">
                <a:ln>
                  <a:noFill/>
                </a:ln>
                <a:solidFill>
                  <a:prstClr val="white"/>
                </a:solidFill>
                <a:effectLst/>
                <a:uLnTx/>
                <a:uFillTx/>
                <a:latin typeface="Arial" pitchFamily="34" charset="0"/>
                <a:ea typeface="+mn-ea"/>
                <a:cs typeface="Arial" pitchFamily="34" charset="0"/>
              </a:rPr>
              <a:t>tetap</a:t>
            </a:r>
            <a:r>
              <a:rPr kumimoji="0" lang="en-US" sz="2000" b="1" i="0" u="none" strike="noStrike" kern="1200" cap="none" spc="0" normalizeH="0" baseline="0" noProof="0" dirty="0">
                <a:ln>
                  <a:noFill/>
                </a:ln>
                <a:solidFill>
                  <a:prstClr val="white"/>
                </a:solidFill>
                <a:effectLst/>
                <a:uLnTx/>
                <a:uFillTx/>
                <a:latin typeface="Arial" pitchFamily="34" charset="0"/>
                <a:ea typeface="+mn-ea"/>
                <a:cs typeface="Arial" pitchFamily="34" charset="0"/>
              </a:rPr>
              <a:t> </a:t>
            </a:r>
            <a:r>
              <a:rPr kumimoji="0" lang="en-US" sz="2000" b="1" i="0" u="none" strike="noStrike" kern="1200" cap="none" spc="0" normalizeH="0" baseline="0" noProof="0" dirty="0" err="1">
                <a:ln>
                  <a:noFill/>
                </a:ln>
                <a:solidFill>
                  <a:prstClr val="white"/>
                </a:solidFill>
                <a:effectLst/>
                <a:uLnTx/>
                <a:uFillTx/>
                <a:latin typeface="Arial" pitchFamily="34" charset="0"/>
                <a:ea typeface="+mn-ea"/>
                <a:cs typeface="Arial" pitchFamily="34" charset="0"/>
              </a:rPr>
              <a:t>selaras</a:t>
            </a:r>
            <a:r>
              <a:rPr kumimoji="0" lang="en-US" sz="2000" b="1" i="0" u="none" strike="noStrike" kern="1200" cap="none" spc="0" normalizeH="0" baseline="0" noProof="0" dirty="0">
                <a:ln>
                  <a:noFill/>
                </a:ln>
                <a:solidFill>
                  <a:prstClr val="white"/>
                </a:solidFill>
                <a:effectLst/>
                <a:uLnTx/>
                <a:uFillTx/>
                <a:latin typeface="Arial" pitchFamily="34" charset="0"/>
                <a:ea typeface="+mn-ea"/>
                <a:cs typeface="Arial" pitchFamily="34" charset="0"/>
              </a:rPr>
              <a:t> </a:t>
            </a:r>
            <a:r>
              <a:rPr kumimoji="0" lang="en-US" sz="2000" b="1" i="0" u="none" strike="noStrike" kern="1200" cap="none" spc="0" normalizeH="0" baseline="0" noProof="0" dirty="0" err="1">
                <a:ln>
                  <a:noFill/>
                </a:ln>
                <a:solidFill>
                  <a:prstClr val="white"/>
                </a:solidFill>
                <a:effectLst/>
                <a:uLnTx/>
                <a:uFillTx/>
                <a:latin typeface="Arial" pitchFamily="34" charset="0"/>
                <a:ea typeface="+mn-ea"/>
                <a:cs typeface="Arial" pitchFamily="34" charset="0"/>
              </a:rPr>
              <a:t>dengan</a:t>
            </a:r>
            <a:r>
              <a:rPr kumimoji="0" lang="en-US" sz="2000" b="1" i="0" u="none" strike="noStrike" kern="1200" cap="none" spc="0" normalizeH="0" baseline="0" noProof="0" dirty="0">
                <a:ln>
                  <a:noFill/>
                </a:ln>
                <a:solidFill>
                  <a:prstClr val="white"/>
                </a:solidFill>
                <a:effectLst/>
                <a:uLnTx/>
                <a:uFillTx/>
                <a:latin typeface="Arial" pitchFamily="34" charset="0"/>
                <a:ea typeface="+mn-ea"/>
                <a:cs typeface="Arial" pitchFamily="34" charset="0"/>
              </a:rPr>
              <a:t> </a:t>
            </a:r>
            <a:r>
              <a:rPr kumimoji="0" lang="en-US" sz="2000" b="1" i="0" u="none" strike="noStrike" kern="1200" cap="none" spc="0" normalizeH="0" baseline="0" noProof="0" dirty="0" err="1">
                <a:ln>
                  <a:noFill/>
                </a:ln>
                <a:solidFill>
                  <a:prstClr val="white"/>
                </a:solidFill>
                <a:effectLst/>
                <a:uLnTx/>
                <a:uFillTx/>
                <a:latin typeface="Arial" pitchFamily="34" charset="0"/>
                <a:ea typeface="+mn-ea"/>
                <a:cs typeface="Arial" pitchFamily="34" charset="0"/>
              </a:rPr>
              <a:t>kapasitas</a:t>
            </a:r>
            <a:r>
              <a:rPr kumimoji="0" lang="en-US" sz="2000" b="1" i="0" u="none" strike="noStrike" kern="1200" cap="none" spc="0" normalizeH="0" baseline="0" noProof="0" dirty="0">
                <a:ln>
                  <a:noFill/>
                </a:ln>
                <a:solidFill>
                  <a:prstClr val="white"/>
                </a:solidFill>
                <a:effectLst/>
                <a:uLnTx/>
                <a:uFillTx/>
                <a:latin typeface="Arial" pitchFamily="34" charset="0"/>
                <a:ea typeface="+mn-ea"/>
                <a:cs typeface="Arial" pitchFamily="34" charset="0"/>
              </a:rPr>
              <a:t> </a:t>
            </a:r>
            <a:r>
              <a:rPr kumimoji="0" lang="en-US" sz="2000" b="1" i="0" u="none" strike="noStrike" kern="1200" cap="none" spc="0" normalizeH="0" baseline="0" noProof="0" dirty="0" err="1">
                <a:ln>
                  <a:noFill/>
                </a:ln>
                <a:solidFill>
                  <a:prstClr val="white"/>
                </a:solidFill>
                <a:effectLst/>
                <a:uLnTx/>
                <a:uFillTx/>
                <a:latin typeface="Arial" pitchFamily="34" charset="0"/>
                <a:ea typeface="+mn-ea"/>
                <a:cs typeface="Arial" pitchFamily="34" charset="0"/>
              </a:rPr>
              <a:t>perekonomian</a:t>
            </a:r>
            <a:r>
              <a:rPr kumimoji="0" lang="en-US" sz="2000" b="1" i="0" u="none" strike="noStrike" kern="1200" cap="none" spc="0" normalizeH="0" baseline="0" noProof="0" dirty="0">
                <a:ln>
                  <a:noFill/>
                </a:ln>
                <a:solidFill>
                  <a:prstClr val="white"/>
                </a:solidFill>
                <a:effectLst/>
                <a:uLnTx/>
                <a:uFillTx/>
                <a:latin typeface="Arial" pitchFamily="34" charset="0"/>
                <a:ea typeface="+mn-ea"/>
                <a:cs typeface="Arial" pitchFamily="34" charset="0"/>
              </a:rPr>
              <a:t> agar </a:t>
            </a:r>
            <a:r>
              <a:rPr kumimoji="0" lang="en-US" sz="2000" b="1" i="0" u="none" strike="noStrike" kern="1200" cap="none" spc="0" normalizeH="0" baseline="0" noProof="0" dirty="0" err="1">
                <a:ln>
                  <a:noFill/>
                </a:ln>
                <a:solidFill>
                  <a:prstClr val="white"/>
                </a:solidFill>
                <a:effectLst/>
                <a:uLnTx/>
                <a:uFillTx/>
                <a:latin typeface="Arial" pitchFamily="34" charset="0"/>
                <a:ea typeface="+mn-ea"/>
                <a:cs typeface="Arial" pitchFamily="34" charset="0"/>
              </a:rPr>
              <a:t>tidak</a:t>
            </a:r>
            <a:r>
              <a:rPr kumimoji="0" lang="en-US" sz="2000" b="1" i="0" u="none" strike="noStrike" kern="1200" cap="none" spc="0" normalizeH="0" baseline="0" noProof="0" dirty="0">
                <a:ln>
                  <a:noFill/>
                </a:ln>
                <a:solidFill>
                  <a:prstClr val="white"/>
                </a:solidFill>
                <a:effectLst/>
                <a:uLnTx/>
                <a:uFillTx/>
                <a:latin typeface="Arial" pitchFamily="34" charset="0"/>
                <a:ea typeface="+mn-ea"/>
                <a:cs typeface="Arial" pitchFamily="34" charset="0"/>
              </a:rPr>
              <a:t> </a:t>
            </a:r>
            <a:r>
              <a:rPr kumimoji="0" lang="en-US" sz="2000" b="1" i="0" u="none" strike="noStrike" kern="1200" cap="none" spc="0" normalizeH="0" baseline="0" noProof="0" dirty="0" err="1">
                <a:ln>
                  <a:noFill/>
                </a:ln>
                <a:solidFill>
                  <a:prstClr val="white"/>
                </a:solidFill>
                <a:effectLst/>
                <a:uLnTx/>
                <a:uFillTx/>
                <a:latin typeface="Arial" pitchFamily="34" charset="0"/>
                <a:ea typeface="+mn-ea"/>
                <a:cs typeface="Arial" pitchFamily="34" charset="0"/>
              </a:rPr>
              <a:t>mengganggu</a:t>
            </a:r>
            <a:r>
              <a:rPr kumimoji="0" lang="en-US" sz="2000" b="1" i="0" u="none" strike="noStrike" kern="1200" cap="none" spc="0" normalizeH="0" baseline="0" noProof="0" dirty="0">
                <a:ln>
                  <a:noFill/>
                </a:ln>
                <a:solidFill>
                  <a:prstClr val="white"/>
                </a:solidFill>
                <a:effectLst/>
                <a:uLnTx/>
                <a:uFillTx/>
                <a:latin typeface="Arial" pitchFamily="34" charset="0"/>
                <a:ea typeface="+mn-ea"/>
                <a:cs typeface="Arial" pitchFamily="34" charset="0"/>
              </a:rPr>
              <a:t> </a:t>
            </a:r>
            <a:r>
              <a:rPr kumimoji="0" lang="en-US" sz="2000" b="1" i="0" u="none" strike="noStrike" kern="1200" cap="none" spc="0" normalizeH="0" baseline="0" noProof="0" dirty="0" err="1">
                <a:ln>
                  <a:noFill/>
                </a:ln>
                <a:solidFill>
                  <a:prstClr val="white"/>
                </a:solidFill>
                <a:effectLst/>
                <a:uLnTx/>
                <a:uFillTx/>
                <a:latin typeface="Arial" pitchFamily="34" charset="0"/>
                <a:ea typeface="+mn-ea"/>
                <a:cs typeface="Arial" pitchFamily="34" charset="0"/>
              </a:rPr>
              <a:t>iklim</a:t>
            </a:r>
            <a:r>
              <a:rPr kumimoji="0" lang="en-US" sz="2000" b="1" i="0" u="none" strike="noStrike" kern="1200" cap="none" spc="0" normalizeH="0" baseline="0" noProof="0" dirty="0">
                <a:ln>
                  <a:noFill/>
                </a:ln>
                <a:solidFill>
                  <a:prstClr val="white"/>
                </a:solidFill>
                <a:effectLst/>
                <a:uLnTx/>
                <a:uFillTx/>
                <a:latin typeface="Arial" pitchFamily="34" charset="0"/>
                <a:ea typeface="+mn-ea"/>
                <a:cs typeface="Arial" pitchFamily="34" charset="0"/>
              </a:rPr>
              <a:t> </a:t>
            </a:r>
            <a:r>
              <a:rPr kumimoji="0" lang="en-US" sz="2000" b="1" i="0" u="none" strike="noStrike" kern="1200" cap="none" spc="0" normalizeH="0" baseline="0" noProof="0" dirty="0" err="1">
                <a:ln>
                  <a:noFill/>
                </a:ln>
                <a:solidFill>
                  <a:prstClr val="white"/>
                </a:solidFill>
                <a:effectLst/>
                <a:uLnTx/>
                <a:uFillTx/>
                <a:latin typeface="Arial" pitchFamily="34" charset="0"/>
                <a:ea typeface="+mn-ea"/>
                <a:cs typeface="Arial" pitchFamily="34" charset="0"/>
              </a:rPr>
              <a:t>investasi</a:t>
            </a:r>
            <a:r>
              <a:rPr kumimoji="0" lang="en-US" sz="2000" b="1" i="0" u="none" strike="noStrike" kern="1200" cap="none" spc="0" normalizeH="0" baseline="0" noProof="0" dirty="0">
                <a:ln>
                  <a:noFill/>
                </a:ln>
                <a:solidFill>
                  <a:prstClr val="white"/>
                </a:solidFill>
                <a:effectLst/>
                <a:uLnTx/>
                <a:uFillTx/>
                <a:latin typeface="Arial" pitchFamily="34" charset="0"/>
                <a:ea typeface="+mn-ea"/>
                <a:cs typeface="Arial" pitchFamily="34" charset="0"/>
              </a:rPr>
              <a:t>, </a:t>
            </a:r>
            <a:r>
              <a:rPr kumimoji="0" lang="en-US" sz="2000" b="1" i="0" u="none" strike="noStrike" kern="1200" cap="none" spc="0" normalizeH="0" baseline="0" noProof="0" dirty="0" err="1">
                <a:ln>
                  <a:noFill/>
                </a:ln>
                <a:solidFill>
                  <a:prstClr val="white"/>
                </a:solidFill>
                <a:effectLst/>
                <a:uLnTx/>
                <a:uFillTx/>
                <a:latin typeface="Arial" pitchFamily="34" charset="0"/>
                <a:ea typeface="+mn-ea"/>
                <a:cs typeface="Arial" pitchFamily="34" charset="0"/>
              </a:rPr>
              <a:t>termasuk</a:t>
            </a:r>
            <a:r>
              <a:rPr kumimoji="0" lang="en-US" sz="2000" b="1" i="0" u="none" strike="noStrike" kern="1200" cap="none" spc="0" normalizeH="0" baseline="0" noProof="0" dirty="0">
                <a:ln>
                  <a:noFill/>
                </a:ln>
                <a:solidFill>
                  <a:prstClr val="white"/>
                </a:solidFill>
                <a:effectLst/>
                <a:uLnTx/>
                <a:uFillTx/>
                <a:latin typeface="Arial" pitchFamily="34" charset="0"/>
                <a:ea typeface="+mn-ea"/>
                <a:cs typeface="Arial" pitchFamily="34" charset="0"/>
              </a:rPr>
              <a:t> </a:t>
            </a:r>
            <a:r>
              <a:rPr kumimoji="0" lang="en-US" sz="2000" b="1" i="0" u="none" strike="noStrike" kern="1200" cap="none" spc="0" normalizeH="0" baseline="0" noProof="0" dirty="0" err="1">
                <a:ln>
                  <a:noFill/>
                </a:ln>
                <a:solidFill>
                  <a:prstClr val="white"/>
                </a:solidFill>
                <a:effectLst/>
                <a:uLnTx/>
                <a:uFillTx/>
                <a:latin typeface="Arial" pitchFamily="34" charset="0"/>
                <a:ea typeface="+mn-ea"/>
                <a:cs typeface="Arial" pitchFamily="34" charset="0"/>
              </a:rPr>
              <a:t>pnbp</a:t>
            </a:r>
            <a:endParaRPr kumimoji="0" lang="en-US" sz="2000" b="1" i="0" u="none" strike="noStrike" kern="1200" cap="none" spc="0" normalizeH="0" baseline="0" noProof="0" dirty="0">
              <a:ln>
                <a:noFill/>
              </a:ln>
              <a:solidFill>
                <a:prstClr val="white"/>
              </a:solidFill>
              <a:effectLst/>
              <a:uLnTx/>
              <a:uFillTx/>
              <a:latin typeface="Arial" pitchFamily="34" charset="0"/>
              <a:ea typeface="+mn-ea"/>
              <a:cs typeface="Arial" pitchFamily="34" charset="0"/>
            </a:endParaRPr>
          </a:p>
        </p:txBody>
      </p:sp>
      <p:sp>
        <p:nvSpPr>
          <p:cNvPr id="169" name="Oval 80"/>
          <p:cNvSpPr>
            <a:spLocks noChangeArrowheads="1"/>
          </p:cNvSpPr>
          <p:nvPr/>
        </p:nvSpPr>
        <p:spPr bwMode="auto">
          <a:xfrm>
            <a:off x="7773366" y="3692156"/>
            <a:ext cx="1110798" cy="454446"/>
          </a:xfrm>
          <a:prstGeom prst="ellipse">
            <a:avLst/>
          </a:prstGeom>
          <a:gradFill rotWithShape="1">
            <a:gsLst>
              <a:gs pos="0">
                <a:schemeClr val="tx1">
                  <a:alpha val="40000"/>
                </a:schemeClr>
              </a:gs>
              <a:gs pos="100000">
                <a:schemeClr val="tx1">
                  <a:alpha val="0"/>
                </a:schemeClr>
              </a:gs>
            </a:gsLst>
            <a:path path="shape">
              <a:fillToRect l="50000" t="50000" r="50000" b="50000"/>
            </a:path>
          </a:gradFill>
          <a:ln w="9525" algn="ctr">
            <a:noFill/>
            <a:round/>
            <a:headEnd/>
            <a:tailE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grpSp>
        <p:nvGrpSpPr>
          <p:cNvPr id="153" name="그룹 60"/>
          <p:cNvGrpSpPr>
            <a:grpSpLocks/>
          </p:cNvGrpSpPr>
          <p:nvPr/>
        </p:nvGrpSpPr>
        <p:grpSpPr bwMode="auto">
          <a:xfrm>
            <a:off x="7782531" y="2933902"/>
            <a:ext cx="1120810" cy="1015972"/>
            <a:chOff x="5075121" y="3442125"/>
            <a:chExt cx="2481955" cy="2249809"/>
          </a:xfrm>
        </p:grpSpPr>
        <p:sp>
          <p:nvSpPr>
            <p:cNvPr id="154" name="타원 117"/>
            <p:cNvSpPr/>
            <p:nvPr/>
          </p:nvSpPr>
          <p:spPr>
            <a:xfrm>
              <a:off x="5159814" y="3442125"/>
              <a:ext cx="2249810" cy="2249809"/>
            </a:xfrm>
            <a:prstGeom prst="ellipse">
              <a:avLst/>
            </a:prstGeom>
            <a:gradFill flip="none" rotWithShape="1">
              <a:gsLst>
                <a:gs pos="0">
                  <a:schemeClr val="bg1">
                    <a:alpha val="0"/>
                  </a:schemeClr>
                </a:gs>
                <a:gs pos="65000">
                  <a:schemeClr val="bg1">
                    <a:alpha val="0"/>
                  </a:schemeClr>
                </a:gs>
                <a:gs pos="74000">
                  <a:schemeClr val="bg1"/>
                </a:gs>
              </a:gsLst>
              <a:path path="circle">
                <a:fillToRect l="50000" t="50000" r="50000" b="50000"/>
              </a:path>
              <a:tileRect/>
            </a:gradFill>
            <a:ln>
              <a:solidFill>
                <a:schemeClr val="bg1">
                  <a:alpha val="25000"/>
                </a:schemeClr>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155" name="Oval 26"/>
            <p:cNvSpPr>
              <a:spLocks noChangeAspect="1" noChangeArrowheads="1"/>
            </p:cNvSpPr>
            <p:nvPr/>
          </p:nvSpPr>
          <p:spPr bwMode="auto">
            <a:xfrm rot="18900000">
              <a:off x="5075121" y="3761518"/>
              <a:ext cx="1550517" cy="831542"/>
            </a:xfrm>
            <a:prstGeom prst="ellipse">
              <a:avLst/>
            </a:prstGeom>
            <a:gradFill rotWithShape="1">
              <a:gsLst>
                <a:gs pos="0">
                  <a:schemeClr val="bg1">
                    <a:alpha val="33000"/>
                  </a:schemeClr>
                </a:gs>
                <a:gs pos="100000">
                  <a:schemeClr val="bg1">
                    <a:gamma/>
                    <a:shade val="46275"/>
                    <a:invGamma/>
                    <a:alpha val="0"/>
                  </a:schemeClr>
                </a:gs>
              </a:gsLst>
              <a:lin ang="5400000" scaled="1"/>
            </a:gradFill>
            <a:ln w="38100">
              <a:noFill/>
              <a:round/>
              <a:headEnd/>
              <a:tailE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sp>
          <p:nvSpPr>
            <p:cNvPr id="156" name="Oval 28"/>
            <p:cNvSpPr>
              <a:spLocks noChangeArrowheads="1"/>
            </p:cNvSpPr>
            <p:nvPr/>
          </p:nvSpPr>
          <p:spPr bwMode="auto">
            <a:xfrm flipH="1">
              <a:off x="5386740" y="3670252"/>
              <a:ext cx="713228" cy="639276"/>
            </a:xfrm>
            <a:prstGeom prst="ellipse">
              <a:avLst/>
            </a:prstGeom>
            <a:gradFill rotWithShape="1">
              <a:gsLst>
                <a:gs pos="0">
                  <a:schemeClr val="bg1">
                    <a:alpha val="64999"/>
                  </a:schemeClr>
                </a:gs>
                <a:gs pos="100000">
                  <a:srgbClr val="67ABF5">
                    <a:alpha val="0"/>
                  </a:srgbClr>
                </a:gs>
              </a:gsLst>
              <a:path path="shape">
                <a:fillToRect l="50000" t="50000" r="50000" b="50000"/>
              </a:path>
            </a:gradFill>
            <a:ln w="9525">
              <a:no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itchFamily="50" charset="-127"/>
                <a:cs typeface="Arial" pitchFamily="34" charset="0"/>
              </a:endParaRPr>
            </a:p>
          </p:txBody>
        </p:sp>
        <p:sp>
          <p:nvSpPr>
            <p:cNvPr id="157" name="자유형 120"/>
            <p:cNvSpPr/>
            <p:nvPr/>
          </p:nvSpPr>
          <p:spPr>
            <a:xfrm rot="5398342">
              <a:off x="5955274" y="3558569"/>
              <a:ext cx="1424934" cy="1382488"/>
            </a:xfrm>
            <a:custGeom>
              <a:avLst/>
              <a:gdLst>
                <a:gd name="connsiteX0" fmla="*/ 0 w 1800225"/>
                <a:gd name="connsiteY0" fmla="*/ 1285875 h 1409700"/>
                <a:gd name="connsiteX1" fmla="*/ 723900 w 1800225"/>
                <a:gd name="connsiteY1" fmla="*/ 1409700 h 1409700"/>
                <a:gd name="connsiteX2" fmla="*/ 1800225 w 1800225"/>
                <a:gd name="connsiteY2" fmla="*/ 428625 h 1409700"/>
                <a:gd name="connsiteX3" fmla="*/ 1323975 w 1800225"/>
                <a:gd name="connsiteY3" fmla="*/ 0 h 1409700"/>
                <a:gd name="connsiteX4" fmla="*/ 342900 w 1800225"/>
                <a:gd name="connsiteY4" fmla="*/ 419100 h 1409700"/>
                <a:gd name="connsiteX5" fmla="*/ 0 w 1800225"/>
                <a:gd name="connsiteY5" fmla="*/ 1285875 h 1409700"/>
                <a:gd name="connsiteX0" fmla="*/ 63500 w 1863725"/>
                <a:gd name="connsiteY0" fmla="*/ 1287462 h 1411287"/>
                <a:gd name="connsiteX1" fmla="*/ 787400 w 1863725"/>
                <a:gd name="connsiteY1" fmla="*/ 1411287 h 1411287"/>
                <a:gd name="connsiteX2" fmla="*/ 1863725 w 1863725"/>
                <a:gd name="connsiteY2" fmla="*/ 430212 h 1411287"/>
                <a:gd name="connsiteX3" fmla="*/ 1387475 w 1863725"/>
                <a:gd name="connsiteY3" fmla="*/ 1587 h 1411287"/>
                <a:gd name="connsiteX4" fmla="*/ 406400 w 1863725"/>
                <a:gd name="connsiteY4" fmla="*/ 420687 h 1411287"/>
                <a:gd name="connsiteX5" fmla="*/ 63500 w 1863725"/>
                <a:gd name="connsiteY5" fmla="*/ 1287462 h 1411287"/>
                <a:gd name="connsiteX0" fmla="*/ 63500 w 1963738"/>
                <a:gd name="connsiteY0" fmla="*/ 1287462 h 1411287"/>
                <a:gd name="connsiteX1" fmla="*/ 787400 w 1963738"/>
                <a:gd name="connsiteY1" fmla="*/ 1411287 h 1411287"/>
                <a:gd name="connsiteX2" fmla="*/ 1863725 w 1963738"/>
                <a:gd name="connsiteY2" fmla="*/ 430212 h 1411287"/>
                <a:gd name="connsiteX3" fmla="*/ 1387475 w 1963738"/>
                <a:gd name="connsiteY3" fmla="*/ 1587 h 1411287"/>
                <a:gd name="connsiteX4" fmla="*/ 406400 w 1963738"/>
                <a:gd name="connsiteY4" fmla="*/ 420687 h 1411287"/>
                <a:gd name="connsiteX5" fmla="*/ 63500 w 1963738"/>
                <a:gd name="connsiteY5" fmla="*/ 1287462 h 1411287"/>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41717 w 1963737"/>
                <a:gd name="connsiteY0" fmla="*/ 1287462 h 1689794"/>
                <a:gd name="connsiteX1" fmla="*/ 634920 w 1963737"/>
                <a:gd name="connsiteY1" fmla="*/ 1546919 h 1689794"/>
                <a:gd name="connsiteX2" fmla="*/ 1841942 w 1963737"/>
                <a:gd name="connsiteY2" fmla="*/ 430212 h 1689794"/>
                <a:gd name="connsiteX3" fmla="*/ 1365692 w 1963737"/>
                <a:gd name="connsiteY3" fmla="*/ 1587 h 1689794"/>
                <a:gd name="connsiteX4" fmla="*/ 384617 w 1963737"/>
                <a:gd name="connsiteY4" fmla="*/ 420687 h 1689794"/>
                <a:gd name="connsiteX5" fmla="*/ 41717 w 1963737"/>
                <a:gd name="connsiteY5" fmla="*/ 1287462 h 1689794"/>
                <a:gd name="connsiteX0" fmla="*/ 41717 w 1860992"/>
                <a:gd name="connsiteY0" fmla="*/ 1287462 h 1689794"/>
                <a:gd name="connsiteX1" fmla="*/ 634920 w 1860992"/>
                <a:gd name="connsiteY1" fmla="*/ 1546919 h 1689794"/>
                <a:gd name="connsiteX2" fmla="*/ 1479991 w 1860992"/>
                <a:gd name="connsiteY2" fmla="*/ 896937 h 1689794"/>
                <a:gd name="connsiteX3" fmla="*/ 1841942 w 1860992"/>
                <a:gd name="connsiteY3" fmla="*/ 430212 h 1689794"/>
                <a:gd name="connsiteX4" fmla="*/ 1365692 w 1860992"/>
                <a:gd name="connsiteY4" fmla="*/ 1587 h 1689794"/>
                <a:gd name="connsiteX5" fmla="*/ 384617 w 1860992"/>
                <a:gd name="connsiteY5" fmla="*/ 420687 h 1689794"/>
                <a:gd name="connsiteX6" fmla="*/ 41717 w 1860992"/>
                <a:gd name="connsiteY6" fmla="*/ 1287462 h 1689794"/>
                <a:gd name="connsiteX0" fmla="*/ 41717 w 1843724"/>
                <a:gd name="connsiteY0" fmla="*/ 1287462 h 1689794"/>
                <a:gd name="connsiteX1" fmla="*/ 634920 w 1843724"/>
                <a:gd name="connsiteY1" fmla="*/ 1546919 h 1689794"/>
                <a:gd name="connsiteX2" fmla="*/ 1355000 w 1843724"/>
                <a:gd name="connsiteY2" fmla="*/ 466799 h 1689794"/>
                <a:gd name="connsiteX3" fmla="*/ 1841942 w 1843724"/>
                <a:gd name="connsiteY3" fmla="*/ 430212 h 1689794"/>
                <a:gd name="connsiteX4" fmla="*/ 1365692 w 1843724"/>
                <a:gd name="connsiteY4" fmla="*/ 1587 h 1689794"/>
                <a:gd name="connsiteX5" fmla="*/ 384617 w 1843724"/>
                <a:gd name="connsiteY5" fmla="*/ 420687 h 1689794"/>
                <a:gd name="connsiteX6" fmla="*/ 41717 w 1843724"/>
                <a:gd name="connsiteY6" fmla="*/ 1287462 h 1689794"/>
                <a:gd name="connsiteX0" fmla="*/ 41717 w 1843724"/>
                <a:gd name="connsiteY0" fmla="*/ 1287462 h 1689794"/>
                <a:gd name="connsiteX1" fmla="*/ 634920 w 1843724"/>
                <a:gd name="connsiteY1" fmla="*/ 1546919 h 1689794"/>
                <a:gd name="connsiteX2" fmla="*/ 1355000 w 1843724"/>
                <a:gd name="connsiteY2" fmla="*/ 466799 h 1689794"/>
                <a:gd name="connsiteX3" fmla="*/ 1841942 w 1843724"/>
                <a:gd name="connsiteY3" fmla="*/ 430212 h 1689794"/>
                <a:gd name="connsiteX4" fmla="*/ 1365692 w 1843724"/>
                <a:gd name="connsiteY4" fmla="*/ 1587 h 1689794"/>
                <a:gd name="connsiteX5" fmla="*/ 384617 w 1843724"/>
                <a:gd name="connsiteY5" fmla="*/ 420687 h 1689794"/>
                <a:gd name="connsiteX6" fmla="*/ 41717 w 1843724"/>
                <a:gd name="connsiteY6" fmla="*/ 1287462 h 1689794"/>
                <a:gd name="connsiteX0" fmla="*/ 41717 w 1855725"/>
                <a:gd name="connsiteY0" fmla="*/ 1287462 h 1689794"/>
                <a:gd name="connsiteX1" fmla="*/ 634920 w 1855725"/>
                <a:gd name="connsiteY1" fmla="*/ 1546919 h 1689794"/>
                <a:gd name="connsiteX2" fmla="*/ 1282992 w 1855725"/>
                <a:gd name="connsiteY2" fmla="*/ 322783 h 1689794"/>
                <a:gd name="connsiteX3" fmla="*/ 1841942 w 1855725"/>
                <a:gd name="connsiteY3" fmla="*/ 430212 h 1689794"/>
                <a:gd name="connsiteX4" fmla="*/ 1365692 w 1855725"/>
                <a:gd name="connsiteY4" fmla="*/ 1587 h 1689794"/>
                <a:gd name="connsiteX5" fmla="*/ 384617 w 1855725"/>
                <a:gd name="connsiteY5" fmla="*/ 420687 h 1689794"/>
                <a:gd name="connsiteX6" fmla="*/ 41717 w 1855725"/>
                <a:gd name="connsiteY6" fmla="*/ 1287462 h 1689794"/>
                <a:gd name="connsiteX0" fmla="*/ 41717 w 1876164"/>
                <a:gd name="connsiteY0" fmla="*/ 1287462 h 1689794"/>
                <a:gd name="connsiteX1" fmla="*/ 634920 w 1876164"/>
                <a:gd name="connsiteY1" fmla="*/ 1546919 h 1689794"/>
                <a:gd name="connsiteX2" fmla="*/ 1571024 w 1876164"/>
                <a:gd name="connsiteY2" fmla="*/ 538807 h 1689794"/>
                <a:gd name="connsiteX3" fmla="*/ 1841942 w 1876164"/>
                <a:gd name="connsiteY3" fmla="*/ 430212 h 1689794"/>
                <a:gd name="connsiteX4" fmla="*/ 1365692 w 1876164"/>
                <a:gd name="connsiteY4" fmla="*/ 1587 h 1689794"/>
                <a:gd name="connsiteX5" fmla="*/ 384617 w 1876164"/>
                <a:gd name="connsiteY5" fmla="*/ 420687 h 1689794"/>
                <a:gd name="connsiteX6" fmla="*/ 41717 w 1876164"/>
                <a:gd name="connsiteY6" fmla="*/ 1287462 h 1689794"/>
                <a:gd name="connsiteX0" fmla="*/ 53718 w 1888165"/>
                <a:gd name="connsiteY0" fmla="*/ 1287462 h 1761802"/>
                <a:gd name="connsiteX1" fmla="*/ 718928 w 1888165"/>
                <a:gd name="connsiteY1" fmla="*/ 1618927 h 1761802"/>
                <a:gd name="connsiteX2" fmla="*/ 1583025 w 1888165"/>
                <a:gd name="connsiteY2" fmla="*/ 538807 h 1761802"/>
                <a:gd name="connsiteX3" fmla="*/ 1853943 w 1888165"/>
                <a:gd name="connsiteY3" fmla="*/ 430212 h 1761802"/>
                <a:gd name="connsiteX4" fmla="*/ 1377693 w 1888165"/>
                <a:gd name="connsiteY4" fmla="*/ 1587 h 1761802"/>
                <a:gd name="connsiteX5" fmla="*/ 396618 w 1888165"/>
                <a:gd name="connsiteY5" fmla="*/ 420687 h 1761802"/>
                <a:gd name="connsiteX6" fmla="*/ 53718 w 1888165"/>
                <a:gd name="connsiteY6" fmla="*/ 1287462 h 1761802"/>
                <a:gd name="connsiteX0" fmla="*/ 53718 w 1888165"/>
                <a:gd name="connsiteY0" fmla="*/ 1287462 h 1761802"/>
                <a:gd name="connsiteX1" fmla="*/ 718928 w 1888165"/>
                <a:gd name="connsiteY1" fmla="*/ 1618927 h 1761802"/>
                <a:gd name="connsiteX2" fmla="*/ 1583025 w 1888165"/>
                <a:gd name="connsiteY2" fmla="*/ 538807 h 1761802"/>
                <a:gd name="connsiteX3" fmla="*/ 1853943 w 1888165"/>
                <a:gd name="connsiteY3" fmla="*/ 430212 h 1761802"/>
                <a:gd name="connsiteX4" fmla="*/ 1377693 w 1888165"/>
                <a:gd name="connsiteY4" fmla="*/ 1587 h 1761802"/>
                <a:gd name="connsiteX5" fmla="*/ 396618 w 1888165"/>
                <a:gd name="connsiteY5" fmla="*/ 420687 h 1761802"/>
                <a:gd name="connsiteX6" fmla="*/ 53718 w 1888165"/>
                <a:gd name="connsiteY6" fmla="*/ 1287462 h 1761802"/>
                <a:gd name="connsiteX0" fmla="*/ 53718 w 1888165"/>
                <a:gd name="connsiteY0" fmla="*/ 1287462 h 1706006"/>
                <a:gd name="connsiteX1" fmla="*/ 718928 w 1888165"/>
                <a:gd name="connsiteY1" fmla="*/ 1618927 h 1706006"/>
                <a:gd name="connsiteX2" fmla="*/ 1583025 w 1888165"/>
                <a:gd name="connsiteY2" fmla="*/ 538807 h 1706006"/>
                <a:gd name="connsiteX3" fmla="*/ 1853943 w 1888165"/>
                <a:gd name="connsiteY3" fmla="*/ 430212 h 1706006"/>
                <a:gd name="connsiteX4" fmla="*/ 1377693 w 1888165"/>
                <a:gd name="connsiteY4" fmla="*/ 1587 h 1706006"/>
                <a:gd name="connsiteX5" fmla="*/ 396618 w 1888165"/>
                <a:gd name="connsiteY5" fmla="*/ 420687 h 1706006"/>
                <a:gd name="connsiteX6" fmla="*/ 53718 w 1888165"/>
                <a:gd name="connsiteY6" fmla="*/ 1287462 h 1706006"/>
                <a:gd name="connsiteX0" fmla="*/ 53718 w 1888165"/>
                <a:gd name="connsiteY0" fmla="*/ 1287462 h 1618927"/>
                <a:gd name="connsiteX1" fmla="*/ 718928 w 1888165"/>
                <a:gd name="connsiteY1" fmla="*/ 1618927 h 1618927"/>
                <a:gd name="connsiteX2" fmla="*/ 1583025 w 1888165"/>
                <a:gd name="connsiteY2" fmla="*/ 538807 h 1618927"/>
                <a:gd name="connsiteX3" fmla="*/ 1853943 w 1888165"/>
                <a:gd name="connsiteY3" fmla="*/ 430212 h 1618927"/>
                <a:gd name="connsiteX4" fmla="*/ 1377693 w 1888165"/>
                <a:gd name="connsiteY4" fmla="*/ 1587 h 1618927"/>
                <a:gd name="connsiteX5" fmla="*/ 396618 w 1888165"/>
                <a:gd name="connsiteY5" fmla="*/ 420687 h 1618927"/>
                <a:gd name="connsiteX6" fmla="*/ 53718 w 1888165"/>
                <a:gd name="connsiteY6" fmla="*/ 1287462 h 1618927"/>
                <a:gd name="connsiteX0" fmla="*/ 5223 w 1839670"/>
                <a:gd name="connsiteY0" fmla="*/ 1287462 h 1780287"/>
                <a:gd name="connsiteX1" fmla="*/ 379464 w 1839670"/>
                <a:gd name="connsiteY1" fmla="*/ 1506969 h 1780287"/>
                <a:gd name="connsiteX2" fmla="*/ 670433 w 1839670"/>
                <a:gd name="connsiteY2" fmla="*/ 1618927 h 1780287"/>
                <a:gd name="connsiteX3" fmla="*/ 1534530 w 1839670"/>
                <a:gd name="connsiteY3" fmla="*/ 538807 h 1780287"/>
                <a:gd name="connsiteX4" fmla="*/ 1805448 w 1839670"/>
                <a:gd name="connsiteY4" fmla="*/ 430212 h 1780287"/>
                <a:gd name="connsiteX5" fmla="*/ 1329198 w 1839670"/>
                <a:gd name="connsiteY5" fmla="*/ 1587 h 1780287"/>
                <a:gd name="connsiteX6" fmla="*/ 348123 w 1839670"/>
                <a:gd name="connsiteY6" fmla="*/ 420687 h 1780287"/>
                <a:gd name="connsiteX7" fmla="*/ 5223 w 1839670"/>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4947" h="1780287">
                  <a:moveTo>
                    <a:pt x="500" y="1287462"/>
                  </a:moveTo>
                  <a:cubicBezTo>
                    <a:pt x="1000" y="1451572"/>
                    <a:pt x="235534" y="1350106"/>
                    <a:pt x="346402" y="1405350"/>
                  </a:cubicBezTo>
                  <a:cubicBezTo>
                    <a:pt x="457270" y="1460594"/>
                    <a:pt x="473199" y="1780287"/>
                    <a:pt x="665710" y="1618927"/>
                  </a:cubicBezTo>
                  <a:cubicBezTo>
                    <a:pt x="905422" y="1553840"/>
                    <a:pt x="1238695" y="627021"/>
                    <a:pt x="1529807" y="538807"/>
                  </a:cubicBezTo>
                  <a:cubicBezTo>
                    <a:pt x="1820919" y="450593"/>
                    <a:pt x="1834947" y="519749"/>
                    <a:pt x="1800725" y="430212"/>
                  </a:cubicBezTo>
                  <a:cubicBezTo>
                    <a:pt x="1766503" y="340675"/>
                    <a:pt x="1567362" y="3174"/>
                    <a:pt x="1324475" y="1587"/>
                  </a:cubicBezTo>
                  <a:cubicBezTo>
                    <a:pt x="1081588" y="0"/>
                    <a:pt x="564063" y="206375"/>
                    <a:pt x="343400" y="420687"/>
                  </a:cubicBezTo>
                  <a:cubicBezTo>
                    <a:pt x="122738" y="635000"/>
                    <a:pt x="0" y="1123352"/>
                    <a:pt x="500" y="1287462"/>
                  </a:cubicBezTo>
                  <a:close/>
                </a:path>
              </a:pathLst>
            </a:custGeom>
            <a:gradFill flip="none" rotWithShape="1">
              <a:gsLst>
                <a:gs pos="74000">
                  <a:schemeClr val="bg1">
                    <a:alpha val="19000"/>
                  </a:schemeClr>
                </a:gs>
                <a:gs pos="50000">
                  <a:schemeClr val="bg1">
                    <a:alpha val="0"/>
                  </a:schemeClr>
                </a:gs>
                <a:gs pos="100000">
                  <a:schemeClr val="bg1">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158" name="자유형 121"/>
            <p:cNvSpPr/>
            <p:nvPr/>
          </p:nvSpPr>
          <p:spPr>
            <a:xfrm rot="5839189">
              <a:off x="4992666" y="4233137"/>
              <a:ext cx="1574504" cy="1185187"/>
            </a:xfrm>
            <a:custGeom>
              <a:avLst/>
              <a:gdLst>
                <a:gd name="connsiteX0" fmla="*/ 0 w 2171700"/>
                <a:gd name="connsiteY0" fmla="*/ 1038225 h 1914525"/>
                <a:gd name="connsiteX1" fmla="*/ 390525 w 2171700"/>
                <a:gd name="connsiteY1" fmla="*/ 1571625 h 1914525"/>
                <a:gd name="connsiteX2" fmla="*/ 819150 w 2171700"/>
                <a:gd name="connsiteY2" fmla="*/ 1914525 h 1914525"/>
                <a:gd name="connsiteX3" fmla="*/ 1409700 w 2171700"/>
                <a:gd name="connsiteY3" fmla="*/ 1771650 h 1914525"/>
                <a:gd name="connsiteX4" fmla="*/ 1876425 w 2171700"/>
                <a:gd name="connsiteY4" fmla="*/ 1371600 h 1914525"/>
                <a:gd name="connsiteX5" fmla="*/ 2171700 w 2171700"/>
                <a:gd name="connsiteY5" fmla="*/ 752475 h 1914525"/>
                <a:gd name="connsiteX6" fmla="*/ 2105025 w 2171700"/>
                <a:gd name="connsiteY6" fmla="*/ 0 h 1914525"/>
                <a:gd name="connsiteX7" fmla="*/ 1990725 w 2171700"/>
                <a:gd name="connsiteY7" fmla="*/ 209550 h 1914525"/>
                <a:gd name="connsiteX8" fmla="*/ 1733550 w 2171700"/>
                <a:gd name="connsiteY8" fmla="*/ 514350 h 1914525"/>
                <a:gd name="connsiteX9" fmla="*/ 1428750 w 2171700"/>
                <a:gd name="connsiteY9" fmla="*/ 533400 h 1914525"/>
                <a:gd name="connsiteX10" fmla="*/ 790575 w 2171700"/>
                <a:gd name="connsiteY10" fmla="*/ 942975 h 1914525"/>
                <a:gd name="connsiteX11" fmla="*/ 209550 w 2171700"/>
                <a:gd name="connsiteY11" fmla="*/ 1047750 h 1914525"/>
                <a:gd name="connsiteX12" fmla="*/ 0 w 2171700"/>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128712 h 2005012"/>
                <a:gd name="connsiteX1" fmla="*/ 420687 w 2201862"/>
                <a:gd name="connsiteY1" fmla="*/ 1662112 h 2005012"/>
                <a:gd name="connsiteX2" fmla="*/ 849312 w 2201862"/>
                <a:gd name="connsiteY2" fmla="*/ 2005012 h 2005012"/>
                <a:gd name="connsiteX3" fmla="*/ 1439862 w 2201862"/>
                <a:gd name="connsiteY3" fmla="*/ 1862137 h 2005012"/>
                <a:gd name="connsiteX4" fmla="*/ 1906587 w 2201862"/>
                <a:gd name="connsiteY4" fmla="*/ 1462087 h 2005012"/>
                <a:gd name="connsiteX5" fmla="*/ 2201862 w 2201862"/>
                <a:gd name="connsiteY5" fmla="*/ 842962 h 2005012"/>
                <a:gd name="connsiteX6" fmla="*/ 2135187 w 2201862"/>
                <a:gd name="connsiteY6" fmla="*/ 90487 h 2005012"/>
                <a:gd name="connsiteX7" fmla="*/ 2020887 w 2201862"/>
                <a:gd name="connsiteY7" fmla="*/ 300037 h 2005012"/>
                <a:gd name="connsiteX8" fmla="*/ 1763712 w 2201862"/>
                <a:gd name="connsiteY8" fmla="*/ 604837 h 2005012"/>
                <a:gd name="connsiteX9" fmla="*/ 1458912 w 2201862"/>
                <a:gd name="connsiteY9" fmla="*/ 623887 h 2005012"/>
                <a:gd name="connsiteX10" fmla="*/ 820737 w 2201862"/>
                <a:gd name="connsiteY10" fmla="*/ 1033462 h 2005012"/>
                <a:gd name="connsiteX11" fmla="*/ 239712 w 2201862"/>
                <a:gd name="connsiteY11" fmla="*/ 1138237 h 2005012"/>
                <a:gd name="connsiteX12" fmla="*/ 30162 w 2201862"/>
                <a:gd name="connsiteY12" fmla="*/ 1128712 h 2005012"/>
                <a:gd name="connsiteX0" fmla="*/ 30162 w 2239962"/>
                <a:gd name="connsiteY0" fmla="*/ 1128712 h 2005012"/>
                <a:gd name="connsiteX1" fmla="*/ 420687 w 2239962"/>
                <a:gd name="connsiteY1" fmla="*/ 1662112 h 2005012"/>
                <a:gd name="connsiteX2" fmla="*/ 849312 w 2239962"/>
                <a:gd name="connsiteY2" fmla="*/ 2005012 h 2005012"/>
                <a:gd name="connsiteX3" fmla="*/ 1439862 w 2239962"/>
                <a:gd name="connsiteY3" fmla="*/ 1862137 h 2005012"/>
                <a:gd name="connsiteX4" fmla="*/ 1906587 w 2239962"/>
                <a:gd name="connsiteY4" fmla="*/ 1462087 h 2005012"/>
                <a:gd name="connsiteX5" fmla="*/ 2201862 w 2239962"/>
                <a:gd name="connsiteY5" fmla="*/ 842962 h 2005012"/>
                <a:gd name="connsiteX6" fmla="*/ 2135187 w 2239962"/>
                <a:gd name="connsiteY6" fmla="*/ 90487 h 2005012"/>
                <a:gd name="connsiteX7" fmla="*/ 2020887 w 2239962"/>
                <a:gd name="connsiteY7" fmla="*/ 300037 h 2005012"/>
                <a:gd name="connsiteX8" fmla="*/ 1763712 w 2239962"/>
                <a:gd name="connsiteY8" fmla="*/ 604837 h 2005012"/>
                <a:gd name="connsiteX9" fmla="*/ 1458912 w 2239962"/>
                <a:gd name="connsiteY9" fmla="*/ 623887 h 2005012"/>
                <a:gd name="connsiteX10" fmla="*/ 820737 w 2239962"/>
                <a:gd name="connsiteY10" fmla="*/ 1033462 h 2005012"/>
                <a:gd name="connsiteX11" fmla="*/ 239712 w 2239962"/>
                <a:gd name="connsiteY11" fmla="*/ 1138237 h 2005012"/>
                <a:gd name="connsiteX12" fmla="*/ 30162 w 2239962"/>
                <a:gd name="connsiteY12" fmla="*/ 1128712 h 2005012"/>
                <a:gd name="connsiteX0" fmla="*/ 30162 w 2239962"/>
                <a:gd name="connsiteY0" fmla="*/ 1128712 h 2005012"/>
                <a:gd name="connsiteX1" fmla="*/ 420687 w 2239962"/>
                <a:gd name="connsiteY1" fmla="*/ 1662112 h 2005012"/>
                <a:gd name="connsiteX2" fmla="*/ 849312 w 2239962"/>
                <a:gd name="connsiteY2" fmla="*/ 2005012 h 2005012"/>
                <a:gd name="connsiteX3" fmla="*/ 1439862 w 2239962"/>
                <a:gd name="connsiteY3" fmla="*/ 1862137 h 2005012"/>
                <a:gd name="connsiteX4" fmla="*/ 1906587 w 2239962"/>
                <a:gd name="connsiteY4" fmla="*/ 1462087 h 2005012"/>
                <a:gd name="connsiteX5" fmla="*/ 2201862 w 2239962"/>
                <a:gd name="connsiteY5" fmla="*/ 842962 h 2005012"/>
                <a:gd name="connsiteX6" fmla="*/ 2135187 w 2239962"/>
                <a:gd name="connsiteY6" fmla="*/ 90487 h 2005012"/>
                <a:gd name="connsiteX7" fmla="*/ 2020887 w 2239962"/>
                <a:gd name="connsiteY7" fmla="*/ 300037 h 2005012"/>
                <a:gd name="connsiteX8" fmla="*/ 1763712 w 2239962"/>
                <a:gd name="connsiteY8" fmla="*/ 604837 h 2005012"/>
                <a:gd name="connsiteX9" fmla="*/ 1458912 w 2239962"/>
                <a:gd name="connsiteY9" fmla="*/ 623887 h 2005012"/>
                <a:gd name="connsiteX10" fmla="*/ 820737 w 2239962"/>
                <a:gd name="connsiteY10" fmla="*/ 1033462 h 2005012"/>
                <a:gd name="connsiteX11" fmla="*/ 239712 w 2239962"/>
                <a:gd name="connsiteY11" fmla="*/ 1138237 h 2005012"/>
                <a:gd name="connsiteX12" fmla="*/ 30162 w 2239962"/>
                <a:gd name="connsiteY12" fmla="*/ 1128712 h 2005012"/>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820737 w 2239962"/>
                <a:gd name="connsiteY9" fmla="*/ 1033462 h 2038350"/>
                <a:gd name="connsiteX10" fmla="*/ 239712 w 2239962"/>
                <a:gd name="connsiteY10" fmla="*/ 1138237 h 2038350"/>
                <a:gd name="connsiteX11" fmla="*/ 30162 w 2239962"/>
                <a:gd name="connsiteY11"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820737 w 2239962"/>
                <a:gd name="connsiteY9" fmla="*/ 1033462 h 2038350"/>
                <a:gd name="connsiteX10" fmla="*/ 239712 w 2239962"/>
                <a:gd name="connsiteY10" fmla="*/ 1138237 h 2038350"/>
                <a:gd name="connsiteX11" fmla="*/ 30162 w 2239962"/>
                <a:gd name="connsiteY11" fmla="*/ 1128712 h 2038350"/>
                <a:gd name="connsiteX0" fmla="*/ 30162 w 2220912"/>
                <a:gd name="connsiteY0" fmla="*/ 868362 h 1778000"/>
                <a:gd name="connsiteX1" fmla="*/ 420687 w 2220912"/>
                <a:gd name="connsiteY1" fmla="*/ 1401762 h 1778000"/>
                <a:gd name="connsiteX2" fmla="*/ 849312 w 2220912"/>
                <a:gd name="connsiteY2" fmla="*/ 1744662 h 1778000"/>
                <a:gd name="connsiteX3" fmla="*/ 1439862 w 2220912"/>
                <a:gd name="connsiteY3" fmla="*/ 1601787 h 1778000"/>
                <a:gd name="connsiteX4" fmla="*/ 1906587 w 2220912"/>
                <a:gd name="connsiteY4" fmla="*/ 1201737 h 1778000"/>
                <a:gd name="connsiteX5" fmla="*/ 2201862 w 2220912"/>
                <a:gd name="connsiteY5" fmla="*/ 582612 h 1778000"/>
                <a:gd name="connsiteX6" fmla="*/ 2020887 w 2220912"/>
                <a:gd name="connsiteY6" fmla="*/ 39687 h 1778000"/>
                <a:gd name="connsiteX7" fmla="*/ 1763712 w 2220912"/>
                <a:gd name="connsiteY7" fmla="*/ 344487 h 1778000"/>
                <a:gd name="connsiteX8" fmla="*/ 820737 w 2220912"/>
                <a:gd name="connsiteY8" fmla="*/ 773112 h 1778000"/>
                <a:gd name="connsiteX9" fmla="*/ 239712 w 2220912"/>
                <a:gd name="connsiteY9" fmla="*/ 877887 h 1778000"/>
                <a:gd name="connsiteX10" fmla="*/ 30162 w 2220912"/>
                <a:gd name="connsiteY10" fmla="*/ 868362 h 1778000"/>
                <a:gd name="connsiteX0" fmla="*/ 30162 w 2220912"/>
                <a:gd name="connsiteY0" fmla="*/ 868362 h 1778000"/>
                <a:gd name="connsiteX1" fmla="*/ 420687 w 2220912"/>
                <a:gd name="connsiteY1" fmla="*/ 1401762 h 1778000"/>
                <a:gd name="connsiteX2" fmla="*/ 849312 w 2220912"/>
                <a:gd name="connsiteY2" fmla="*/ 1744662 h 1778000"/>
                <a:gd name="connsiteX3" fmla="*/ 1439862 w 2220912"/>
                <a:gd name="connsiteY3" fmla="*/ 1601787 h 1778000"/>
                <a:gd name="connsiteX4" fmla="*/ 1906587 w 2220912"/>
                <a:gd name="connsiteY4" fmla="*/ 1201737 h 1778000"/>
                <a:gd name="connsiteX5" fmla="*/ 2201862 w 2220912"/>
                <a:gd name="connsiteY5" fmla="*/ 582612 h 1778000"/>
                <a:gd name="connsiteX6" fmla="*/ 2020887 w 2220912"/>
                <a:gd name="connsiteY6" fmla="*/ 39687 h 1778000"/>
                <a:gd name="connsiteX7" fmla="*/ 1763712 w 2220912"/>
                <a:gd name="connsiteY7" fmla="*/ 344487 h 1778000"/>
                <a:gd name="connsiteX8" fmla="*/ 820737 w 2220912"/>
                <a:gd name="connsiteY8" fmla="*/ 773112 h 1778000"/>
                <a:gd name="connsiteX9" fmla="*/ 239712 w 2220912"/>
                <a:gd name="connsiteY9" fmla="*/ 877887 h 1778000"/>
                <a:gd name="connsiteX10" fmla="*/ 30162 w 2220912"/>
                <a:gd name="connsiteY10" fmla="*/ 868362 h 1778000"/>
                <a:gd name="connsiteX0" fmla="*/ 30162 w 2312374"/>
                <a:gd name="connsiteY0" fmla="*/ 869819 h 1779457"/>
                <a:gd name="connsiteX1" fmla="*/ 420687 w 2312374"/>
                <a:gd name="connsiteY1" fmla="*/ 1403219 h 1779457"/>
                <a:gd name="connsiteX2" fmla="*/ 849312 w 2312374"/>
                <a:gd name="connsiteY2" fmla="*/ 1746119 h 1779457"/>
                <a:gd name="connsiteX3" fmla="*/ 1439862 w 2312374"/>
                <a:gd name="connsiteY3" fmla="*/ 1603244 h 1779457"/>
                <a:gd name="connsiteX4" fmla="*/ 1906587 w 2312374"/>
                <a:gd name="connsiteY4" fmla="*/ 1203194 h 1779457"/>
                <a:gd name="connsiteX5" fmla="*/ 2201862 w 2312374"/>
                <a:gd name="connsiteY5" fmla="*/ 584069 h 1779457"/>
                <a:gd name="connsiteX6" fmla="*/ 2239349 w 2312374"/>
                <a:gd name="connsiteY6" fmla="*/ 39687 h 1779457"/>
                <a:gd name="connsiteX7" fmla="*/ 1763712 w 2312374"/>
                <a:gd name="connsiteY7" fmla="*/ 345944 h 1779457"/>
                <a:gd name="connsiteX8" fmla="*/ 820737 w 2312374"/>
                <a:gd name="connsiteY8" fmla="*/ 774569 h 1779457"/>
                <a:gd name="connsiteX9" fmla="*/ 239712 w 2312374"/>
                <a:gd name="connsiteY9" fmla="*/ 879344 h 1779457"/>
                <a:gd name="connsiteX10" fmla="*/ 30162 w 2312374"/>
                <a:gd name="connsiteY10" fmla="*/ 869819 h 1779457"/>
                <a:gd name="connsiteX0" fmla="*/ 30162 w 2332627"/>
                <a:gd name="connsiteY0" fmla="*/ 846217 h 1755855"/>
                <a:gd name="connsiteX1" fmla="*/ 420687 w 2332627"/>
                <a:gd name="connsiteY1" fmla="*/ 1379617 h 1755855"/>
                <a:gd name="connsiteX2" fmla="*/ 849312 w 2332627"/>
                <a:gd name="connsiteY2" fmla="*/ 1722517 h 1755855"/>
                <a:gd name="connsiteX3" fmla="*/ 1439862 w 2332627"/>
                <a:gd name="connsiteY3" fmla="*/ 1579642 h 1755855"/>
                <a:gd name="connsiteX4" fmla="*/ 1906587 w 2332627"/>
                <a:gd name="connsiteY4" fmla="*/ 1179592 h 1755855"/>
                <a:gd name="connsiteX5" fmla="*/ 2201862 w 2332627"/>
                <a:gd name="connsiteY5" fmla="*/ 560467 h 1755855"/>
                <a:gd name="connsiteX6" fmla="*/ 2239349 w 2332627"/>
                <a:gd name="connsiteY6" fmla="*/ 16085 h 1755855"/>
                <a:gd name="connsiteX7" fmla="*/ 1642189 w 2332627"/>
                <a:gd name="connsiteY7" fmla="*/ 463955 h 1755855"/>
                <a:gd name="connsiteX8" fmla="*/ 820737 w 2332627"/>
                <a:gd name="connsiteY8" fmla="*/ 750967 h 1755855"/>
                <a:gd name="connsiteX9" fmla="*/ 239712 w 2332627"/>
                <a:gd name="connsiteY9" fmla="*/ 855742 h 1755855"/>
                <a:gd name="connsiteX10" fmla="*/ 30162 w 2332627"/>
                <a:gd name="connsiteY10" fmla="*/ 846217 h 1755855"/>
                <a:gd name="connsiteX0" fmla="*/ 30162 w 2332628"/>
                <a:gd name="connsiteY0" fmla="*/ 846217 h 1755855"/>
                <a:gd name="connsiteX1" fmla="*/ 420687 w 2332628"/>
                <a:gd name="connsiteY1" fmla="*/ 1379617 h 1755855"/>
                <a:gd name="connsiteX2" fmla="*/ 849312 w 2332628"/>
                <a:gd name="connsiteY2" fmla="*/ 1722517 h 1755855"/>
                <a:gd name="connsiteX3" fmla="*/ 1439862 w 2332628"/>
                <a:gd name="connsiteY3" fmla="*/ 1579642 h 1755855"/>
                <a:gd name="connsiteX4" fmla="*/ 1906587 w 2332628"/>
                <a:gd name="connsiteY4" fmla="*/ 1179592 h 1755855"/>
                <a:gd name="connsiteX5" fmla="*/ 2201862 w 2332628"/>
                <a:gd name="connsiteY5" fmla="*/ 560467 h 1755855"/>
                <a:gd name="connsiteX6" fmla="*/ 2239349 w 2332628"/>
                <a:gd name="connsiteY6" fmla="*/ 16085 h 1755855"/>
                <a:gd name="connsiteX7" fmla="*/ 1642189 w 2332628"/>
                <a:gd name="connsiteY7" fmla="*/ 463955 h 1755855"/>
                <a:gd name="connsiteX8" fmla="*/ 970384 w 2332628"/>
                <a:gd name="connsiteY8" fmla="*/ 538600 h 1755855"/>
                <a:gd name="connsiteX9" fmla="*/ 239712 w 2332628"/>
                <a:gd name="connsiteY9" fmla="*/ 855742 h 1755855"/>
                <a:gd name="connsiteX10" fmla="*/ 30162 w 2332628"/>
                <a:gd name="connsiteY10" fmla="*/ 846217 h 1755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2628" h="1755855">
                  <a:moveTo>
                    <a:pt x="30162" y="846217"/>
                  </a:moveTo>
                  <a:cubicBezTo>
                    <a:pt x="60324" y="933529"/>
                    <a:pt x="284162" y="1233567"/>
                    <a:pt x="420687" y="1379617"/>
                  </a:cubicBezTo>
                  <a:cubicBezTo>
                    <a:pt x="557212" y="1525667"/>
                    <a:pt x="679449" y="1689179"/>
                    <a:pt x="849312" y="1722517"/>
                  </a:cubicBezTo>
                  <a:cubicBezTo>
                    <a:pt x="1019175" y="1755855"/>
                    <a:pt x="1263650" y="1670129"/>
                    <a:pt x="1439862" y="1579642"/>
                  </a:cubicBezTo>
                  <a:cubicBezTo>
                    <a:pt x="1616074" y="1489155"/>
                    <a:pt x="1779587" y="1349455"/>
                    <a:pt x="1906587" y="1179592"/>
                  </a:cubicBezTo>
                  <a:cubicBezTo>
                    <a:pt x="2033587" y="1009729"/>
                    <a:pt x="2146402" y="754385"/>
                    <a:pt x="2201862" y="560467"/>
                  </a:cubicBezTo>
                  <a:cubicBezTo>
                    <a:pt x="2257322" y="366549"/>
                    <a:pt x="2332628" y="32170"/>
                    <a:pt x="2239349" y="16085"/>
                  </a:cubicBezTo>
                  <a:cubicBezTo>
                    <a:pt x="2146070" y="0"/>
                    <a:pt x="1853683" y="376869"/>
                    <a:pt x="1642189" y="463955"/>
                  </a:cubicBezTo>
                  <a:cubicBezTo>
                    <a:pt x="1430695" y="551041"/>
                    <a:pt x="1204130" y="473302"/>
                    <a:pt x="970384" y="538600"/>
                  </a:cubicBezTo>
                  <a:cubicBezTo>
                    <a:pt x="736638" y="603898"/>
                    <a:pt x="396416" y="804472"/>
                    <a:pt x="239712" y="855742"/>
                  </a:cubicBezTo>
                  <a:cubicBezTo>
                    <a:pt x="83008" y="907012"/>
                    <a:pt x="0" y="758905"/>
                    <a:pt x="30162" y="846217"/>
                  </a:cubicBezTo>
                  <a:close/>
                </a:path>
              </a:pathLst>
            </a:custGeom>
            <a:gradFill flip="none" rotWithShape="1">
              <a:gsLst>
                <a:gs pos="74000">
                  <a:schemeClr val="bg1">
                    <a:alpha val="11000"/>
                  </a:schemeClr>
                </a:gs>
                <a:gs pos="28000">
                  <a:schemeClr val="bg1">
                    <a:alpha val="0"/>
                  </a:schemeClr>
                </a:gs>
                <a:gs pos="0">
                  <a:schemeClr val="bg1">
                    <a:alpha val="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159" name="Oval 26"/>
            <p:cNvSpPr>
              <a:spLocks noChangeAspect="1" noChangeArrowheads="1"/>
            </p:cNvSpPr>
            <p:nvPr/>
          </p:nvSpPr>
          <p:spPr bwMode="auto">
            <a:xfrm rot="8100000">
              <a:off x="6006559" y="4664813"/>
              <a:ext cx="1550517" cy="831542"/>
            </a:xfrm>
            <a:prstGeom prst="ellipse">
              <a:avLst/>
            </a:prstGeom>
            <a:gradFill rotWithShape="1">
              <a:gsLst>
                <a:gs pos="0">
                  <a:schemeClr val="bg1">
                    <a:alpha val="33000"/>
                  </a:schemeClr>
                </a:gs>
                <a:gs pos="20000">
                  <a:schemeClr val="bg1">
                    <a:gamma/>
                    <a:shade val="46275"/>
                    <a:invGamma/>
                    <a:alpha val="0"/>
                  </a:schemeClr>
                </a:gs>
              </a:gsLst>
              <a:lin ang="5400000" scaled="1"/>
            </a:gradFill>
            <a:ln w="38100">
              <a:noFill/>
              <a:round/>
              <a:headEnd/>
              <a:tailE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grpSp>
      <p:sp>
        <p:nvSpPr>
          <p:cNvPr id="170" name="Oval 80"/>
          <p:cNvSpPr>
            <a:spLocks noChangeArrowheads="1"/>
          </p:cNvSpPr>
          <p:nvPr/>
        </p:nvSpPr>
        <p:spPr bwMode="auto">
          <a:xfrm>
            <a:off x="3308656" y="4318026"/>
            <a:ext cx="1110798" cy="454446"/>
          </a:xfrm>
          <a:prstGeom prst="ellipse">
            <a:avLst/>
          </a:prstGeom>
          <a:gradFill rotWithShape="1">
            <a:gsLst>
              <a:gs pos="0">
                <a:schemeClr val="tx1">
                  <a:alpha val="40000"/>
                </a:schemeClr>
              </a:gs>
              <a:gs pos="100000">
                <a:schemeClr val="tx1">
                  <a:alpha val="0"/>
                </a:schemeClr>
              </a:gs>
            </a:gsLst>
            <a:path path="shape">
              <a:fillToRect l="50000" t="50000" r="50000" b="50000"/>
            </a:path>
          </a:gradFill>
          <a:ln w="9525" algn="ctr">
            <a:noFill/>
            <a:round/>
            <a:headEnd/>
            <a:tailE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sp>
        <p:nvSpPr>
          <p:cNvPr id="171" name="타원 78"/>
          <p:cNvSpPr/>
          <p:nvPr/>
        </p:nvSpPr>
        <p:spPr>
          <a:xfrm>
            <a:off x="3359254" y="3503189"/>
            <a:ext cx="1015723" cy="1015724"/>
          </a:xfrm>
          <a:prstGeom prst="ellipse">
            <a:avLst/>
          </a:prstGeom>
          <a:gradFill>
            <a:gsLst>
              <a:gs pos="0">
                <a:schemeClr val="bg1">
                  <a:lumMod val="50000"/>
                </a:schemeClr>
              </a:gs>
              <a:gs pos="80000">
                <a:schemeClr val="bg1">
                  <a:lumMod val="75000"/>
                </a:schemeClr>
              </a:gs>
              <a:gs pos="100000">
                <a:schemeClr val="bg1">
                  <a:lumMod val="85000"/>
                </a:schemeClr>
              </a:gs>
            </a:gsLst>
            <a:lin ang="16200000" scaled="0"/>
          </a:gradFill>
          <a:ln>
            <a:noFill/>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grpSp>
        <p:nvGrpSpPr>
          <p:cNvPr id="172" name="그룹 60"/>
          <p:cNvGrpSpPr>
            <a:grpSpLocks/>
          </p:cNvGrpSpPr>
          <p:nvPr/>
        </p:nvGrpSpPr>
        <p:grpSpPr bwMode="auto">
          <a:xfrm>
            <a:off x="3315347" y="3500639"/>
            <a:ext cx="1120810" cy="1015972"/>
            <a:chOff x="5075121" y="3442125"/>
            <a:chExt cx="2481955" cy="2249809"/>
          </a:xfrm>
        </p:grpSpPr>
        <p:sp>
          <p:nvSpPr>
            <p:cNvPr id="173" name="타원 80"/>
            <p:cNvSpPr/>
            <p:nvPr/>
          </p:nvSpPr>
          <p:spPr>
            <a:xfrm>
              <a:off x="5159814" y="3442125"/>
              <a:ext cx="2249810" cy="2249809"/>
            </a:xfrm>
            <a:prstGeom prst="ellipse">
              <a:avLst/>
            </a:prstGeom>
            <a:gradFill flip="none" rotWithShape="1">
              <a:gsLst>
                <a:gs pos="0">
                  <a:schemeClr val="bg1">
                    <a:alpha val="0"/>
                  </a:schemeClr>
                </a:gs>
                <a:gs pos="65000">
                  <a:schemeClr val="bg1">
                    <a:alpha val="0"/>
                  </a:schemeClr>
                </a:gs>
                <a:gs pos="74000">
                  <a:schemeClr val="bg1"/>
                </a:gs>
              </a:gsLst>
              <a:path path="circle">
                <a:fillToRect l="50000" t="50000" r="50000" b="50000"/>
              </a:path>
              <a:tileRect/>
            </a:gradFill>
            <a:ln>
              <a:solidFill>
                <a:schemeClr val="bg1">
                  <a:alpha val="25000"/>
                </a:schemeClr>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174" name="Oval 26"/>
            <p:cNvSpPr>
              <a:spLocks noChangeAspect="1" noChangeArrowheads="1"/>
            </p:cNvSpPr>
            <p:nvPr/>
          </p:nvSpPr>
          <p:spPr bwMode="auto">
            <a:xfrm rot="18900000">
              <a:off x="5075121" y="3761518"/>
              <a:ext cx="1550517" cy="831542"/>
            </a:xfrm>
            <a:prstGeom prst="ellipse">
              <a:avLst/>
            </a:prstGeom>
            <a:gradFill rotWithShape="1">
              <a:gsLst>
                <a:gs pos="0">
                  <a:schemeClr val="bg1">
                    <a:alpha val="33000"/>
                  </a:schemeClr>
                </a:gs>
                <a:gs pos="100000">
                  <a:schemeClr val="bg1">
                    <a:gamma/>
                    <a:shade val="46275"/>
                    <a:invGamma/>
                    <a:alpha val="0"/>
                  </a:schemeClr>
                </a:gs>
              </a:gsLst>
              <a:lin ang="5400000" scaled="1"/>
            </a:gradFill>
            <a:ln w="38100">
              <a:noFill/>
              <a:round/>
              <a:headEnd/>
              <a:tailE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sp>
          <p:nvSpPr>
            <p:cNvPr id="175" name="Oval 28"/>
            <p:cNvSpPr>
              <a:spLocks noChangeArrowheads="1"/>
            </p:cNvSpPr>
            <p:nvPr/>
          </p:nvSpPr>
          <p:spPr bwMode="auto">
            <a:xfrm flipH="1">
              <a:off x="5386740" y="3670252"/>
              <a:ext cx="713228" cy="639276"/>
            </a:xfrm>
            <a:prstGeom prst="ellipse">
              <a:avLst/>
            </a:prstGeom>
            <a:gradFill rotWithShape="1">
              <a:gsLst>
                <a:gs pos="0">
                  <a:schemeClr val="bg1">
                    <a:alpha val="64999"/>
                  </a:schemeClr>
                </a:gs>
                <a:gs pos="100000">
                  <a:srgbClr val="67ABF5">
                    <a:alpha val="0"/>
                  </a:srgbClr>
                </a:gs>
              </a:gsLst>
              <a:path path="shape">
                <a:fillToRect l="50000" t="50000" r="50000" b="50000"/>
              </a:path>
            </a:gradFill>
            <a:ln w="9525">
              <a:no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itchFamily="50" charset="-127"/>
                <a:cs typeface="Arial" pitchFamily="34" charset="0"/>
              </a:endParaRPr>
            </a:p>
          </p:txBody>
        </p:sp>
        <p:sp>
          <p:nvSpPr>
            <p:cNvPr id="176" name="자유형 83"/>
            <p:cNvSpPr/>
            <p:nvPr/>
          </p:nvSpPr>
          <p:spPr>
            <a:xfrm rot="5398342">
              <a:off x="5955274" y="3558569"/>
              <a:ext cx="1424934" cy="1382488"/>
            </a:xfrm>
            <a:custGeom>
              <a:avLst/>
              <a:gdLst>
                <a:gd name="connsiteX0" fmla="*/ 0 w 1800225"/>
                <a:gd name="connsiteY0" fmla="*/ 1285875 h 1409700"/>
                <a:gd name="connsiteX1" fmla="*/ 723900 w 1800225"/>
                <a:gd name="connsiteY1" fmla="*/ 1409700 h 1409700"/>
                <a:gd name="connsiteX2" fmla="*/ 1800225 w 1800225"/>
                <a:gd name="connsiteY2" fmla="*/ 428625 h 1409700"/>
                <a:gd name="connsiteX3" fmla="*/ 1323975 w 1800225"/>
                <a:gd name="connsiteY3" fmla="*/ 0 h 1409700"/>
                <a:gd name="connsiteX4" fmla="*/ 342900 w 1800225"/>
                <a:gd name="connsiteY4" fmla="*/ 419100 h 1409700"/>
                <a:gd name="connsiteX5" fmla="*/ 0 w 1800225"/>
                <a:gd name="connsiteY5" fmla="*/ 1285875 h 1409700"/>
                <a:gd name="connsiteX0" fmla="*/ 63500 w 1863725"/>
                <a:gd name="connsiteY0" fmla="*/ 1287462 h 1411287"/>
                <a:gd name="connsiteX1" fmla="*/ 787400 w 1863725"/>
                <a:gd name="connsiteY1" fmla="*/ 1411287 h 1411287"/>
                <a:gd name="connsiteX2" fmla="*/ 1863725 w 1863725"/>
                <a:gd name="connsiteY2" fmla="*/ 430212 h 1411287"/>
                <a:gd name="connsiteX3" fmla="*/ 1387475 w 1863725"/>
                <a:gd name="connsiteY3" fmla="*/ 1587 h 1411287"/>
                <a:gd name="connsiteX4" fmla="*/ 406400 w 1863725"/>
                <a:gd name="connsiteY4" fmla="*/ 420687 h 1411287"/>
                <a:gd name="connsiteX5" fmla="*/ 63500 w 1863725"/>
                <a:gd name="connsiteY5" fmla="*/ 1287462 h 1411287"/>
                <a:gd name="connsiteX0" fmla="*/ 63500 w 1963738"/>
                <a:gd name="connsiteY0" fmla="*/ 1287462 h 1411287"/>
                <a:gd name="connsiteX1" fmla="*/ 787400 w 1963738"/>
                <a:gd name="connsiteY1" fmla="*/ 1411287 h 1411287"/>
                <a:gd name="connsiteX2" fmla="*/ 1863725 w 1963738"/>
                <a:gd name="connsiteY2" fmla="*/ 430212 h 1411287"/>
                <a:gd name="connsiteX3" fmla="*/ 1387475 w 1963738"/>
                <a:gd name="connsiteY3" fmla="*/ 1587 h 1411287"/>
                <a:gd name="connsiteX4" fmla="*/ 406400 w 1963738"/>
                <a:gd name="connsiteY4" fmla="*/ 420687 h 1411287"/>
                <a:gd name="connsiteX5" fmla="*/ 63500 w 1963738"/>
                <a:gd name="connsiteY5" fmla="*/ 1287462 h 1411287"/>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41717 w 1963737"/>
                <a:gd name="connsiteY0" fmla="*/ 1287462 h 1689794"/>
                <a:gd name="connsiteX1" fmla="*/ 634920 w 1963737"/>
                <a:gd name="connsiteY1" fmla="*/ 1546919 h 1689794"/>
                <a:gd name="connsiteX2" fmla="*/ 1841942 w 1963737"/>
                <a:gd name="connsiteY2" fmla="*/ 430212 h 1689794"/>
                <a:gd name="connsiteX3" fmla="*/ 1365692 w 1963737"/>
                <a:gd name="connsiteY3" fmla="*/ 1587 h 1689794"/>
                <a:gd name="connsiteX4" fmla="*/ 384617 w 1963737"/>
                <a:gd name="connsiteY4" fmla="*/ 420687 h 1689794"/>
                <a:gd name="connsiteX5" fmla="*/ 41717 w 1963737"/>
                <a:gd name="connsiteY5" fmla="*/ 1287462 h 1689794"/>
                <a:gd name="connsiteX0" fmla="*/ 41717 w 1860992"/>
                <a:gd name="connsiteY0" fmla="*/ 1287462 h 1689794"/>
                <a:gd name="connsiteX1" fmla="*/ 634920 w 1860992"/>
                <a:gd name="connsiteY1" fmla="*/ 1546919 h 1689794"/>
                <a:gd name="connsiteX2" fmla="*/ 1479991 w 1860992"/>
                <a:gd name="connsiteY2" fmla="*/ 896937 h 1689794"/>
                <a:gd name="connsiteX3" fmla="*/ 1841942 w 1860992"/>
                <a:gd name="connsiteY3" fmla="*/ 430212 h 1689794"/>
                <a:gd name="connsiteX4" fmla="*/ 1365692 w 1860992"/>
                <a:gd name="connsiteY4" fmla="*/ 1587 h 1689794"/>
                <a:gd name="connsiteX5" fmla="*/ 384617 w 1860992"/>
                <a:gd name="connsiteY5" fmla="*/ 420687 h 1689794"/>
                <a:gd name="connsiteX6" fmla="*/ 41717 w 1860992"/>
                <a:gd name="connsiteY6" fmla="*/ 1287462 h 1689794"/>
                <a:gd name="connsiteX0" fmla="*/ 41717 w 1843724"/>
                <a:gd name="connsiteY0" fmla="*/ 1287462 h 1689794"/>
                <a:gd name="connsiteX1" fmla="*/ 634920 w 1843724"/>
                <a:gd name="connsiteY1" fmla="*/ 1546919 h 1689794"/>
                <a:gd name="connsiteX2" fmla="*/ 1355000 w 1843724"/>
                <a:gd name="connsiteY2" fmla="*/ 466799 h 1689794"/>
                <a:gd name="connsiteX3" fmla="*/ 1841942 w 1843724"/>
                <a:gd name="connsiteY3" fmla="*/ 430212 h 1689794"/>
                <a:gd name="connsiteX4" fmla="*/ 1365692 w 1843724"/>
                <a:gd name="connsiteY4" fmla="*/ 1587 h 1689794"/>
                <a:gd name="connsiteX5" fmla="*/ 384617 w 1843724"/>
                <a:gd name="connsiteY5" fmla="*/ 420687 h 1689794"/>
                <a:gd name="connsiteX6" fmla="*/ 41717 w 1843724"/>
                <a:gd name="connsiteY6" fmla="*/ 1287462 h 1689794"/>
                <a:gd name="connsiteX0" fmla="*/ 41717 w 1843724"/>
                <a:gd name="connsiteY0" fmla="*/ 1287462 h 1689794"/>
                <a:gd name="connsiteX1" fmla="*/ 634920 w 1843724"/>
                <a:gd name="connsiteY1" fmla="*/ 1546919 h 1689794"/>
                <a:gd name="connsiteX2" fmla="*/ 1355000 w 1843724"/>
                <a:gd name="connsiteY2" fmla="*/ 466799 h 1689794"/>
                <a:gd name="connsiteX3" fmla="*/ 1841942 w 1843724"/>
                <a:gd name="connsiteY3" fmla="*/ 430212 h 1689794"/>
                <a:gd name="connsiteX4" fmla="*/ 1365692 w 1843724"/>
                <a:gd name="connsiteY4" fmla="*/ 1587 h 1689794"/>
                <a:gd name="connsiteX5" fmla="*/ 384617 w 1843724"/>
                <a:gd name="connsiteY5" fmla="*/ 420687 h 1689794"/>
                <a:gd name="connsiteX6" fmla="*/ 41717 w 1843724"/>
                <a:gd name="connsiteY6" fmla="*/ 1287462 h 1689794"/>
                <a:gd name="connsiteX0" fmla="*/ 41717 w 1855725"/>
                <a:gd name="connsiteY0" fmla="*/ 1287462 h 1689794"/>
                <a:gd name="connsiteX1" fmla="*/ 634920 w 1855725"/>
                <a:gd name="connsiteY1" fmla="*/ 1546919 h 1689794"/>
                <a:gd name="connsiteX2" fmla="*/ 1282992 w 1855725"/>
                <a:gd name="connsiteY2" fmla="*/ 322783 h 1689794"/>
                <a:gd name="connsiteX3" fmla="*/ 1841942 w 1855725"/>
                <a:gd name="connsiteY3" fmla="*/ 430212 h 1689794"/>
                <a:gd name="connsiteX4" fmla="*/ 1365692 w 1855725"/>
                <a:gd name="connsiteY4" fmla="*/ 1587 h 1689794"/>
                <a:gd name="connsiteX5" fmla="*/ 384617 w 1855725"/>
                <a:gd name="connsiteY5" fmla="*/ 420687 h 1689794"/>
                <a:gd name="connsiteX6" fmla="*/ 41717 w 1855725"/>
                <a:gd name="connsiteY6" fmla="*/ 1287462 h 1689794"/>
                <a:gd name="connsiteX0" fmla="*/ 41717 w 1876164"/>
                <a:gd name="connsiteY0" fmla="*/ 1287462 h 1689794"/>
                <a:gd name="connsiteX1" fmla="*/ 634920 w 1876164"/>
                <a:gd name="connsiteY1" fmla="*/ 1546919 h 1689794"/>
                <a:gd name="connsiteX2" fmla="*/ 1571024 w 1876164"/>
                <a:gd name="connsiteY2" fmla="*/ 538807 h 1689794"/>
                <a:gd name="connsiteX3" fmla="*/ 1841942 w 1876164"/>
                <a:gd name="connsiteY3" fmla="*/ 430212 h 1689794"/>
                <a:gd name="connsiteX4" fmla="*/ 1365692 w 1876164"/>
                <a:gd name="connsiteY4" fmla="*/ 1587 h 1689794"/>
                <a:gd name="connsiteX5" fmla="*/ 384617 w 1876164"/>
                <a:gd name="connsiteY5" fmla="*/ 420687 h 1689794"/>
                <a:gd name="connsiteX6" fmla="*/ 41717 w 1876164"/>
                <a:gd name="connsiteY6" fmla="*/ 1287462 h 1689794"/>
                <a:gd name="connsiteX0" fmla="*/ 53718 w 1888165"/>
                <a:gd name="connsiteY0" fmla="*/ 1287462 h 1761802"/>
                <a:gd name="connsiteX1" fmla="*/ 718928 w 1888165"/>
                <a:gd name="connsiteY1" fmla="*/ 1618927 h 1761802"/>
                <a:gd name="connsiteX2" fmla="*/ 1583025 w 1888165"/>
                <a:gd name="connsiteY2" fmla="*/ 538807 h 1761802"/>
                <a:gd name="connsiteX3" fmla="*/ 1853943 w 1888165"/>
                <a:gd name="connsiteY3" fmla="*/ 430212 h 1761802"/>
                <a:gd name="connsiteX4" fmla="*/ 1377693 w 1888165"/>
                <a:gd name="connsiteY4" fmla="*/ 1587 h 1761802"/>
                <a:gd name="connsiteX5" fmla="*/ 396618 w 1888165"/>
                <a:gd name="connsiteY5" fmla="*/ 420687 h 1761802"/>
                <a:gd name="connsiteX6" fmla="*/ 53718 w 1888165"/>
                <a:gd name="connsiteY6" fmla="*/ 1287462 h 1761802"/>
                <a:gd name="connsiteX0" fmla="*/ 53718 w 1888165"/>
                <a:gd name="connsiteY0" fmla="*/ 1287462 h 1761802"/>
                <a:gd name="connsiteX1" fmla="*/ 718928 w 1888165"/>
                <a:gd name="connsiteY1" fmla="*/ 1618927 h 1761802"/>
                <a:gd name="connsiteX2" fmla="*/ 1583025 w 1888165"/>
                <a:gd name="connsiteY2" fmla="*/ 538807 h 1761802"/>
                <a:gd name="connsiteX3" fmla="*/ 1853943 w 1888165"/>
                <a:gd name="connsiteY3" fmla="*/ 430212 h 1761802"/>
                <a:gd name="connsiteX4" fmla="*/ 1377693 w 1888165"/>
                <a:gd name="connsiteY4" fmla="*/ 1587 h 1761802"/>
                <a:gd name="connsiteX5" fmla="*/ 396618 w 1888165"/>
                <a:gd name="connsiteY5" fmla="*/ 420687 h 1761802"/>
                <a:gd name="connsiteX6" fmla="*/ 53718 w 1888165"/>
                <a:gd name="connsiteY6" fmla="*/ 1287462 h 1761802"/>
                <a:gd name="connsiteX0" fmla="*/ 53718 w 1888165"/>
                <a:gd name="connsiteY0" fmla="*/ 1287462 h 1706006"/>
                <a:gd name="connsiteX1" fmla="*/ 718928 w 1888165"/>
                <a:gd name="connsiteY1" fmla="*/ 1618927 h 1706006"/>
                <a:gd name="connsiteX2" fmla="*/ 1583025 w 1888165"/>
                <a:gd name="connsiteY2" fmla="*/ 538807 h 1706006"/>
                <a:gd name="connsiteX3" fmla="*/ 1853943 w 1888165"/>
                <a:gd name="connsiteY3" fmla="*/ 430212 h 1706006"/>
                <a:gd name="connsiteX4" fmla="*/ 1377693 w 1888165"/>
                <a:gd name="connsiteY4" fmla="*/ 1587 h 1706006"/>
                <a:gd name="connsiteX5" fmla="*/ 396618 w 1888165"/>
                <a:gd name="connsiteY5" fmla="*/ 420687 h 1706006"/>
                <a:gd name="connsiteX6" fmla="*/ 53718 w 1888165"/>
                <a:gd name="connsiteY6" fmla="*/ 1287462 h 1706006"/>
                <a:gd name="connsiteX0" fmla="*/ 53718 w 1888165"/>
                <a:gd name="connsiteY0" fmla="*/ 1287462 h 1618927"/>
                <a:gd name="connsiteX1" fmla="*/ 718928 w 1888165"/>
                <a:gd name="connsiteY1" fmla="*/ 1618927 h 1618927"/>
                <a:gd name="connsiteX2" fmla="*/ 1583025 w 1888165"/>
                <a:gd name="connsiteY2" fmla="*/ 538807 h 1618927"/>
                <a:gd name="connsiteX3" fmla="*/ 1853943 w 1888165"/>
                <a:gd name="connsiteY3" fmla="*/ 430212 h 1618927"/>
                <a:gd name="connsiteX4" fmla="*/ 1377693 w 1888165"/>
                <a:gd name="connsiteY4" fmla="*/ 1587 h 1618927"/>
                <a:gd name="connsiteX5" fmla="*/ 396618 w 1888165"/>
                <a:gd name="connsiteY5" fmla="*/ 420687 h 1618927"/>
                <a:gd name="connsiteX6" fmla="*/ 53718 w 1888165"/>
                <a:gd name="connsiteY6" fmla="*/ 1287462 h 1618927"/>
                <a:gd name="connsiteX0" fmla="*/ 5223 w 1839670"/>
                <a:gd name="connsiteY0" fmla="*/ 1287462 h 1780287"/>
                <a:gd name="connsiteX1" fmla="*/ 379464 w 1839670"/>
                <a:gd name="connsiteY1" fmla="*/ 1506969 h 1780287"/>
                <a:gd name="connsiteX2" fmla="*/ 670433 w 1839670"/>
                <a:gd name="connsiteY2" fmla="*/ 1618927 h 1780287"/>
                <a:gd name="connsiteX3" fmla="*/ 1534530 w 1839670"/>
                <a:gd name="connsiteY3" fmla="*/ 538807 h 1780287"/>
                <a:gd name="connsiteX4" fmla="*/ 1805448 w 1839670"/>
                <a:gd name="connsiteY4" fmla="*/ 430212 h 1780287"/>
                <a:gd name="connsiteX5" fmla="*/ 1329198 w 1839670"/>
                <a:gd name="connsiteY5" fmla="*/ 1587 h 1780287"/>
                <a:gd name="connsiteX6" fmla="*/ 348123 w 1839670"/>
                <a:gd name="connsiteY6" fmla="*/ 420687 h 1780287"/>
                <a:gd name="connsiteX7" fmla="*/ 5223 w 1839670"/>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4947" h="1780287">
                  <a:moveTo>
                    <a:pt x="500" y="1287462"/>
                  </a:moveTo>
                  <a:cubicBezTo>
                    <a:pt x="1000" y="1451572"/>
                    <a:pt x="235534" y="1350106"/>
                    <a:pt x="346402" y="1405350"/>
                  </a:cubicBezTo>
                  <a:cubicBezTo>
                    <a:pt x="457270" y="1460594"/>
                    <a:pt x="473199" y="1780287"/>
                    <a:pt x="665710" y="1618927"/>
                  </a:cubicBezTo>
                  <a:cubicBezTo>
                    <a:pt x="905422" y="1553840"/>
                    <a:pt x="1238695" y="627021"/>
                    <a:pt x="1529807" y="538807"/>
                  </a:cubicBezTo>
                  <a:cubicBezTo>
                    <a:pt x="1820919" y="450593"/>
                    <a:pt x="1834947" y="519749"/>
                    <a:pt x="1800725" y="430212"/>
                  </a:cubicBezTo>
                  <a:cubicBezTo>
                    <a:pt x="1766503" y="340675"/>
                    <a:pt x="1567362" y="3174"/>
                    <a:pt x="1324475" y="1587"/>
                  </a:cubicBezTo>
                  <a:cubicBezTo>
                    <a:pt x="1081588" y="0"/>
                    <a:pt x="564063" y="206375"/>
                    <a:pt x="343400" y="420687"/>
                  </a:cubicBezTo>
                  <a:cubicBezTo>
                    <a:pt x="122738" y="635000"/>
                    <a:pt x="0" y="1123352"/>
                    <a:pt x="500" y="1287462"/>
                  </a:cubicBezTo>
                  <a:close/>
                </a:path>
              </a:pathLst>
            </a:custGeom>
            <a:gradFill flip="none" rotWithShape="1">
              <a:gsLst>
                <a:gs pos="74000">
                  <a:schemeClr val="bg1">
                    <a:alpha val="19000"/>
                  </a:schemeClr>
                </a:gs>
                <a:gs pos="50000">
                  <a:schemeClr val="bg1">
                    <a:alpha val="0"/>
                  </a:schemeClr>
                </a:gs>
                <a:gs pos="100000">
                  <a:schemeClr val="bg1">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177" name="자유형 84"/>
            <p:cNvSpPr/>
            <p:nvPr/>
          </p:nvSpPr>
          <p:spPr>
            <a:xfrm rot="5839189">
              <a:off x="4992666" y="4233137"/>
              <a:ext cx="1574504" cy="1185187"/>
            </a:xfrm>
            <a:custGeom>
              <a:avLst/>
              <a:gdLst>
                <a:gd name="connsiteX0" fmla="*/ 0 w 2171700"/>
                <a:gd name="connsiteY0" fmla="*/ 1038225 h 1914525"/>
                <a:gd name="connsiteX1" fmla="*/ 390525 w 2171700"/>
                <a:gd name="connsiteY1" fmla="*/ 1571625 h 1914525"/>
                <a:gd name="connsiteX2" fmla="*/ 819150 w 2171700"/>
                <a:gd name="connsiteY2" fmla="*/ 1914525 h 1914525"/>
                <a:gd name="connsiteX3" fmla="*/ 1409700 w 2171700"/>
                <a:gd name="connsiteY3" fmla="*/ 1771650 h 1914525"/>
                <a:gd name="connsiteX4" fmla="*/ 1876425 w 2171700"/>
                <a:gd name="connsiteY4" fmla="*/ 1371600 h 1914525"/>
                <a:gd name="connsiteX5" fmla="*/ 2171700 w 2171700"/>
                <a:gd name="connsiteY5" fmla="*/ 752475 h 1914525"/>
                <a:gd name="connsiteX6" fmla="*/ 2105025 w 2171700"/>
                <a:gd name="connsiteY6" fmla="*/ 0 h 1914525"/>
                <a:gd name="connsiteX7" fmla="*/ 1990725 w 2171700"/>
                <a:gd name="connsiteY7" fmla="*/ 209550 h 1914525"/>
                <a:gd name="connsiteX8" fmla="*/ 1733550 w 2171700"/>
                <a:gd name="connsiteY8" fmla="*/ 514350 h 1914525"/>
                <a:gd name="connsiteX9" fmla="*/ 1428750 w 2171700"/>
                <a:gd name="connsiteY9" fmla="*/ 533400 h 1914525"/>
                <a:gd name="connsiteX10" fmla="*/ 790575 w 2171700"/>
                <a:gd name="connsiteY10" fmla="*/ 942975 h 1914525"/>
                <a:gd name="connsiteX11" fmla="*/ 209550 w 2171700"/>
                <a:gd name="connsiteY11" fmla="*/ 1047750 h 1914525"/>
                <a:gd name="connsiteX12" fmla="*/ 0 w 2171700"/>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128712 h 2005012"/>
                <a:gd name="connsiteX1" fmla="*/ 420687 w 2201862"/>
                <a:gd name="connsiteY1" fmla="*/ 1662112 h 2005012"/>
                <a:gd name="connsiteX2" fmla="*/ 849312 w 2201862"/>
                <a:gd name="connsiteY2" fmla="*/ 2005012 h 2005012"/>
                <a:gd name="connsiteX3" fmla="*/ 1439862 w 2201862"/>
                <a:gd name="connsiteY3" fmla="*/ 1862137 h 2005012"/>
                <a:gd name="connsiteX4" fmla="*/ 1906587 w 2201862"/>
                <a:gd name="connsiteY4" fmla="*/ 1462087 h 2005012"/>
                <a:gd name="connsiteX5" fmla="*/ 2201862 w 2201862"/>
                <a:gd name="connsiteY5" fmla="*/ 842962 h 2005012"/>
                <a:gd name="connsiteX6" fmla="*/ 2135187 w 2201862"/>
                <a:gd name="connsiteY6" fmla="*/ 90487 h 2005012"/>
                <a:gd name="connsiteX7" fmla="*/ 2020887 w 2201862"/>
                <a:gd name="connsiteY7" fmla="*/ 300037 h 2005012"/>
                <a:gd name="connsiteX8" fmla="*/ 1763712 w 2201862"/>
                <a:gd name="connsiteY8" fmla="*/ 604837 h 2005012"/>
                <a:gd name="connsiteX9" fmla="*/ 1458912 w 2201862"/>
                <a:gd name="connsiteY9" fmla="*/ 623887 h 2005012"/>
                <a:gd name="connsiteX10" fmla="*/ 820737 w 2201862"/>
                <a:gd name="connsiteY10" fmla="*/ 1033462 h 2005012"/>
                <a:gd name="connsiteX11" fmla="*/ 239712 w 2201862"/>
                <a:gd name="connsiteY11" fmla="*/ 1138237 h 2005012"/>
                <a:gd name="connsiteX12" fmla="*/ 30162 w 2201862"/>
                <a:gd name="connsiteY12" fmla="*/ 1128712 h 2005012"/>
                <a:gd name="connsiteX0" fmla="*/ 30162 w 2239962"/>
                <a:gd name="connsiteY0" fmla="*/ 1128712 h 2005012"/>
                <a:gd name="connsiteX1" fmla="*/ 420687 w 2239962"/>
                <a:gd name="connsiteY1" fmla="*/ 1662112 h 2005012"/>
                <a:gd name="connsiteX2" fmla="*/ 849312 w 2239962"/>
                <a:gd name="connsiteY2" fmla="*/ 2005012 h 2005012"/>
                <a:gd name="connsiteX3" fmla="*/ 1439862 w 2239962"/>
                <a:gd name="connsiteY3" fmla="*/ 1862137 h 2005012"/>
                <a:gd name="connsiteX4" fmla="*/ 1906587 w 2239962"/>
                <a:gd name="connsiteY4" fmla="*/ 1462087 h 2005012"/>
                <a:gd name="connsiteX5" fmla="*/ 2201862 w 2239962"/>
                <a:gd name="connsiteY5" fmla="*/ 842962 h 2005012"/>
                <a:gd name="connsiteX6" fmla="*/ 2135187 w 2239962"/>
                <a:gd name="connsiteY6" fmla="*/ 90487 h 2005012"/>
                <a:gd name="connsiteX7" fmla="*/ 2020887 w 2239962"/>
                <a:gd name="connsiteY7" fmla="*/ 300037 h 2005012"/>
                <a:gd name="connsiteX8" fmla="*/ 1763712 w 2239962"/>
                <a:gd name="connsiteY8" fmla="*/ 604837 h 2005012"/>
                <a:gd name="connsiteX9" fmla="*/ 1458912 w 2239962"/>
                <a:gd name="connsiteY9" fmla="*/ 623887 h 2005012"/>
                <a:gd name="connsiteX10" fmla="*/ 820737 w 2239962"/>
                <a:gd name="connsiteY10" fmla="*/ 1033462 h 2005012"/>
                <a:gd name="connsiteX11" fmla="*/ 239712 w 2239962"/>
                <a:gd name="connsiteY11" fmla="*/ 1138237 h 2005012"/>
                <a:gd name="connsiteX12" fmla="*/ 30162 w 2239962"/>
                <a:gd name="connsiteY12" fmla="*/ 1128712 h 2005012"/>
                <a:gd name="connsiteX0" fmla="*/ 30162 w 2239962"/>
                <a:gd name="connsiteY0" fmla="*/ 1128712 h 2005012"/>
                <a:gd name="connsiteX1" fmla="*/ 420687 w 2239962"/>
                <a:gd name="connsiteY1" fmla="*/ 1662112 h 2005012"/>
                <a:gd name="connsiteX2" fmla="*/ 849312 w 2239962"/>
                <a:gd name="connsiteY2" fmla="*/ 2005012 h 2005012"/>
                <a:gd name="connsiteX3" fmla="*/ 1439862 w 2239962"/>
                <a:gd name="connsiteY3" fmla="*/ 1862137 h 2005012"/>
                <a:gd name="connsiteX4" fmla="*/ 1906587 w 2239962"/>
                <a:gd name="connsiteY4" fmla="*/ 1462087 h 2005012"/>
                <a:gd name="connsiteX5" fmla="*/ 2201862 w 2239962"/>
                <a:gd name="connsiteY5" fmla="*/ 842962 h 2005012"/>
                <a:gd name="connsiteX6" fmla="*/ 2135187 w 2239962"/>
                <a:gd name="connsiteY6" fmla="*/ 90487 h 2005012"/>
                <a:gd name="connsiteX7" fmla="*/ 2020887 w 2239962"/>
                <a:gd name="connsiteY7" fmla="*/ 300037 h 2005012"/>
                <a:gd name="connsiteX8" fmla="*/ 1763712 w 2239962"/>
                <a:gd name="connsiteY8" fmla="*/ 604837 h 2005012"/>
                <a:gd name="connsiteX9" fmla="*/ 1458912 w 2239962"/>
                <a:gd name="connsiteY9" fmla="*/ 623887 h 2005012"/>
                <a:gd name="connsiteX10" fmla="*/ 820737 w 2239962"/>
                <a:gd name="connsiteY10" fmla="*/ 1033462 h 2005012"/>
                <a:gd name="connsiteX11" fmla="*/ 239712 w 2239962"/>
                <a:gd name="connsiteY11" fmla="*/ 1138237 h 2005012"/>
                <a:gd name="connsiteX12" fmla="*/ 30162 w 2239962"/>
                <a:gd name="connsiteY12" fmla="*/ 1128712 h 2005012"/>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820737 w 2239962"/>
                <a:gd name="connsiteY9" fmla="*/ 1033462 h 2038350"/>
                <a:gd name="connsiteX10" fmla="*/ 239712 w 2239962"/>
                <a:gd name="connsiteY10" fmla="*/ 1138237 h 2038350"/>
                <a:gd name="connsiteX11" fmla="*/ 30162 w 2239962"/>
                <a:gd name="connsiteY11"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820737 w 2239962"/>
                <a:gd name="connsiteY9" fmla="*/ 1033462 h 2038350"/>
                <a:gd name="connsiteX10" fmla="*/ 239712 w 2239962"/>
                <a:gd name="connsiteY10" fmla="*/ 1138237 h 2038350"/>
                <a:gd name="connsiteX11" fmla="*/ 30162 w 2239962"/>
                <a:gd name="connsiteY11" fmla="*/ 1128712 h 2038350"/>
                <a:gd name="connsiteX0" fmla="*/ 30162 w 2220912"/>
                <a:gd name="connsiteY0" fmla="*/ 868362 h 1778000"/>
                <a:gd name="connsiteX1" fmla="*/ 420687 w 2220912"/>
                <a:gd name="connsiteY1" fmla="*/ 1401762 h 1778000"/>
                <a:gd name="connsiteX2" fmla="*/ 849312 w 2220912"/>
                <a:gd name="connsiteY2" fmla="*/ 1744662 h 1778000"/>
                <a:gd name="connsiteX3" fmla="*/ 1439862 w 2220912"/>
                <a:gd name="connsiteY3" fmla="*/ 1601787 h 1778000"/>
                <a:gd name="connsiteX4" fmla="*/ 1906587 w 2220912"/>
                <a:gd name="connsiteY4" fmla="*/ 1201737 h 1778000"/>
                <a:gd name="connsiteX5" fmla="*/ 2201862 w 2220912"/>
                <a:gd name="connsiteY5" fmla="*/ 582612 h 1778000"/>
                <a:gd name="connsiteX6" fmla="*/ 2020887 w 2220912"/>
                <a:gd name="connsiteY6" fmla="*/ 39687 h 1778000"/>
                <a:gd name="connsiteX7" fmla="*/ 1763712 w 2220912"/>
                <a:gd name="connsiteY7" fmla="*/ 344487 h 1778000"/>
                <a:gd name="connsiteX8" fmla="*/ 820737 w 2220912"/>
                <a:gd name="connsiteY8" fmla="*/ 773112 h 1778000"/>
                <a:gd name="connsiteX9" fmla="*/ 239712 w 2220912"/>
                <a:gd name="connsiteY9" fmla="*/ 877887 h 1778000"/>
                <a:gd name="connsiteX10" fmla="*/ 30162 w 2220912"/>
                <a:gd name="connsiteY10" fmla="*/ 868362 h 1778000"/>
                <a:gd name="connsiteX0" fmla="*/ 30162 w 2220912"/>
                <a:gd name="connsiteY0" fmla="*/ 868362 h 1778000"/>
                <a:gd name="connsiteX1" fmla="*/ 420687 w 2220912"/>
                <a:gd name="connsiteY1" fmla="*/ 1401762 h 1778000"/>
                <a:gd name="connsiteX2" fmla="*/ 849312 w 2220912"/>
                <a:gd name="connsiteY2" fmla="*/ 1744662 h 1778000"/>
                <a:gd name="connsiteX3" fmla="*/ 1439862 w 2220912"/>
                <a:gd name="connsiteY3" fmla="*/ 1601787 h 1778000"/>
                <a:gd name="connsiteX4" fmla="*/ 1906587 w 2220912"/>
                <a:gd name="connsiteY4" fmla="*/ 1201737 h 1778000"/>
                <a:gd name="connsiteX5" fmla="*/ 2201862 w 2220912"/>
                <a:gd name="connsiteY5" fmla="*/ 582612 h 1778000"/>
                <a:gd name="connsiteX6" fmla="*/ 2020887 w 2220912"/>
                <a:gd name="connsiteY6" fmla="*/ 39687 h 1778000"/>
                <a:gd name="connsiteX7" fmla="*/ 1763712 w 2220912"/>
                <a:gd name="connsiteY7" fmla="*/ 344487 h 1778000"/>
                <a:gd name="connsiteX8" fmla="*/ 820737 w 2220912"/>
                <a:gd name="connsiteY8" fmla="*/ 773112 h 1778000"/>
                <a:gd name="connsiteX9" fmla="*/ 239712 w 2220912"/>
                <a:gd name="connsiteY9" fmla="*/ 877887 h 1778000"/>
                <a:gd name="connsiteX10" fmla="*/ 30162 w 2220912"/>
                <a:gd name="connsiteY10" fmla="*/ 868362 h 1778000"/>
                <a:gd name="connsiteX0" fmla="*/ 30162 w 2312374"/>
                <a:gd name="connsiteY0" fmla="*/ 869819 h 1779457"/>
                <a:gd name="connsiteX1" fmla="*/ 420687 w 2312374"/>
                <a:gd name="connsiteY1" fmla="*/ 1403219 h 1779457"/>
                <a:gd name="connsiteX2" fmla="*/ 849312 w 2312374"/>
                <a:gd name="connsiteY2" fmla="*/ 1746119 h 1779457"/>
                <a:gd name="connsiteX3" fmla="*/ 1439862 w 2312374"/>
                <a:gd name="connsiteY3" fmla="*/ 1603244 h 1779457"/>
                <a:gd name="connsiteX4" fmla="*/ 1906587 w 2312374"/>
                <a:gd name="connsiteY4" fmla="*/ 1203194 h 1779457"/>
                <a:gd name="connsiteX5" fmla="*/ 2201862 w 2312374"/>
                <a:gd name="connsiteY5" fmla="*/ 584069 h 1779457"/>
                <a:gd name="connsiteX6" fmla="*/ 2239349 w 2312374"/>
                <a:gd name="connsiteY6" fmla="*/ 39687 h 1779457"/>
                <a:gd name="connsiteX7" fmla="*/ 1763712 w 2312374"/>
                <a:gd name="connsiteY7" fmla="*/ 345944 h 1779457"/>
                <a:gd name="connsiteX8" fmla="*/ 820737 w 2312374"/>
                <a:gd name="connsiteY8" fmla="*/ 774569 h 1779457"/>
                <a:gd name="connsiteX9" fmla="*/ 239712 w 2312374"/>
                <a:gd name="connsiteY9" fmla="*/ 879344 h 1779457"/>
                <a:gd name="connsiteX10" fmla="*/ 30162 w 2312374"/>
                <a:gd name="connsiteY10" fmla="*/ 869819 h 1779457"/>
                <a:gd name="connsiteX0" fmla="*/ 30162 w 2332627"/>
                <a:gd name="connsiteY0" fmla="*/ 846217 h 1755855"/>
                <a:gd name="connsiteX1" fmla="*/ 420687 w 2332627"/>
                <a:gd name="connsiteY1" fmla="*/ 1379617 h 1755855"/>
                <a:gd name="connsiteX2" fmla="*/ 849312 w 2332627"/>
                <a:gd name="connsiteY2" fmla="*/ 1722517 h 1755855"/>
                <a:gd name="connsiteX3" fmla="*/ 1439862 w 2332627"/>
                <a:gd name="connsiteY3" fmla="*/ 1579642 h 1755855"/>
                <a:gd name="connsiteX4" fmla="*/ 1906587 w 2332627"/>
                <a:gd name="connsiteY4" fmla="*/ 1179592 h 1755855"/>
                <a:gd name="connsiteX5" fmla="*/ 2201862 w 2332627"/>
                <a:gd name="connsiteY5" fmla="*/ 560467 h 1755855"/>
                <a:gd name="connsiteX6" fmla="*/ 2239349 w 2332627"/>
                <a:gd name="connsiteY6" fmla="*/ 16085 h 1755855"/>
                <a:gd name="connsiteX7" fmla="*/ 1642189 w 2332627"/>
                <a:gd name="connsiteY7" fmla="*/ 463955 h 1755855"/>
                <a:gd name="connsiteX8" fmla="*/ 820737 w 2332627"/>
                <a:gd name="connsiteY8" fmla="*/ 750967 h 1755855"/>
                <a:gd name="connsiteX9" fmla="*/ 239712 w 2332627"/>
                <a:gd name="connsiteY9" fmla="*/ 855742 h 1755855"/>
                <a:gd name="connsiteX10" fmla="*/ 30162 w 2332627"/>
                <a:gd name="connsiteY10" fmla="*/ 846217 h 1755855"/>
                <a:gd name="connsiteX0" fmla="*/ 30162 w 2332628"/>
                <a:gd name="connsiteY0" fmla="*/ 846217 h 1755855"/>
                <a:gd name="connsiteX1" fmla="*/ 420687 w 2332628"/>
                <a:gd name="connsiteY1" fmla="*/ 1379617 h 1755855"/>
                <a:gd name="connsiteX2" fmla="*/ 849312 w 2332628"/>
                <a:gd name="connsiteY2" fmla="*/ 1722517 h 1755855"/>
                <a:gd name="connsiteX3" fmla="*/ 1439862 w 2332628"/>
                <a:gd name="connsiteY3" fmla="*/ 1579642 h 1755855"/>
                <a:gd name="connsiteX4" fmla="*/ 1906587 w 2332628"/>
                <a:gd name="connsiteY4" fmla="*/ 1179592 h 1755855"/>
                <a:gd name="connsiteX5" fmla="*/ 2201862 w 2332628"/>
                <a:gd name="connsiteY5" fmla="*/ 560467 h 1755855"/>
                <a:gd name="connsiteX6" fmla="*/ 2239349 w 2332628"/>
                <a:gd name="connsiteY6" fmla="*/ 16085 h 1755855"/>
                <a:gd name="connsiteX7" fmla="*/ 1642189 w 2332628"/>
                <a:gd name="connsiteY7" fmla="*/ 463955 h 1755855"/>
                <a:gd name="connsiteX8" fmla="*/ 970384 w 2332628"/>
                <a:gd name="connsiteY8" fmla="*/ 538600 h 1755855"/>
                <a:gd name="connsiteX9" fmla="*/ 239712 w 2332628"/>
                <a:gd name="connsiteY9" fmla="*/ 855742 h 1755855"/>
                <a:gd name="connsiteX10" fmla="*/ 30162 w 2332628"/>
                <a:gd name="connsiteY10" fmla="*/ 846217 h 1755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2628" h="1755855">
                  <a:moveTo>
                    <a:pt x="30162" y="846217"/>
                  </a:moveTo>
                  <a:cubicBezTo>
                    <a:pt x="60324" y="933529"/>
                    <a:pt x="284162" y="1233567"/>
                    <a:pt x="420687" y="1379617"/>
                  </a:cubicBezTo>
                  <a:cubicBezTo>
                    <a:pt x="557212" y="1525667"/>
                    <a:pt x="679449" y="1689179"/>
                    <a:pt x="849312" y="1722517"/>
                  </a:cubicBezTo>
                  <a:cubicBezTo>
                    <a:pt x="1019175" y="1755855"/>
                    <a:pt x="1263650" y="1670129"/>
                    <a:pt x="1439862" y="1579642"/>
                  </a:cubicBezTo>
                  <a:cubicBezTo>
                    <a:pt x="1616074" y="1489155"/>
                    <a:pt x="1779587" y="1349455"/>
                    <a:pt x="1906587" y="1179592"/>
                  </a:cubicBezTo>
                  <a:cubicBezTo>
                    <a:pt x="2033587" y="1009729"/>
                    <a:pt x="2146402" y="754385"/>
                    <a:pt x="2201862" y="560467"/>
                  </a:cubicBezTo>
                  <a:cubicBezTo>
                    <a:pt x="2257322" y="366549"/>
                    <a:pt x="2332628" y="32170"/>
                    <a:pt x="2239349" y="16085"/>
                  </a:cubicBezTo>
                  <a:cubicBezTo>
                    <a:pt x="2146070" y="0"/>
                    <a:pt x="1853683" y="376869"/>
                    <a:pt x="1642189" y="463955"/>
                  </a:cubicBezTo>
                  <a:cubicBezTo>
                    <a:pt x="1430695" y="551041"/>
                    <a:pt x="1204130" y="473302"/>
                    <a:pt x="970384" y="538600"/>
                  </a:cubicBezTo>
                  <a:cubicBezTo>
                    <a:pt x="736638" y="603898"/>
                    <a:pt x="396416" y="804472"/>
                    <a:pt x="239712" y="855742"/>
                  </a:cubicBezTo>
                  <a:cubicBezTo>
                    <a:pt x="83008" y="907012"/>
                    <a:pt x="0" y="758905"/>
                    <a:pt x="30162" y="846217"/>
                  </a:cubicBezTo>
                  <a:close/>
                </a:path>
              </a:pathLst>
            </a:custGeom>
            <a:gradFill flip="none" rotWithShape="1">
              <a:gsLst>
                <a:gs pos="74000">
                  <a:schemeClr val="bg1">
                    <a:alpha val="11000"/>
                  </a:schemeClr>
                </a:gs>
                <a:gs pos="28000">
                  <a:schemeClr val="bg1">
                    <a:alpha val="0"/>
                  </a:schemeClr>
                </a:gs>
                <a:gs pos="0">
                  <a:schemeClr val="bg1">
                    <a:alpha val="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prstClr val="white"/>
                </a:solidFill>
                <a:effectLst/>
                <a:uLnTx/>
                <a:uFillTx/>
                <a:latin typeface="Arial" pitchFamily="34" charset="0"/>
                <a:ea typeface="맑은 고딕" panose="020B0503020000020004" pitchFamily="34" charset="-127"/>
                <a:cs typeface="Arial" pitchFamily="34" charset="0"/>
              </a:endParaRPr>
            </a:p>
          </p:txBody>
        </p:sp>
        <p:sp>
          <p:nvSpPr>
            <p:cNvPr id="178" name="Oval 26"/>
            <p:cNvSpPr>
              <a:spLocks noChangeAspect="1" noChangeArrowheads="1"/>
            </p:cNvSpPr>
            <p:nvPr/>
          </p:nvSpPr>
          <p:spPr bwMode="auto">
            <a:xfrm rot="8100000">
              <a:off x="6006559" y="4664813"/>
              <a:ext cx="1550517" cy="831542"/>
            </a:xfrm>
            <a:prstGeom prst="ellipse">
              <a:avLst/>
            </a:prstGeom>
            <a:gradFill rotWithShape="1">
              <a:gsLst>
                <a:gs pos="0">
                  <a:schemeClr val="bg1">
                    <a:alpha val="33000"/>
                  </a:schemeClr>
                </a:gs>
                <a:gs pos="20000">
                  <a:schemeClr val="bg1">
                    <a:gamma/>
                    <a:shade val="46275"/>
                    <a:invGamma/>
                    <a:alpha val="0"/>
                  </a:schemeClr>
                </a:gs>
              </a:gsLst>
              <a:lin ang="5400000" scaled="1"/>
            </a:gradFill>
            <a:ln w="38100">
              <a:noFill/>
              <a:round/>
              <a:headEnd/>
              <a:tailE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solidFill>
                <a:effectLst/>
                <a:uLnTx/>
                <a:uFillTx/>
                <a:latin typeface="Arial" pitchFamily="34" charset="0"/>
                <a:ea typeface="맑은 고딕" panose="020B0503020000020004" pitchFamily="34" charset="-127"/>
                <a:cs typeface="Arial" pitchFamily="34" charset="0"/>
              </a:endParaRPr>
            </a:p>
          </p:txBody>
        </p:sp>
      </p:grpSp>
      <p:sp>
        <p:nvSpPr>
          <p:cNvPr id="179" name="TextBox 72"/>
          <p:cNvSpPr txBox="1">
            <a:spLocks noChangeArrowheads="1"/>
          </p:cNvSpPr>
          <p:nvPr/>
        </p:nvSpPr>
        <p:spPr bwMode="auto">
          <a:xfrm>
            <a:off x="3435057" y="3708741"/>
            <a:ext cx="864115" cy="584775"/>
          </a:xfrm>
          <a:prstGeom prst="rect">
            <a:avLst/>
          </a:prstGeom>
          <a:noFill/>
          <a:ln w="9525">
            <a:noFill/>
            <a:miter lim="800000"/>
            <a:headEnd/>
            <a:tailEnd/>
          </a:ln>
        </p:spPr>
        <p:txBody>
          <a:bodyP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600" b="1" i="0" u="none" strike="noStrike" kern="1200" cap="none" spc="0" normalizeH="0" baseline="0" noProof="0" dirty="0">
                <a:ln>
                  <a:noFill/>
                </a:ln>
                <a:solidFill>
                  <a:prstClr val="black"/>
                </a:solidFill>
                <a:effectLst/>
                <a:uLnTx/>
                <a:uFillTx/>
                <a:latin typeface="Arial" pitchFamily="34" charset="0"/>
                <a:ea typeface="맑은 고딕" panose="020B0503020000020004" pitchFamily="34" charset="-127"/>
                <a:cs typeface="Arial" pitchFamily="34" charset="0"/>
              </a:rPr>
              <a:t>836 Km</a:t>
            </a:r>
            <a:endParaRPr kumimoji="0" lang="ko-KR" altLang="en-US" sz="1600" b="1" i="0" u="none" strike="noStrike" kern="1200" cap="none" spc="0" normalizeH="0" baseline="0" noProof="0" dirty="0">
              <a:ln>
                <a:noFill/>
              </a:ln>
              <a:solidFill>
                <a:prstClr val="black"/>
              </a:solidFill>
              <a:effectLst/>
              <a:uLnTx/>
              <a:uFillTx/>
              <a:latin typeface="Arial" pitchFamily="34" charset="0"/>
              <a:ea typeface="맑은 고딕" panose="020B0503020000020004" pitchFamily="34" charset="-127"/>
              <a:cs typeface="Arial" pitchFamily="34" charset="0"/>
            </a:endParaRPr>
          </a:p>
        </p:txBody>
      </p:sp>
    </p:spTree>
    <p:extLst>
      <p:ext uri="{BB962C8B-B14F-4D97-AF65-F5344CB8AC3E}">
        <p14:creationId xmlns:p14="http://schemas.microsoft.com/office/powerpoint/2010/main" val="770967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44"/>
          <p:cNvGrpSpPr>
            <a:grpSpLocks/>
          </p:cNvGrpSpPr>
          <p:nvPr/>
        </p:nvGrpSpPr>
        <p:grpSpPr bwMode="auto">
          <a:xfrm>
            <a:off x="1012087" y="203278"/>
            <a:ext cx="7029450" cy="896690"/>
            <a:chOff x="843977" y="5119574"/>
            <a:chExt cx="2979509" cy="567468"/>
          </a:xfrm>
        </p:grpSpPr>
        <p:grpSp>
          <p:nvGrpSpPr>
            <p:cNvPr id="3" name="Group 192"/>
            <p:cNvGrpSpPr>
              <a:grpSpLocks/>
            </p:cNvGrpSpPr>
            <p:nvPr/>
          </p:nvGrpSpPr>
          <p:grpSpPr bwMode="auto">
            <a:xfrm>
              <a:off x="1856527" y="5639165"/>
              <a:ext cx="954408" cy="47877"/>
              <a:chOff x="4094796" y="5200131"/>
              <a:chExt cx="954408" cy="47877"/>
            </a:xfrm>
          </p:grpSpPr>
          <p:sp>
            <p:nvSpPr>
              <p:cNvPr id="194" name="Rectangle 193"/>
              <p:cNvSpPr/>
              <p:nvPr/>
            </p:nvSpPr>
            <p:spPr>
              <a:xfrm>
                <a:off x="4095533" y="5200456"/>
                <a:ext cx="190587" cy="4755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Corbel" panose="020B0503020204020204"/>
                  <a:ea typeface="+mn-ea"/>
                  <a:cs typeface="+mn-cs"/>
                </a:endParaRPr>
              </a:p>
            </p:txBody>
          </p:sp>
          <p:sp>
            <p:nvSpPr>
              <p:cNvPr id="195" name="Rectangle 194"/>
              <p:cNvSpPr/>
              <p:nvPr/>
            </p:nvSpPr>
            <p:spPr>
              <a:xfrm>
                <a:off x="4349649" y="5200456"/>
                <a:ext cx="190587" cy="4755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Corbel" panose="020B0503020204020204"/>
                  <a:ea typeface="+mn-ea"/>
                  <a:cs typeface="+mn-cs"/>
                </a:endParaRPr>
              </a:p>
            </p:txBody>
          </p:sp>
          <p:sp>
            <p:nvSpPr>
              <p:cNvPr id="196" name="Rectangle 195"/>
              <p:cNvSpPr/>
              <p:nvPr/>
            </p:nvSpPr>
            <p:spPr>
              <a:xfrm>
                <a:off x="4603765" y="5200456"/>
                <a:ext cx="190587" cy="475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Corbel" panose="020B0503020204020204"/>
                  <a:ea typeface="+mn-ea"/>
                  <a:cs typeface="+mn-cs"/>
                </a:endParaRPr>
              </a:p>
            </p:txBody>
          </p:sp>
          <p:sp>
            <p:nvSpPr>
              <p:cNvPr id="197" name="Rectangle 196"/>
              <p:cNvSpPr/>
              <p:nvPr/>
            </p:nvSpPr>
            <p:spPr>
              <a:xfrm>
                <a:off x="4857881" y="5200456"/>
                <a:ext cx="190587" cy="475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Corbel" panose="020B0503020204020204"/>
                  <a:ea typeface="+mn-ea"/>
                  <a:cs typeface="+mn-cs"/>
                </a:endParaRPr>
              </a:p>
            </p:txBody>
          </p:sp>
        </p:grpSp>
        <p:sp>
          <p:nvSpPr>
            <p:cNvPr id="192" name="TextBox 191"/>
            <p:cNvSpPr txBox="1"/>
            <p:nvPr/>
          </p:nvSpPr>
          <p:spPr bwMode="auto">
            <a:xfrm>
              <a:off x="843977" y="5119574"/>
              <a:ext cx="2979509" cy="272686"/>
            </a:xfrm>
            <a:prstGeom prst="rect">
              <a:avLst/>
            </a:prstGeom>
            <a:noFill/>
          </p:spPr>
          <p:txBody>
            <a:bodyPr lIns="0" tIns="0" rIns="0" bIns="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DF5327"/>
                  </a:solidFill>
                  <a:effectLst/>
                  <a:uLnTx/>
                  <a:uFillTx/>
                  <a:latin typeface="Corbel" panose="020B0503020204020204"/>
                  <a:ea typeface="+mn-ea"/>
                  <a:cs typeface="+mn-cs"/>
                </a:rPr>
                <a:t>PEMANFAATAN</a:t>
              </a:r>
              <a:r>
                <a:rPr kumimoji="0" lang="en-US" sz="2800" b="1" i="0" u="none" strike="noStrike" kern="1200" cap="none" spc="0" normalizeH="0" baseline="0" noProof="0" dirty="0">
                  <a:ln>
                    <a:noFill/>
                  </a:ln>
                  <a:solidFill>
                    <a:srgbClr val="DF5327"/>
                  </a:solidFill>
                  <a:effectLst/>
                  <a:uLnTx/>
                  <a:uFillTx/>
                  <a:latin typeface="Corbel" panose="020B0503020204020204"/>
                  <a:ea typeface="+mn-ea"/>
                  <a:cs typeface="+mn-cs"/>
                </a:rPr>
                <a:t> DANA </a:t>
              </a:r>
              <a:r>
                <a:rPr kumimoji="0" lang="en-US" sz="2800" b="1" i="0" u="none" strike="noStrike" kern="1200" cap="none" spc="0" normalizeH="0" baseline="0" noProof="0" dirty="0" err="1">
                  <a:ln>
                    <a:noFill/>
                  </a:ln>
                  <a:solidFill>
                    <a:srgbClr val="DF5327"/>
                  </a:solidFill>
                  <a:effectLst/>
                  <a:uLnTx/>
                  <a:uFillTx/>
                  <a:latin typeface="Corbel" panose="020B0503020204020204"/>
                  <a:ea typeface="+mn-ea"/>
                  <a:cs typeface="+mn-cs"/>
                </a:rPr>
                <a:t>DESA</a:t>
              </a:r>
              <a:r>
                <a:rPr kumimoji="0" lang="en-US" sz="2800" b="1" i="0" u="none" strike="noStrike" kern="1200" cap="none" spc="0" normalizeH="0" baseline="0" noProof="0" dirty="0">
                  <a:ln>
                    <a:noFill/>
                  </a:ln>
                  <a:solidFill>
                    <a:srgbClr val="DF5327"/>
                  </a:solidFill>
                  <a:effectLst/>
                  <a:uLnTx/>
                  <a:uFillTx/>
                  <a:latin typeface="Corbel" panose="020B0503020204020204"/>
                  <a:ea typeface="+mn-ea"/>
                  <a:cs typeface="+mn-cs"/>
                </a:rPr>
                <a:t> </a:t>
              </a:r>
            </a:p>
          </p:txBody>
        </p:sp>
      </p:grpSp>
      <p:grpSp>
        <p:nvGrpSpPr>
          <p:cNvPr id="5" name="Group 364"/>
          <p:cNvGrpSpPr>
            <a:grpSpLocks/>
          </p:cNvGrpSpPr>
          <p:nvPr/>
        </p:nvGrpSpPr>
        <p:grpSpPr bwMode="auto">
          <a:xfrm>
            <a:off x="409076" y="1440673"/>
            <a:ext cx="8423775" cy="4972828"/>
            <a:chOff x="409682" y="1440838"/>
            <a:chExt cx="8422561" cy="4972303"/>
          </a:xfrm>
        </p:grpSpPr>
        <p:grpSp>
          <p:nvGrpSpPr>
            <p:cNvPr id="6" name="Group 198"/>
            <p:cNvGrpSpPr>
              <a:grpSpLocks/>
            </p:cNvGrpSpPr>
            <p:nvPr/>
          </p:nvGrpSpPr>
          <p:grpSpPr bwMode="auto">
            <a:xfrm>
              <a:off x="536457" y="1440838"/>
              <a:ext cx="8179034" cy="3471044"/>
              <a:chOff x="469667" y="374826"/>
              <a:chExt cx="8179034" cy="3471044"/>
            </a:xfrm>
          </p:grpSpPr>
          <p:grpSp>
            <p:nvGrpSpPr>
              <p:cNvPr id="7" name="Group 197"/>
              <p:cNvGrpSpPr>
                <a:grpSpLocks/>
              </p:cNvGrpSpPr>
              <p:nvPr/>
            </p:nvGrpSpPr>
            <p:grpSpPr bwMode="auto">
              <a:xfrm>
                <a:off x="469667" y="374826"/>
                <a:ext cx="8179034" cy="2905080"/>
                <a:chOff x="469667" y="374826"/>
                <a:chExt cx="8179034" cy="2905080"/>
              </a:xfrm>
            </p:grpSpPr>
            <p:grpSp>
              <p:nvGrpSpPr>
                <p:cNvPr id="8" name="Group 186"/>
                <p:cNvGrpSpPr>
                  <a:grpSpLocks/>
                </p:cNvGrpSpPr>
                <p:nvPr/>
              </p:nvGrpSpPr>
              <p:grpSpPr bwMode="auto">
                <a:xfrm>
                  <a:off x="469667" y="1268226"/>
                  <a:ext cx="2659528" cy="2011680"/>
                  <a:chOff x="431800" y="1268226"/>
                  <a:chExt cx="2697395" cy="2011680"/>
                </a:xfrm>
              </p:grpSpPr>
              <p:cxnSp>
                <p:nvCxnSpPr>
                  <p:cNvPr id="17" name="Straight Connector 16"/>
                  <p:cNvCxnSpPr/>
                  <p:nvPr/>
                </p:nvCxnSpPr>
                <p:spPr>
                  <a:xfrm flipH="1">
                    <a:off x="432517" y="1267685"/>
                    <a:ext cx="2696535" cy="0"/>
                  </a:xfrm>
                  <a:prstGeom prst="line">
                    <a:avLst/>
                  </a:prstGeom>
                  <a:ln>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432517" y="3278835"/>
                    <a:ext cx="2696535" cy="0"/>
                  </a:xfrm>
                  <a:prstGeom prst="line">
                    <a:avLst/>
                  </a:prstGeom>
                  <a:ln>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9" name="Group 185"/>
                <p:cNvGrpSpPr>
                  <a:grpSpLocks/>
                </p:cNvGrpSpPr>
                <p:nvPr/>
              </p:nvGrpSpPr>
              <p:grpSpPr bwMode="auto">
                <a:xfrm>
                  <a:off x="5947665" y="1268226"/>
                  <a:ext cx="2701036" cy="2011680"/>
                  <a:chOff x="5947664" y="1268226"/>
                  <a:chExt cx="2764303" cy="2011680"/>
                </a:xfrm>
              </p:grpSpPr>
              <p:cxnSp>
                <p:nvCxnSpPr>
                  <p:cNvPr id="19" name="Straight Connector 18"/>
                  <p:cNvCxnSpPr/>
                  <p:nvPr/>
                </p:nvCxnSpPr>
                <p:spPr>
                  <a:xfrm flipH="1">
                    <a:off x="5948055" y="1267685"/>
                    <a:ext cx="2763190" cy="0"/>
                  </a:xfrm>
                  <a:prstGeom prst="line">
                    <a:avLst/>
                  </a:prstGeom>
                  <a:ln>
                    <a:solidFill>
                      <a:schemeClr val="tx1">
                        <a:lumMod val="65000"/>
                        <a:lumOff val="3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5948055" y="3278835"/>
                    <a:ext cx="2763190" cy="0"/>
                  </a:xfrm>
                  <a:prstGeom prst="line">
                    <a:avLst/>
                  </a:prstGeom>
                  <a:ln>
                    <a:solidFill>
                      <a:schemeClr val="tx1">
                        <a:lumMod val="65000"/>
                        <a:lumOff val="35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sp>
              <p:nvSpPr>
                <p:cNvPr id="18589" name="TextBox 30"/>
                <p:cNvSpPr txBox="1">
                  <a:spLocks noChangeArrowheads="1"/>
                </p:cNvSpPr>
                <p:nvPr/>
              </p:nvSpPr>
              <p:spPr bwMode="auto">
                <a:xfrm>
                  <a:off x="791004" y="412037"/>
                  <a:ext cx="2099379" cy="615488"/>
                </a:xfrm>
                <a:prstGeom prst="rect">
                  <a:avLst/>
                </a:prstGeom>
                <a:noFill/>
                <a:ln w="9525">
                  <a:noFill/>
                  <a:miter lim="800000"/>
                  <a:headEnd/>
                  <a:tailEnd/>
                </a:ln>
              </p:spPr>
              <p:txBody>
                <a:bodyPr wrap="square" lIns="0" tIns="0" rIns="0" bIns="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err="1">
                      <a:ln>
                        <a:noFill/>
                      </a:ln>
                      <a:solidFill>
                        <a:srgbClr val="000000"/>
                      </a:solidFill>
                      <a:effectLst/>
                      <a:uLnTx/>
                      <a:uFillTx/>
                      <a:latin typeface="Calibri" pitchFamily="34" charset="0"/>
                      <a:ea typeface="+mn-ea"/>
                      <a:cs typeface="+mn-cs"/>
                    </a:rPr>
                    <a:t>PEMERINTAHAN</a:t>
                  </a:r>
                  <a:r>
                    <a:rPr kumimoji="0" lang="en-US" sz="2000" b="1" i="0" u="none" strike="noStrike" kern="1200" cap="none" spc="0" normalizeH="0" baseline="0" noProof="0" dirty="0">
                      <a:ln>
                        <a:noFill/>
                      </a:ln>
                      <a:solidFill>
                        <a:srgbClr val="000000"/>
                      </a:solidFill>
                      <a:effectLst/>
                      <a:uLnTx/>
                      <a:uFillTx/>
                      <a:latin typeface="Calibri" pitchFamily="34" charset="0"/>
                      <a:ea typeface="+mn-ea"/>
                      <a:cs typeface="+mn-cs"/>
                    </a:rPr>
                    <a:t> </a:t>
                  </a:r>
                  <a:r>
                    <a:rPr kumimoji="0" lang="en-US" sz="2000" b="1" i="0" u="none" strike="noStrike" kern="1200" cap="none" spc="0" normalizeH="0" baseline="0" noProof="0" dirty="0" err="1">
                      <a:ln>
                        <a:noFill/>
                      </a:ln>
                      <a:solidFill>
                        <a:srgbClr val="000000"/>
                      </a:solidFill>
                      <a:effectLst/>
                      <a:uLnTx/>
                      <a:uFillTx/>
                      <a:latin typeface="Calibri" pitchFamily="34" charset="0"/>
                      <a:ea typeface="+mn-ea"/>
                      <a:cs typeface="+mn-cs"/>
                    </a:rPr>
                    <a:t>DESA</a:t>
                  </a:r>
                  <a:endParaRPr kumimoji="0" lang="en-US" sz="2000" b="1" i="0" u="none" strike="noStrike" kern="1200" cap="none" spc="0" normalizeH="0" baseline="0" noProof="0" dirty="0">
                    <a:ln>
                      <a:noFill/>
                    </a:ln>
                    <a:solidFill>
                      <a:srgbClr val="000000"/>
                    </a:solidFill>
                    <a:effectLst/>
                    <a:uLnTx/>
                    <a:uFillTx/>
                    <a:latin typeface="Calibri" pitchFamily="34" charset="0"/>
                    <a:ea typeface="+mn-ea"/>
                    <a:cs typeface="+mn-cs"/>
                  </a:endParaRPr>
                </a:p>
              </p:txBody>
            </p:sp>
            <p:sp>
              <p:nvSpPr>
                <p:cNvPr id="18591" name="TextBox 7"/>
                <p:cNvSpPr txBox="1">
                  <a:spLocks noChangeArrowheads="1"/>
                </p:cNvSpPr>
                <p:nvPr/>
              </p:nvSpPr>
              <p:spPr bwMode="auto">
                <a:xfrm flipH="1">
                  <a:off x="6273346" y="374826"/>
                  <a:ext cx="2136557" cy="615488"/>
                </a:xfrm>
                <a:prstGeom prst="rect">
                  <a:avLst/>
                </a:prstGeom>
                <a:noFill/>
                <a:ln w="9525">
                  <a:noFill/>
                  <a:miter lim="800000"/>
                  <a:headEnd/>
                  <a:tailEnd/>
                </a:ln>
              </p:spPr>
              <p:txBody>
                <a:bodyPr wrap="square" lIns="0" tIns="0" rIns="0" bIns="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565349"/>
                      </a:solidFill>
                      <a:effectLst/>
                      <a:uLnTx/>
                      <a:uFillTx/>
                      <a:latin typeface="Calibri" pitchFamily="34" charset="0"/>
                      <a:ea typeface="+mn-ea"/>
                      <a:cs typeface="+mn-cs"/>
                    </a:rPr>
                    <a:t>PEMBANGUNAN </a:t>
                  </a:r>
                  <a:r>
                    <a:rPr kumimoji="0" lang="en-US" sz="2000" b="1" i="0" u="none" strike="noStrike" kern="1200" cap="none" spc="0" normalizeH="0" baseline="0" noProof="0" dirty="0" err="1">
                      <a:ln>
                        <a:noFill/>
                      </a:ln>
                      <a:solidFill>
                        <a:srgbClr val="565349"/>
                      </a:solidFill>
                      <a:effectLst/>
                      <a:uLnTx/>
                      <a:uFillTx/>
                      <a:latin typeface="Calibri" pitchFamily="34" charset="0"/>
                      <a:ea typeface="+mn-ea"/>
                      <a:cs typeface="+mn-cs"/>
                    </a:rPr>
                    <a:t>DESA</a:t>
                  </a:r>
                  <a:endParaRPr kumimoji="0" lang="en-US" sz="2000" b="1" i="0" u="none" strike="noStrike" kern="1200" cap="none" spc="0" normalizeH="0" baseline="0" noProof="0" dirty="0">
                    <a:ln>
                      <a:noFill/>
                    </a:ln>
                    <a:solidFill>
                      <a:srgbClr val="565349"/>
                    </a:solidFill>
                    <a:effectLst/>
                    <a:uLnTx/>
                    <a:uFillTx/>
                    <a:latin typeface="Calibri" pitchFamily="34" charset="0"/>
                    <a:ea typeface="+mn-ea"/>
                    <a:cs typeface="+mn-cs"/>
                  </a:endParaRPr>
                </a:p>
              </p:txBody>
            </p:sp>
            <p:sp>
              <p:nvSpPr>
                <p:cNvPr id="18593" name="TextBox 9"/>
                <p:cNvSpPr txBox="1">
                  <a:spLocks noChangeArrowheads="1"/>
                </p:cNvSpPr>
                <p:nvPr/>
              </p:nvSpPr>
              <p:spPr bwMode="auto">
                <a:xfrm>
                  <a:off x="695766" y="2402676"/>
                  <a:ext cx="2156522" cy="615488"/>
                </a:xfrm>
                <a:prstGeom prst="rect">
                  <a:avLst/>
                </a:prstGeom>
                <a:noFill/>
                <a:ln w="9525">
                  <a:noFill/>
                  <a:miter lim="800000"/>
                  <a:headEnd/>
                  <a:tailEnd/>
                </a:ln>
              </p:spPr>
              <p:txBody>
                <a:bodyPr wrap="square" lIns="0" tIns="0" rIns="0" bIns="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err="1">
                      <a:ln>
                        <a:noFill/>
                      </a:ln>
                      <a:solidFill>
                        <a:srgbClr val="DF5327"/>
                      </a:solidFill>
                      <a:effectLst/>
                      <a:uLnTx/>
                      <a:uFillTx/>
                      <a:latin typeface="Calibri" pitchFamily="34" charset="0"/>
                      <a:ea typeface="+mn-ea"/>
                      <a:cs typeface="+mn-cs"/>
                    </a:rPr>
                    <a:t>PEMBERDAYAAN</a:t>
                  </a:r>
                  <a:r>
                    <a:rPr kumimoji="0" lang="en-US" sz="1200" b="1" i="0" u="none" strike="noStrike" kern="1200" cap="none" spc="0" normalizeH="0" baseline="0" noProof="0" dirty="0">
                      <a:ln>
                        <a:noFill/>
                      </a:ln>
                      <a:solidFill>
                        <a:srgbClr val="DF5327"/>
                      </a:solidFill>
                      <a:effectLst/>
                      <a:uLnTx/>
                      <a:uFillTx/>
                      <a:latin typeface="Calibri" pitchFamily="34" charset="0"/>
                      <a:ea typeface="+mn-ea"/>
                      <a:cs typeface="+mn-cs"/>
                    </a:rPr>
                    <a:t> </a:t>
                  </a:r>
                  <a:r>
                    <a:rPr kumimoji="0" lang="en-US" sz="2000" b="1" i="0" u="none" strike="noStrike" kern="1200" cap="none" spc="0" normalizeH="0" baseline="0" noProof="0" dirty="0" err="1">
                      <a:ln>
                        <a:noFill/>
                      </a:ln>
                      <a:solidFill>
                        <a:srgbClr val="DF5327"/>
                      </a:solidFill>
                      <a:effectLst/>
                      <a:uLnTx/>
                      <a:uFillTx/>
                      <a:latin typeface="Calibri" pitchFamily="34" charset="0"/>
                      <a:ea typeface="+mn-ea"/>
                      <a:cs typeface="+mn-cs"/>
                    </a:rPr>
                    <a:t>MASYARAKAT</a:t>
                  </a:r>
                  <a:endParaRPr kumimoji="0" lang="en-US" sz="1200" b="1" i="0" u="none" strike="noStrike" kern="1200" cap="none" spc="0" normalizeH="0" baseline="0" noProof="0" dirty="0">
                    <a:ln>
                      <a:noFill/>
                    </a:ln>
                    <a:solidFill>
                      <a:srgbClr val="DF5327"/>
                    </a:solidFill>
                    <a:effectLst/>
                    <a:uLnTx/>
                    <a:uFillTx/>
                    <a:latin typeface="Calibri" pitchFamily="34" charset="0"/>
                    <a:ea typeface="+mn-ea"/>
                    <a:cs typeface="+mn-cs"/>
                  </a:endParaRPr>
                </a:p>
              </p:txBody>
            </p:sp>
            <p:sp>
              <p:nvSpPr>
                <p:cNvPr id="12" name="TextBox 11"/>
                <p:cNvSpPr txBox="1"/>
                <p:nvPr/>
              </p:nvSpPr>
              <p:spPr>
                <a:xfrm flipH="1">
                  <a:off x="6292484" y="2390085"/>
                  <a:ext cx="2041231" cy="615488"/>
                </a:xfrm>
                <a:prstGeom prst="rect">
                  <a:avLst/>
                </a:prstGeom>
                <a:noFill/>
              </p:spPr>
              <p:txBody>
                <a:bodyPr wrap="square" lIns="0" tIns="0" rIns="0" bIns="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err="1">
                      <a:ln>
                        <a:noFill/>
                      </a:ln>
                      <a:solidFill>
                        <a:srgbClr val="FF0000"/>
                      </a:solidFill>
                      <a:effectLst/>
                      <a:uLnTx/>
                      <a:uFillTx/>
                      <a:latin typeface="Corbel" panose="020B0503020204020204"/>
                      <a:ea typeface="+mn-ea"/>
                      <a:cs typeface="+mn-cs"/>
                    </a:rPr>
                    <a:t>PEMBINAAN</a:t>
                  </a:r>
                  <a:r>
                    <a:rPr kumimoji="0" lang="en-US" sz="2000" b="1" i="0" u="none" strike="noStrike" kern="1200" cap="none" spc="0" normalizeH="0" baseline="0" noProof="0" dirty="0">
                      <a:ln>
                        <a:noFill/>
                      </a:ln>
                      <a:solidFill>
                        <a:srgbClr val="FF0000"/>
                      </a:solidFill>
                      <a:effectLst/>
                      <a:uLnTx/>
                      <a:uFillTx/>
                      <a:latin typeface="Corbel" panose="020B0503020204020204"/>
                      <a:ea typeface="+mn-ea"/>
                      <a:cs typeface="+mn-cs"/>
                    </a:rPr>
                    <a:t> </a:t>
                  </a:r>
                  <a:r>
                    <a:rPr kumimoji="0" lang="en-US" sz="2000" b="1" i="0" u="none" strike="noStrike" kern="1200" cap="none" spc="0" normalizeH="0" baseline="0" noProof="0" dirty="0" err="1">
                      <a:ln>
                        <a:noFill/>
                      </a:ln>
                      <a:solidFill>
                        <a:srgbClr val="FF0000"/>
                      </a:solidFill>
                      <a:effectLst/>
                      <a:uLnTx/>
                      <a:uFillTx/>
                      <a:latin typeface="Corbel" panose="020B0503020204020204"/>
                      <a:ea typeface="+mn-ea"/>
                      <a:cs typeface="+mn-cs"/>
                    </a:rPr>
                    <a:t>MASYARAKAT</a:t>
                  </a:r>
                  <a:endParaRPr kumimoji="0" lang="en-US" sz="2000" b="1" i="0" u="none" strike="noStrike" kern="1200" cap="none" spc="0" normalizeH="0" baseline="0" noProof="0" dirty="0">
                    <a:ln>
                      <a:noFill/>
                    </a:ln>
                    <a:solidFill>
                      <a:srgbClr val="FF0000"/>
                    </a:solidFill>
                    <a:effectLst/>
                    <a:uLnTx/>
                    <a:uFillTx/>
                    <a:latin typeface="Corbel" panose="020B0503020204020204"/>
                    <a:ea typeface="+mn-ea"/>
                    <a:cs typeface="+mn-cs"/>
                  </a:endParaRPr>
                </a:p>
              </p:txBody>
            </p:sp>
          </p:grpSp>
          <p:grpSp>
            <p:nvGrpSpPr>
              <p:cNvPr id="10" name="Group 2"/>
              <p:cNvGrpSpPr>
                <a:grpSpLocks/>
              </p:cNvGrpSpPr>
              <p:nvPr/>
            </p:nvGrpSpPr>
            <p:grpSpPr bwMode="auto">
              <a:xfrm>
                <a:off x="2888926" y="448621"/>
                <a:ext cx="3366149" cy="3397249"/>
                <a:chOff x="2822018" y="667696"/>
                <a:chExt cx="3366149" cy="3397249"/>
              </a:xfrm>
            </p:grpSpPr>
            <p:grpSp>
              <p:nvGrpSpPr>
                <p:cNvPr id="11" name="Group 4"/>
                <p:cNvGrpSpPr>
                  <a:grpSpLocks/>
                </p:cNvGrpSpPr>
                <p:nvPr/>
              </p:nvGrpSpPr>
              <p:grpSpPr bwMode="auto">
                <a:xfrm>
                  <a:off x="2822018" y="667696"/>
                  <a:ext cx="3366149" cy="3397249"/>
                  <a:chOff x="1525588" y="565151"/>
                  <a:chExt cx="5842001" cy="5895975"/>
                </a:xfrm>
              </p:grpSpPr>
              <p:sp>
                <p:nvSpPr>
                  <p:cNvPr id="18583" name="Freeform 5"/>
                  <p:cNvSpPr>
                    <a:spLocks/>
                  </p:cNvSpPr>
                  <p:nvPr/>
                </p:nvSpPr>
                <p:spPr bwMode="auto">
                  <a:xfrm>
                    <a:off x="1633538" y="565151"/>
                    <a:ext cx="2690813" cy="4194175"/>
                  </a:xfrm>
                  <a:custGeom>
                    <a:avLst/>
                    <a:gdLst>
                      <a:gd name="T0" fmla="*/ 2074482 w 716"/>
                      <a:gd name="T1" fmla="*/ 1232697 h 1116"/>
                      <a:gd name="T2" fmla="*/ 2337550 w 716"/>
                      <a:gd name="T3" fmla="*/ 1300344 h 1116"/>
                      <a:gd name="T4" fmla="*/ 2559279 w 716"/>
                      <a:gd name="T5" fmla="*/ 1082368 h 1116"/>
                      <a:gd name="T6" fmla="*/ 2510423 w 716"/>
                      <a:gd name="T7" fmla="*/ 834325 h 1116"/>
                      <a:gd name="T8" fmla="*/ 826786 w 716"/>
                      <a:gd name="T9" fmla="*/ 466019 h 1116"/>
                      <a:gd name="T10" fmla="*/ 233003 w 716"/>
                      <a:gd name="T11" fmla="*/ 1912934 h 1116"/>
                      <a:gd name="T12" fmla="*/ 657671 w 716"/>
                      <a:gd name="T13" fmla="*/ 2563107 h 1116"/>
                      <a:gd name="T14" fmla="*/ 2063207 w 716"/>
                      <a:gd name="T15" fmla="*/ 3976198 h 1116"/>
                      <a:gd name="T16" fmla="*/ 2352582 w 716"/>
                      <a:gd name="T17" fmla="*/ 4040088 h 1116"/>
                      <a:gd name="T18" fmla="*/ 2551763 w 716"/>
                      <a:gd name="T19" fmla="*/ 3852177 h 1116"/>
                      <a:gd name="T20" fmla="*/ 2532972 w 716"/>
                      <a:gd name="T21" fmla="*/ 3611650 h 1116"/>
                      <a:gd name="T22" fmla="*/ 950804 w 716"/>
                      <a:gd name="T23" fmla="*/ 2025681 h 1116"/>
                      <a:gd name="T24" fmla="*/ 950804 w 716"/>
                      <a:gd name="T25" fmla="*/ 1112433 h 1116"/>
                      <a:gd name="T26" fmla="*/ 2074482 w 716"/>
                      <a:gd name="T27" fmla="*/ 1232697 h 11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6"/>
                      <a:gd name="T43" fmla="*/ 0 h 1116"/>
                      <a:gd name="T44" fmla="*/ 716 w 716"/>
                      <a:gd name="T45" fmla="*/ 1116 h 11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6" h="1116">
                        <a:moveTo>
                          <a:pt x="552" y="328"/>
                        </a:moveTo>
                        <a:cubicBezTo>
                          <a:pt x="552" y="328"/>
                          <a:pt x="582" y="382"/>
                          <a:pt x="622" y="346"/>
                        </a:cubicBezTo>
                        <a:cubicBezTo>
                          <a:pt x="662" y="309"/>
                          <a:pt x="681" y="288"/>
                          <a:pt x="681" y="288"/>
                        </a:cubicBezTo>
                        <a:cubicBezTo>
                          <a:pt x="681" y="288"/>
                          <a:pt x="716" y="266"/>
                          <a:pt x="668" y="222"/>
                        </a:cubicBezTo>
                        <a:cubicBezTo>
                          <a:pt x="620" y="178"/>
                          <a:pt x="472" y="0"/>
                          <a:pt x="220" y="124"/>
                        </a:cubicBezTo>
                        <a:cubicBezTo>
                          <a:pt x="220" y="124"/>
                          <a:pt x="0" y="248"/>
                          <a:pt x="62" y="509"/>
                        </a:cubicBezTo>
                        <a:cubicBezTo>
                          <a:pt x="62" y="509"/>
                          <a:pt x="85" y="597"/>
                          <a:pt x="175" y="682"/>
                        </a:cubicBezTo>
                        <a:cubicBezTo>
                          <a:pt x="265" y="767"/>
                          <a:pt x="549" y="1058"/>
                          <a:pt x="549" y="1058"/>
                        </a:cubicBezTo>
                        <a:cubicBezTo>
                          <a:pt x="549" y="1058"/>
                          <a:pt x="581" y="1116"/>
                          <a:pt x="626" y="1075"/>
                        </a:cubicBezTo>
                        <a:cubicBezTo>
                          <a:pt x="670" y="1034"/>
                          <a:pt x="679" y="1025"/>
                          <a:pt x="679" y="1025"/>
                        </a:cubicBezTo>
                        <a:cubicBezTo>
                          <a:pt x="679" y="1025"/>
                          <a:pt x="714" y="1000"/>
                          <a:pt x="674" y="961"/>
                        </a:cubicBezTo>
                        <a:cubicBezTo>
                          <a:pt x="635" y="922"/>
                          <a:pt x="253" y="539"/>
                          <a:pt x="253" y="539"/>
                        </a:cubicBezTo>
                        <a:cubicBezTo>
                          <a:pt x="253" y="539"/>
                          <a:pt x="153" y="417"/>
                          <a:pt x="253" y="296"/>
                        </a:cubicBezTo>
                        <a:cubicBezTo>
                          <a:pt x="253" y="296"/>
                          <a:pt x="402" y="150"/>
                          <a:pt x="552" y="328"/>
                        </a:cubicBezTo>
                        <a:close/>
                      </a:path>
                    </a:pathLst>
                  </a:custGeom>
                  <a:solidFill>
                    <a:schemeClr val="bg2"/>
                  </a:solidFill>
                  <a:ln w="14288" cap="flat">
                    <a:noFill/>
                    <a:prstDash val="solid"/>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584" name="Freeform 6"/>
                  <p:cNvSpPr>
                    <a:spLocks/>
                  </p:cNvSpPr>
                  <p:nvPr/>
                </p:nvSpPr>
                <p:spPr bwMode="auto">
                  <a:xfrm>
                    <a:off x="3178176" y="681038"/>
                    <a:ext cx="4189413" cy="2698750"/>
                  </a:xfrm>
                  <a:custGeom>
                    <a:avLst/>
                    <a:gdLst>
                      <a:gd name="T0" fmla="*/ 2960769 w 1115"/>
                      <a:gd name="T1" fmla="*/ 2074805 h 718"/>
                      <a:gd name="T2" fmla="*/ 2896894 w 1115"/>
                      <a:gd name="T3" fmla="*/ 2341673 h 718"/>
                      <a:gd name="T4" fmla="*/ 3111061 w 1115"/>
                      <a:gd name="T5" fmla="*/ 2559678 h 718"/>
                      <a:gd name="T6" fmla="*/ 3362802 w 1115"/>
                      <a:gd name="T7" fmla="*/ 2507056 h 718"/>
                      <a:gd name="T8" fmla="*/ 3719747 w 1115"/>
                      <a:gd name="T9" fmla="*/ 823156 h 718"/>
                      <a:gd name="T10" fmla="*/ 2269422 w 1115"/>
                      <a:gd name="T11" fmla="*/ 240557 h 718"/>
                      <a:gd name="T12" fmla="*/ 1619405 w 1115"/>
                      <a:gd name="T13" fmla="*/ 669049 h 718"/>
                      <a:gd name="T14" fmla="*/ 214167 w 1115"/>
                      <a:gd name="T15" fmla="*/ 2082323 h 718"/>
                      <a:gd name="T16" fmla="*/ 154050 w 1115"/>
                      <a:gd name="T17" fmla="*/ 2371743 h 718"/>
                      <a:gd name="T18" fmla="*/ 345674 w 1115"/>
                      <a:gd name="T19" fmla="*/ 2570954 h 718"/>
                      <a:gd name="T20" fmla="*/ 586142 w 1115"/>
                      <a:gd name="T21" fmla="*/ 2552161 h 718"/>
                      <a:gd name="T22" fmla="*/ 2160460 w 1115"/>
                      <a:gd name="T23" fmla="*/ 958470 h 718"/>
                      <a:gd name="T24" fmla="*/ 3073488 w 1115"/>
                      <a:gd name="T25" fmla="*/ 950952 h 718"/>
                      <a:gd name="T26" fmla="*/ 2960769 w 1115"/>
                      <a:gd name="T27" fmla="*/ 2074805 h 7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5"/>
                      <a:gd name="T43" fmla="*/ 0 h 718"/>
                      <a:gd name="T44" fmla="*/ 1115 w 1115"/>
                      <a:gd name="T45" fmla="*/ 718 h 71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5" h="718">
                        <a:moveTo>
                          <a:pt x="788" y="552"/>
                        </a:moveTo>
                        <a:cubicBezTo>
                          <a:pt x="788" y="552"/>
                          <a:pt x="734" y="583"/>
                          <a:pt x="771" y="623"/>
                        </a:cubicBezTo>
                        <a:cubicBezTo>
                          <a:pt x="808" y="663"/>
                          <a:pt x="828" y="681"/>
                          <a:pt x="828" y="681"/>
                        </a:cubicBezTo>
                        <a:cubicBezTo>
                          <a:pt x="828" y="681"/>
                          <a:pt x="851" y="716"/>
                          <a:pt x="895" y="667"/>
                        </a:cubicBezTo>
                        <a:cubicBezTo>
                          <a:pt x="939" y="619"/>
                          <a:pt x="1115" y="471"/>
                          <a:pt x="990" y="219"/>
                        </a:cubicBezTo>
                        <a:cubicBezTo>
                          <a:pt x="990" y="219"/>
                          <a:pt x="864" y="0"/>
                          <a:pt x="604" y="64"/>
                        </a:cubicBezTo>
                        <a:cubicBezTo>
                          <a:pt x="604" y="64"/>
                          <a:pt x="516" y="87"/>
                          <a:pt x="431" y="178"/>
                        </a:cubicBezTo>
                        <a:cubicBezTo>
                          <a:pt x="347" y="268"/>
                          <a:pt x="57" y="554"/>
                          <a:pt x="57" y="554"/>
                        </a:cubicBezTo>
                        <a:cubicBezTo>
                          <a:pt x="57" y="554"/>
                          <a:pt x="0" y="587"/>
                          <a:pt x="41" y="631"/>
                        </a:cubicBezTo>
                        <a:cubicBezTo>
                          <a:pt x="83" y="675"/>
                          <a:pt x="92" y="684"/>
                          <a:pt x="92" y="684"/>
                        </a:cubicBezTo>
                        <a:cubicBezTo>
                          <a:pt x="92" y="684"/>
                          <a:pt x="117" y="718"/>
                          <a:pt x="156" y="679"/>
                        </a:cubicBezTo>
                        <a:cubicBezTo>
                          <a:pt x="195" y="639"/>
                          <a:pt x="575" y="255"/>
                          <a:pt x="575" y="255"/>
                        </a:cubicBezTo>
                        <a:cubicBezTo>
                          <a:pt x="575" y="255"/>
                          <a:pt x="696" y="154"/>
                          <a:pt x="818" y="253"/>
                        </a:cubicBezTo>
                        <a:cubicBezTo>
                          <a:pt x="818" y="253"/>
                          <a:pt x="964" y="402"/>
                          <a:pt x="788" y="552"/>
                        </a:cubicBezTo>
                        <a:close/>
                      </a:path>
                    </a:pathLst>
                  </a:custGeom>
                  <a:solidFill>
                    <a:schemeClr val="tx2"/>
                  </a:solidFill>
                  <a:ln w="14288" cap="flat">
                    <a:noFill/>
                    <a:prstDash val="solid"/>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585" name="Freeform 7"/>
                  <p:cNvSpPr>
                    <a:spLocks/>
                  </p:cNvSpPr>
                  <p:nvPr/>
                </p:nvSpPr>
                <p:spPr bwMode="auto">
                  <a:xfrm>
                    <a:off x="4591051" y="2266951"/>
                    <a:ext cx="2689225" cy="4194175"/>
                  </a:xfrm>
                  <a:custGeom>
                    <a:avLst/>
                    <a:gdLst>
                      <a:gd name="T0" fmla="*/ 615968 w 716"/>
                      <a:gd name="T1" fmla="*/ 2965236 h 1116"/>
                      <a:gd name="T2" fmla="*/ 349299 w 716"/>
                      <a:gd name="T3" fmla="*/ 2897588 h 1116"/>
                      <a:gd name="T4" fmla="*/ 131457 w 716"/>
                      <a:gd name="T5" fmla="*/ 3111807 h 1116"/>
                      <a:gd name="T6" fmla="*/ 180283 w 716"/>
                      <a:gd name="T7" fmla="*/ 3363608 h 1116"/>
                      <a:gd name="T8" fmla="*/ 1859171 w 716"/>
                      <a:gd name="T9" fmla="*/ 3731913 h 1116"/>
                      <a:gd name="T10" fmla="*/ 2452603 w 716"/>
                      <a:gd name="T11" fmla="*/ 2284998 h 1116"/>
                      <a:gd name="T12" fmla="*/ 2031943 w 716"/>
                      <a:gd name="T13" fmla="*/ 1634826 h 1116"/>
                      <a:gd name="T14" fmla="*/ 627235 w 716"/>
                      <a:gd name="T15" fmla="*/ 217977 h 1116"/>
                      <a:gd name="T16" fmla="*/ 338031 w 716"/>
                      <a:gd name="T17" fmla="*/ 157845 h 1116"/>
                      <a:gd name="T18" fmla="*/ 138968 w 716"/>
                      <a:gd name="T19" fmla="*/ 345756 h 1116"/>
                      <a:gd name="T20" fmla="*/ 153992 w 716"/>
                      <a:gd name="T21" fmla="*/ 586282 h 1116"/>
                      <a:gd name="T22" fmla="*/ 1738982 w 716"/>
                      <a:gd name="T23" fmla="*/ 2172252 h 1116"/>
                      <a:gd name="T24" fmla="*/ 1738982 w 716"/>
                      <a:gd name="T25" fmla="*/ 3085499 h 1116"/>
                      <a:gd name="T26" fmla="*/ 615968 w 716"/>
                      <a:gd name="T27" fmla="*/ 2965236 h 11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6"/>
                      <a:gd name="T43" fmla="*/ 0 h 1116"/>
                      <a:gd name="T44" fmla="*/ 716 w 716"/>
                      <a:gd name="T45" fmla="*/ 1116 h 11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6" h="1116">
                        <a:moveTo>
                          <a:pt x="164" y="789"/>
                        </a:moveTo>
                        <a:cubicBezTo>
                          <a:pt x="164" y="789"/>
                          <a:pt x="133" y="734"/>
                          <a:pt x="93" y="771"/>
                        </a:cubicBezTo>
                        <a:cubicBezTo>
                          <a:pt x="53" y="808"/>
                          <a:pt x="35" y="828"/>
                          <a:pt x="35" y="828"/>
                        </a:cubicBezTo>
                        <a:cubicBezTo>
                          <a:pt x="35" y="828"/>
                          <a:pt x="0" y="851"/>
                          <a:pt x="48" y="895"/>
                        </a:cubicBezTo>
                        <a:cubicBezTo>
                          <a:pt x="96" y="939"/>
                          <a:pt x="243" y="1116"/>
                          <a:pt x="495" y="993"/>
                        </a:cubicBezTo>
                        <a:cubicBezTo>
                          <a:pt x="495" y="993"/>
                          <a:pt x="716" y="869"/>
                          <a:pt x="653" y="608"/>
                        </a:cubicBezTo>
                        <a:cubicBezTo>
                          <a:pt x="653" y="608"/>
                          <a:pt x="631" y="520"/>
                          <a:pt x="541" y="435"/>
                        </a:cubicBezTo>
                        <a:cubicBezTo>
                          <a:pt x="451" y="350"/>
                          <a:pt x="167" y="58"/>
                          <a:pt x="167" y="58"/>
                        </a:cubicBezTo>
                        <a:cubicBezTo>
                          <a:pt x="167" y="58"/>
                          <a:pt x="135" y="0"/>
                          <a:pt x="90" y="42"/>
                        </a:cubicBezTo>
                        <a:cubicBezTo>
                          <a:pt x="45" y="83"/>
                          <a:pt x="37" y="92"/>
                          <a:pt x="37" y="92"/>
                        </a:cubicBezTo>
                        <a:cubicBezTo>
                          <a:pt x="37" y="92"/>
                          <a:pt x="2" y="116"/>
                          <a:pt x="41" y="156"/>
                        </a:cubicBezTo>
                        <a:cubicBezTo>
                          <a:pt x="81" y="195"/>
                          <a:pt x="463" y="578"/>
                          <a:pt x="463" y="578"/>
                        </a:cubicBezTo>
                        <a:cubicBezTo>
                          <a:pt x="463" y="578"/>
                          <a:pt x="563" y="700"/>
                          <a:pt x="463" y="821"/>
                        </a:cubicBezTo>
                        <a:cubicBezTo>
                          <a:pt x="463" y="821"/>
                          <a:pt x="313" y="966"/>
                          <a:pt x="164" y="789"/>
                        </a:cubicBezTo>
                        <a:close/>
                      </a:path>
                    </a:pathLst>
                  </a:custGeom>
                  <a:solidFill>
                    <a:schemeClr val="accent1"/>
                  </a:solidFill>
                  <a:ln w="14288" cap="flat">
                    <a:noFill/>
                    <a:prstDash val="solid"/>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586" name="Freeform 8"/>
                  <p:cNvSpPr>
                    <a:spLocks/>
                  </p:cNvSpPr>
                  <p:nvPr/>
                </p:nvSpPr>
                <p:spPr bwMode="auto">
                  <a:xfrm>
                    <a:off x="1525588" y="3630613"/>
                    <a:ext cx="4192588" cy="2703513"/>
                  </a:xfrm>
                  <a:custGeom>
                    <a:avLst/>
                    <a:gdLst>
                      <a:gd name="T0" fmla="*/ 1228473 w 1116"/>
                      <a:gd name="T1" fmla="*/ 627937 h 719"/>
                      <a:gd name="T2" fmla="*/ 1296096 w 1116"/>
                      <a:gd name="T3" fmla="*/ 360970 h 719"/>
                      <a:gd name="T4" fmla="*/ 1078201 w 1116"/>
                      <a:gd name="T5" fmla="*/ 142884 h 719"/>
                      <a:gd name="T6" fmla="*/ 826496 w 1116"/>
                      <a:gd name="T7" fmla="*/ 191765 h 719"/>
                      <a:gd name="T8" fmla="*/ 469600 w 1116"/>
                      <a:gd name="T9" fmla="*/ 1876290 h 719"/>
                      <a:gd name="T10" fmla="*/ 1923481 w 1116"/>
                      <a:gd name="T11" fmla="*/ 2462867 h 719"/>
                      <a:gd name="T12" fmla="*/ 2569651 w 1116"/>
                      <a:gd name="T13" fmla="*/ 2034215 h 719"/>
                      <a:gd name="T14" fmla="*/ 3974694 w 1116"/>
                      <a:gd name="T15" fmla="*/ 616657 h 719"/>
                      <a:gd name="T16" fmla="*/ 4034802 w 1116"/>
                      <a:gd name="T17" fmla="*/ 330889 h 719"/>
                      <a:gd name="T18" fmla="*/ 3846963 w 1116"/>
                      <a:gd name="T19" fmla="*/ 131604 h 719"/>
                      <a:gd name="T20" fmla="*/ 3606527 w 1116"/>
                      <a:gd name="T21" fmla="*/ 150404 h 719"/>
                      <a:gd name="T22" fmla="*/ 2028672 w 1116"/>
                      <a:gd name="T23" fmla="*/ 1744687 h 719"/>
                      <a:gd name="T24" fmla="*/ 1115769 w 1116"/>
                      <a:gd name="T25" fmla="*/ 1748447 h 719"/>
                      <a:gd name="T26" fmla="*/ 1228473 w 1116"/>
                      <a:gd name="T27" fmla="*/ 627937 h 7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6"/>
                      <a:gd name="T43" fmla="*/ 0 h 719"/>
                      <a:gd name="T44" fmla="*/ 1116 w 1116"/>
                      <a:gd name="T45" fmla="*/ 719 h 7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6" h="719">
                        <a:moveTo>
                          <a:pt x="327" y="167"/>
                        </a:moveTo>
                        <a:cubicBezTo>
                          <a:pt x="327" y="167"/>
                          <a:pt x="382" y="136"/>
                          <a:pt x="345" y="96"/>
                        </a:cubicBezTo>
                        <a:cubicBezTo>
                          <a:pt x="308" y="56"/>
                          <a:pt x="287" y="38"/>
                          <a:pt x="287" y="38"/>
                        </a:cubicBezTo>
                        <a:cubicBezTo>
                          <a:pt x="287" y="38"/>
                          <a:pt x="264" y="3"/>
                          <a:pt x="220" y="51"/>
                        </a:cubicBezTo>
                        <a:cubicBezTo>
                          <a:pt x="177" y="100"/>
                          <a:pt x="0" y="248"/>
                          <a:pt x="125" y="499"/>
                        </a:cubicBezTo>
                        <a:cubicBezTo>
                          <a:pt x="125" y="499"/>
                          <a:pt x="251" y="719"/>
                          <a:pt x="512" y="655"/>
                        </a:cubicBezTo>
                        <a:cubicBezTo>
                          <a:pt x="512" y="655"/>
                          <a:pt x="600" y="631"/>
                          <a:pt x="684" y="541"/>
                        </a:cubicBezTo>
                        <a:cubicBezTo>
                          <a:pt x="768" y="450"/>
                          <a:pt x="1058" y="164"/>
                          <a:pt x="1058" y="164"/>
                        </a:cubicBezTo>
                        <a:cubicBezTo>
                          <a:pt x="1058" y="164"/>
                          <a:pt x="1116" y="132"/>
                          <a:pt x="1074" y="88"/>
                        </a:cubicBezTo>
                        <a:cubicBezTo>
                          <a:pt x="1032" y="43"/>
                          <a:pt x="1024" y="35"/>
                          <a:pt x="1024" y="35"/>
                        </a:cubicBezTo>
                        <a:cubicBezTo>
                          <a:pt x="1024" y="35"/>
                          <a:pt x="999" y="0"/>
                          <a:pt x="960" y="40"/>
                        </a:cubicBezTo>
                        <a:cubicBezTo>
                          <a:pt x="921" y="79"/>
                          <a:pt x="540" y="464"/>
                          <a:pt x="540" y="464"/>
                        </a:cubicBezTo>
                        <a:cubicBezTo>
                          <a:pt x="540" y="464"/>
                          <a:pt x="419" y="565"/>
                          <a:pt x="297" y="465"/>
                        </a:cubicBezTo>
                        <a:cubicBezTo>
                          <a:pt x="297" y="465"/>
                          <a:pt x="151" y="317"/>
                          <a:pt x="327" y="167"/>
                        </a:cubicBezTo>
                        <a:close/>
                      </a:path>
                    </a:pathLst>
                  </a:custGeom>
                  <a:solidFill>
                    <a:schemeClr val="accent2"/>
                  </a:solidFill>
                  <a:ln w="14288" cap="flat">
                    <a:noFill/>
                    <a:prstDash val="solid"/>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grpSp>
            <p:grpSp>
              <p:nvGrpSpPr>
                <p:cNvPr id="13" name="Group 5"/>
                <p:cNvGrpSpPr>
                  <a:grpSpLocks noChangeAspect="1"/>
                </p:cNvGrpSpPr>
                <p:nvPr/>
              </p:nvGrpSpPr>
              <p:grpSpPr>
                <a:xfrm>
                  <a:off x="3542561" y="1370853"/>
                  <a:ext cx="360000" cy="360000"/>
                  <a:chOff x="5919788" y="1438275"/>
                  <a:chExt cx="750888" cy="750888"/>
                </a:xfrm>
                <a:solidFill>
                  <a:schemeClr val="accent2"/>
                </a:solidFill>
              </p:grpSpPr>
              <p:sp>
                <p:nvSpPr>
                  <p:cNvPr id="33" name="Freeform 20"/>
                  <p:cNvSpPr>
                    <a:spLocks/>
                  </p:cNvSpPr>
                  <p:nvPr/>
                </p:nvSpPr>
                <p:spPr bwMode="auto">
                  <a:xfrm>
                    <a:off x="6159501" y="1685925"/>
                    <a:ext cx="198438" cy="198438"/>
                  </a:xfrm>
                  <a:custGeom>
                    <a:avLst/>
                    <a:gdLst>
                      <a:gd name="T0" fmla="*/ 15 w 125"/>
                      <a:gd name="T1" fmla="*/ 125 h 125"/>
                      <a:gd name="T2" fmla="*/ 0 w 125"/>
                      <a:gd name="T3" fmla="*/ 110 h 125"/>
                      <a:gd name="T4" fmla="*/ 111 w 125"/>
                      <a:gd name="T5" fmla="*/ 0 h 125"/>
                      <a:gd name="T6" fmla="*/ 125 w 125"/>
                      <a:gd name="T7" fmla="*/ 12 h 125"/>
                      <a:gd name="T8" fmla="*/ 15 w 125"/>
                      <a:gd name="T9" fmla="*/ 125 h 125"/>
                    </a:gdLst>
                    <a:ahLst/>
                    <a:cxnLst>
                      <a:cxn ang="0">
                        <a:pos x="T0" y="T1"/>
                      </a:cxn>
                      <a:cxn ang="0">
                        <a:pos x="T2" y="T3"/>
                      </a:cxn>
                      <a:cxn ang="0">
                        <a:pos x="T4" y="T5"/>
                      </a:cxn>
                      <a:cxn ang="0">
                        <a:pos x="T6" y="T7"/>
                      </a:cxn>
                      <a:cxn ang="0">
                        <a:pos x="T8" y="T9"/>
                      </a:cxn>
                    </a:cxnLst>
                    <a:rect l="0" t="0" r="r" b="b"/>
                    <a:pathLst>
                      <a:path w="125" h="125">
                        <a:moveTo>
                          <a:pt x="15" y="125"/>
                        </a:moveTo>
                        <a:lnTo>
                          <a:pt x="0" y="110"/>
                        </a:lnTo>
                        <a:lnTo>
                          <a:pt x="111" y="0"/>
                        </a:lnTo>
                        <a:lnTo>
                          <a:pt x="125" y="12"/>
                        </a:lnTo>
                        <a:lnTo>
                          <a:pt x="15" y="125"/>
                        </a:lnTo>
                        <a:close/>
                      </a:path>
                    </a:pathLst>
                  </a:custGeom>
                  <a:grp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orbel" panose="020B0503020204020204"/>
                      <a:ea typeface="+mn-ea"/>
                      <a:cs typeface="+mn-cs"/>
                    </a:endParaRPr>
                  </a:p>
                </p:txBody>
              </p:sp>
              <p:sp>
                <p:nvSpPr>
                  <p:cNvPr id="34" name="Freeform 21"/>
                  <p:cNvSpPr>
                    <a:spLocks/>
                  </p:cNvSpPr>
                  <p:nvPr/>
                </p:nvSpPr>
                <p:spPr bwMode="auto">
                  <a:xfrm>
                    <a:off x="6224588" y="1751013"/>
                    <a:ext cx="198438" cy="196850"/>
                  </a:xfrm>
                  <a:custGeom>
                    <a:avLst/>
                    <a:gdLst>
                      <a:gd name="T0" fmla="*/ 15 w 125"/>
                      <a:gd name="T1" fmla="*/ 124 h 124"/>
                      <a:gd name="T2" fmla="*/ 0 w 125"/>
                      <a:gd name="T3" fmla="*/ 110 h 124"/>
                      <a:gd name="T4" fmla="*/ 113 w 125"/>
                      <a:gd name="T5" fmla="*/ 0 h 124"/>
                      <a:gd name="T6" fmla="*/ 125 w 125"/>
                      <a:gd name="T7" fmla="*/ 14 h 124"/>
                      <a:gd name="T8" fmla="*/ 15 w 125"/>
                      <a:gd name="T9" fmla="*/ 124 h 124"/>
                    </a:gdLst>
                    <a:ahLst/>
                    <a:cxnLst>
                      <a:cxn ang="0">
                        <a:pos x="T0" y="T1"/>
                      </a:cxn>
                      <a:cxn ang="0">
                        <a:pos x="T2" y="T3"/>
                      </a:cxn>
                      <a:cxn ang="0">
                        <a:pos x="T4" y="T5"/>
                      </a:cxn>
                      <a:cxn ang="0">
                        <a:pos x="T6" y="T7"/>
                      </a:cxn>
                      <a:cxn ang="0">
                        <a:pos x="T8" y="T9"/>
                      </a:cxn>
                    </a:cxnLst>
                    <a:rect l="0" t="0" r="r" b="b"/>
                    <a:pathLst>
                      <a:path w="125" h="124">
                        <a:moveTo>
                          <a:pt x="15" y="124"/>
                        </a:moveTo>
                        <a:lnTo>
                          <a:pt x="0" y="110"/>
                        </a:lnTo>
                        <a:lnTo>
                          <a:pt x="113" y="0"/>
                        </a:lnTo>
                        <a:lnTo>
                          <a:pt x="125" y="14"/>
                        </a:lnTo>
                        <a:lnTo>
                          <a:pt x="15" y="124"/>
                        </a:lnTo>
                        <a:close/>
                      </a:path>
                    </a:pathLst>
                  </a:custGeom>
                  <a:grp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orbel" panose="020B0503020204020204"/>
                      <a:ea typeface="+mn-ea"/>
                      <a:cs typeface="+mn-cs"/>
                    </a:endParaRPr>
                  </a:p>
                </p:txBody>
              </p:sp>
              <p:sp>
                <p:nvSpPr>
                  <p:cNvPr id="35" name="Freeform 22"/>
                  <p:cNvSpPr>
                    <a:spLocks noEditPoints="1"/>
                  </p:cNvSpPr>
                  <p:nvPr/>
                </p:nvSpPr>
                <p:spPr bwMode="auto">
                  <a:xfrm>
                    <a:off x="5935663" y="1838325"/>
                    <a:ext cx="331788" cy="327025"/>
                  </a:xfrm>
                  <a:custGeom>
                    <a:avLst/>
                    <a:gdLst>
                      <a:gd name="T0" fmla="*/ 70 w 87"/>
                      <a:gd name="T1" fmla="*/ 86 h 86"/>
                      <a:gd name="T2" fmla="*/ 59 w 87"/>
                      <a:gd name="T3" fmla="*/ 81 h 86"/>
                      <a:gd name="T4" fmla="*/ 7 w 87"/>
                      <a:gd name="T5" fmla="*/ 29 h 86"/>
                      <a:gd name="T6" fmla="*/ 7 w 87"/>
                      <a:gd name="T7" fmla="*/ 6 h 86"/>
                      <a:gd name="T8" fmla="*/ 30 w 87"/>
                      <a:gd name="T9" fmla="*/ 6 h 86"/>
                      <a:gd name="T10" fmla="*/ 82 w 87"/>
                      <a:gd name="T11" fmla="*/ 58 h 86"/>
                      <a:gd name="T12" fmla="*/ 87 w 87"/>
                      <a:gd name="T13" fmla="*/ 70 h 86"/>
                      <a:gd name="T14" fmla="*/ 82 w 87"/>
                      <a:gd name="T15" fmla="*/ 81 h 86"/>
                      <a:gd name="T16" fmla="*/ 70 w 87"/>
                      <a:gd name="T17" fmla="*/ 86 h 86"/>
                      <a:gd name="T18" fmla="*/ 18 w 87"/>
                      <a:gd name="T19" fmla="*/ 9 h 86"/>
                      <a:gd name="T20" fmla="*/ 12 w 87"/>
                      <a:gd name="T21" fmla="*/ 12 h 86"/>
                      <a:gd name="T22" fmla="*/ 12 w 87"/>
                      <a:gd name="T23" fmla="*/ 23 h 86"/>
                      <a:gd name="T24" fmla="*/ 65 w 87"/>
                      <a:gd name="T25" fmla="*/ 76 h 86"/>
                      <a:gd name="T26" fmla="*/ 76 w 87"/>
                      <a:gd name="T27" fmla="*/ 76 h 86"/>
                      <a:gd name="T28" fmla="*/ 79 w 87"/>
                      <a:gd name="T29" fmla="*/ 70 h 86"/>
                      <a:gd name="T30" fmla="*/ 76 w 87"/>
                      <a:gd name="T31" fmla="*/ 64 h 86"/>
                      <a:gd name="T32" fmla="*/ 24 w 87"/>
                      <a:gd name="T33" fmla="*/ 12 h 86"/>
                      <a:gd name="T34" fmla="*/ 18 w 87"/>
                      <a:gd name="T35" fmla="*/ 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7" h="86">
                        <a:moveTo>
                          <a:pt x="70" y="86"/>
                        </a:moveTo>
                        <a:cubicBezTo>
                          <a:pt x="66" y="86"/>
                          <a:pt x="62" y="85"/>
                          <a:pt x="59" y="81"/>
                        </a:cubicBezTo>
                        <a:cubicBezTo>
                          <a:pt x="7" y="29"/>
                          <a:pt x="7" y="29"/>
                          <a:pt x="7" y="29"/>
                        </a:cubicBezTo>
                        <a:cubicBezTo>
                          <a:pt x="0" y="23"/>
                          <a:pt x="0" y="12"/>
                          <a:pt x="7" y="6"/>
                        </a:cubicBezTo>
                        <a:cubicBezTo>
                          <a:pt x="13" y="0"/>
                          <a:pt x="24" y="0"/>
                          <a:pt x="30" y="6"/>
                        </a:cubicBezTo>
                        <a:cubicBezTo>
                          <a:pt x="82" y="58"/>
                          <a:pt x="82" y="58"/>
                          <a:pt x="82" y="58"/>
                        </a:cubicBezTo>
                        <a:cubicBezTo>
                          <a:pt x="85" y="61"/>
                          <a:pt x="87" y="65"/>
                          <a:pt x="87" y="70"/>
                        </a:cubicBezTo>
                        <a:cubicBezTo>
                          <a:pt x="87" y="74"/>
                          <a:pt x="85" y="78"/>
                          <a:pt x="82" y="81"/>
                        </a:cubicBezTo>
                        <a:cubicBezTo>
                          <a:pt x="79" y="85"/>
                          <a:pt x="75" y="86"/>
                          <a:pt x="70" y="86"/>
                        </a:cubicBezTo>
                        <a:close/>
                        <a:moveTo>
                          <a:pt x="18" y="9"/>
                        </a:moveTo>
                        <a:cubicBezTo>
                          <a:pt x="16" y="9"/>
                          <a:pt x="14" y="10"/>
                          <a:pt x="12" y="12"/>
                        </a:cubicBezTo>
                        <a:cubicBezTo>
                          <a:pt x="9" y="15"/>
                          <a:pt x="9" y="20"/>
                          <a:pt x="12" y="23"/>
                        </a:cubicBezTo>
                        <a:cubicBezTo>
                          <a:pt x="65" y="76"/>
                          <a:pt x="65" y="76"/>
                          <a:pt x="65" y="76"/>
                        </a:cubicBezTo>
                        <a:cubicBezTo>
                          <a:pt x="68" y="79"/>
                          <a:pt x="73" y="79"/>
                          <a:pt x="76" y="76"/>
                        </a:cubicBezTo>
                        <a:cubicBezTo>
                          <a:pt x="78" y="74"/>
                          <a:pt x="79" y="72"/>
                          <a:pt x="79" y="70"/>
                        </a:cubicBezTo>
                        <a:cubicBezTo>
                          <a:pt x="79" y="68"/>
                          <a:pt x="78" y="66"/>
                          <a:pt x="76" y="64"/>
                        </a:cubicBezTo>
                        <a:cubicBezTo>
                          <a:pt x="24" y="12"/>
                          <a:pt x="24" y="12"/>
                          <a:pt x="24" y="12"/>
                        </a:cubicBezTo>
                        <a:cubicBezTo>
                          <a:pt x="22" y="10"/>
                          <a:pt x="20" y="9"/>
                          <a:pt x="18" y="9"/>
                        </a:cubicBezTo>
                        <a:close/>
                      </a:path>
                    </a:pathLst>
                  </a:custGeom>
                  <a:grp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orbel" panose="020B0503020204020204"/>
                      <a:ea typeface="+mn-ea"/>
                      <a:cs typeface="+mn-cs"/>
                    </a:endParaRPr>
                  </a:p>
                </p:txBody>
              </p:sp>
              <p:sp>
                <p:nvSpPr>
                  <p:cNvPr id="36" name="Freeform 23"/>
                  <p:cNvSpPr>
                    <a:spLocks noEditPoints="1"/>
                  </p:cNvSpPr>
                  <p:nvPr/>
                </p:nvSpPr>
                <p:spPr bwMode="auto">
                  <a:xfrm>
                    <a:off x="5957888" y="1727200"/>
                    <a:ext cx="419100" cy="415925"/>
                  </a:xfrm>
                  <a:custGeom>
                    <a:avLst/>
                    <a:gdLst>
                      <a:gd name="T0" fmla="*/ 93 w 110"/>
                      <a:gd name="T1" fmla="*/ 109 h 109"/>
                      <a:gd name="T2" fmla="*/ 82 w 110"/>
                      <a:gd name="T3" fmla="*/ 105 h 109"/>
                      <a:gd name="T4" fmla="*/ 6 w 110"/>
                      <a:gd name="T5" fmla="*/ 29 h 109"/>
                      <a:gd name="T6" fmla="*/ 6 w 110"/>
                      <a:gd name="T7" fmla="*/ 6 h 109"/>
                      <a:gd name="T8" fmla="*/ 30 w 110"/>
                      <a:gd name="T9" fmla="*/ 6 h 109"/>
                      <a:gd name="T10" fmla="*/ 105 w 110"/>
                      <a:gd name="T11" fmla="*/ 81 h 109"/>
                      <a:gd name="T12" fmla="*/ 110 w 110"/>
                      <a:gd name="T13" fmla="*/ 93 h 109"/>
                      <a:gd name="T14" fmla="*/ 105 w 110"/>
                      <a:gd name="T15" fmla="*/ 105 h 109"/>
                      <a:gd name="T16" fmla="*/ 93 w 110"/>
                      <a:gd name="T17" fmla="*/ 109 h 109"/>
                      <a:gd name="T18" fmla="*/ 18 w 110"/>
                      <a:gd name="T19" fmla="*/ 9 h 109"/>
                      <a:gd name="T20" fmla="*/ 12 w 110"/>
                      <a:gd name="T21" fmla="*/ 12 h 109"/>
                      <a:gd name="T22" fmla="*/ 12 w 110"/>
                      <a:gd name="T23" fmla="*/ 23 h 109"/>
                      <a:gd name="T24" fmla="*/ 88 w 110"/>
                      <a:gd name="T25" fmla="*/ 99 h 109"/>
                      <a:gd name="T26" fmla="*/ 99 w 110"/>
                      <a:gd name="T27" fmla="*/ 99 h 109"/>
                      <a:gd name="T28" fmla="*/ 102 w 110"/>
                      <a:gd name="T29" fmla="*/ 93 h 109"/>
                      <a:gd name="T30" fmla="*/ 99 w 110"/>
                      <a:gd name="T31" fmla="*/ 87 h 109"/>
                      <a:gd name="T32" fmla="*/ 24 w 110"/>
                      <a:gd name="T33" fmla="*/ 12 h 109"/>
                      <a:gd name="T34" fmla="*/ 18 w 110"/>
                      <a:gd name="T35" fmla="*/ 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09">
                        <a:moveTo>
                          <a:pt x="93" y="109"/>
                        </a:moveTo>
                        <a:cubicBezTo>
                          <a:pt x="89" y="109"/>
                          <a:pt x="85" y="108"/>
                          <a:pt x="82" y="105"/>
                        </a:cubicBezTo>
                        <a:cubicBezTo>
                          <a:pt x="6" y="29"/>
                          <a:pt x="6" y="29"/>
                          <a:pt x="6" y="29"/>
                        </a:cubicBezTo>
                        <a:cubicBezTo>
                          <a:pt x="0" y="23"/>
                          <a:pt x="0" y="12"/>
                          <a:pt x="6" y="6"/>
                        </a:cubicBezTo>
                        <a:cubicBezTo>
                          <a:pt x="13" y="0"/>
                          <a:pt x="23" y="0"/>
                          <a:pt x="30" y="6"/>
                        </a:cubicBezTo>
                        <a:cubicBezTo>
                          <a:pt x="105" y="81"/>
                          <a:pt x="105" y="81"/>
                          <a:pt x="105" y="81"/>
                        </a:cubicBezTo>
                        <a:cubicBezTo>
                          <a:pt x="108" y="84"/>
                          <a:pt x="110" y="89"/>
                          <a:pt x="110" y="93"/>
                        </a:cubicBezTo>
                        <a:cubicBezTo>
                          <a:pt x="110" y="97"/>
                          <a:pt x="108" y="101"/>
                          <a:pt x="105" y="105"/>
                        </a:cubicBezTo>
                        <a:cubicBezTo>
                          <a:pt x="102" y="108"/>
                          <a:pt x="98" y="109"/>
                          <a:pt x="93" y="109"/>
                        </a:cubicBezTo>
                        <a:close/>
                        <a:moveTo>
                          <a:pt x="18" y="9"/>
                        </a:moveTo>
                        <a:cubicBezTo>
                          <a:pt x="16" y="9"/>
                          <a:pt x="14" y="10"/>
                          <a:pt x="12" y="12"/>
                        </a:cubicBezTo>
                        <a:cubicBezTo>
                          <a:pt x="9" y="15"/>
                          <a:pt x="9" y="20"/>
                          <a:pt x="12" y="23"/>
                        </a:cubicBezTo>
                        <a:cubicBezTo>
                          <a:pt x="88" y="99"/>
                          <a:pt x="88" y="99"/>
                          <a:pt x="88" y="99"/>
                        </a:cubicBezTo>
                        <a:cubicBezTo>
                          <a:pt x="91" y="102"/>
                          <a:pt x="96" y="102"/>
                          <a:pt x="99" y="99"/>
                        </a:cubicBezTo>
                        <a:cubicBezTo>
                          <a:pt x="101" y="97"/>
                          <a:pt x="102" y="95"/>
                          <a:pt x="102" y="93"/>
                        </a:cubicBezTo>
                        <a:cubicBezTo>
                          <a:pt x="102" y="91"/>
                          <a:pt x="101" y="89"/>
                          <a:pt x="99" y="87"/>
                        </a:cubicBezTo>
                        <a:cubicBezTo>
                          <a:pt x="24" y="12"/>
                          <a:pt x="24" y="12"/>
                          <a:pt x="24" y="12"/>
                        </a:cubicBezTo>
                        <a:cubicBezTo>
                          <a:pt x="22" y="10"/>
                          <a:pt x="20" y="9"/>
                          <a:pt x="18" y="9"/>
                        </a:cubicBezTo>
                        <a:close/>
                      </a:path>
                    </a:pathLst>
                  </a:custGeom>
                  <a:grp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orbel" panose="020B0503020204020204"/>
                      <a:ea typeface="+mn-ea"/>
                      <a:cs typeface="+mn-cs"/>
                    </a:endParaRPr>
                  </a:p>
                </p:txBody>
              </p:sp>
              <p:sp>
                <p:nvSpPr>
                  <p:cNvPr id="37" name="Freeform 24"/>
                  <p:cNvSpPr>
                    <a:spLocks noEditPoints="1"/>
                  </p:cNvSpPr>
                  <p:nvPr/>
                </p:nvSpPr>
                <p:spPr bwMode="auto">
                  <a:xfrm>
                    <a:off x="6202363" y="1482725"/>
                    <a:ext cx="419100" cy="420688"/>
                  </a:xfrm>
                  <a:custGeom>
                    <a:avLst/>
                    <a:gdLst>
                      <a:gd name="T0" fmla="*/ 93 w 110"/>
                      <a:gd name="T1" fmla="*/ 110 h 110"/>
                      <a:gd name="T2" fmla="*/ 82 w 110"/>
                      <a:gd name="T3" fmla="*/ 105 h 110"/>
                      <a:gd name="T4" fmla="*/ 6 w 110"/>
                      <a:gd name="T5" fmla="*/ 29 h 110"/>
                      <a:gd name="T6" fmla="*/ 6 w 110"/>
                      <a:gd name="T7" fmla="*/ 6 h 110"/>
                      <a:gd name="T8" fmla="*/ 29 w 110"/>
                      <a:gd name="T9" fmla="*/ 6 h 110"/>
                      <a:gd name="T10" fmla="*/ 105 w 110"/>
                      <a:gd name="T11" fmla="*/ 82 h 110"/>
                      <a:gd name="T12" fmla="*/ 110 w 110"/>
                      <a:gd name="T13" fmla="*/ 93 h 110"/>
                      <a:gd name="T14" fmla="*/ 105 w 110"/>
                      <a:gd name="T15" fmla="*/ 105 h 110"/>
                      <a:gd name="T16" fmla="*/ 93 w 110"/>
                      <a:gd name="T17" fmla="*/ 110 h 110"/>
                      <a:gd name="T18" fmla="*/ 18 w 110"/>
                      <a:gd name="T19" fmla="*/ 10 h 110"/>
                      <a:gd name="T20" fmla="*/ 12 w 110"/>
                      <a:gd name="T21" fmla="*/ 12 h 110"/>
                      <a:gd name="T22" fmla="*/ 12 w 110"/>
                      <a:gd name="T23" fmla="*/ 24 h 110"/>
                      <a:gd name="T24" fmla="*/ 87 w 110"/>
                      <a:gd name="T25" fmla="*/ 99 h 110"/>
                      <a:gd name="T26" fmla="*/ 99 w 110"/>
                      <a:gd name="T27" fmla="*/ 99 h 110"/>
                      <a:gd name="T28" fmla="*/ 101 w 110"/>
                      <a:gd name="T29" fmla="*/ 93 h 110"/>
                      <a:gd name="T30" fmla="*/ 99 w 110"/>
                      <a:gd name="T31" fmla="*/ 87 h 110"/>
                      <a:gd name="T32" fmla="*/ 24 w 110"/>
                      <a:gd name="T33" fmla="*/ 12 h 110"/>
                      <a:gd name="T34" fmla="*/ 18 w 110"/>
                      <a:gd name="T35" fmla="*/ 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10">
                        <a:moveTo>
                          <a:pt x="93" y="110"/>
                        </a:moveTo>
                        <a:cubicBezTo>
                          <a:pt x="89" y="110"/>
                          <a:pt x="85" y="108"/>
                          <a:pt x="82" y="105"/>
                        </a:cubicBezTo>
                        <a:cubicBezTo>
                          <a:pt x="6" y="29"/>
                          <a:pt x="6" y="29"/>
                          <a:pt x="6" y="29"/>
                        </a:cubicBezTo>
                        <a:cubicBezTo>
                          <a:pt x="0" y="23"/>
                          <a:pt x="0" y="13"/>
                          <a:pt x="6" y="6"/>
                        </a:cubicBezTo>
                        <a:cubicBezTo>
                          <a:pt x="12" y="0"/>
                          <a:pt x="23" y="0"/>
                          <a:pt x="29" y="6"/>
                        </a:cubicBezTo>
                        <a:cubicBezTo>
                          <a:pt x="105" y="82"/>
                          <a:pt x="105" y="82"/>
                          <a:pt x="105" y="82"/>
                        </a:cubicBezTo>
                        <a:cubicBezTo>
                          <a:pt x="108" y="85"/>
                          <a:pt x="110" y="89"/>
                          <a:pt x="110" y="93"/>
                        </a:cubicBezTo>
                        <a:cubicBezTo>
                          <a:pt x="110" y="98"/>
                          <a:pt x="108" y="102"/>
                          <a:pt x="105" y="105"/>
                        </a:cubicBezTo>
                        <a:cubicBezTo>
                          <a:pt x="102" y="108"/>
                          <a:pt x="98" y="110"/>
                          <a:pt x="93" y="110"/>
                        </a:cubicBezTo>
                        <a:close/>
                        <a:moveTo>
                          <a:pt x="18" y="10"/>
                        </a:moveTo>
                        <a:cubicBezTo>
                          <a:pt x="16" y="10"/>
                          <a:pt x="14" y="10"/>
                          <a:pt x="12" y="12"/>
                        </a:cubicBezTo>
                        <a:cubicBezTo>
                          <a:pt x="9" y="15"/>
                          <a:pt x="9" y="20"/>
                          <a:pt x="12" y="24"/>
                        </a:cubicBezTo>
                        <a:cubicBezTo>
                          <a:pt x="87" y="99"/>
                          <a:pt x="87" y="99"/>
                          <a:pt x="87" y="99"/>
                        </a:cubicBezTo>
                        <a:cubicBezTo>
                          <a:pt x="91" y="102"/>
                          <a:pt x="96" y="102"/>
                          <a:pt x="99" y="99"/>
                        </a:cubicBezTo>
                        <a:cubicBezTo>
                          <a:pt x="101" y="97"/>
                          <a:pt x="101" y="95"/>
                          <a:pt x="101" y="93"/>
                        </a:cubicBezTo>
                        <a:cubicBezTo>
                          <a:pt x="101" y="91"/>
                          <a:pt x="101" y="89"/>
                          <a:pt x="99" y="87"/>
                        </a:cubicBezTo>
                        <a:cubicBezTo>
                          <a:pt x="24" y="12"/>
                          <a:pt x="24" y="12"/>
                          <a:pt x="24" y="12"/>
                        </a:cubicBezTo>
                        <a:cubicBezTo>
                          <a:pt x="22" y="10"/>
                          <a:pt x="20" y="10"/>
                          <a:pt x="18" y="10"/>
                        </a:cubicBezTo>
                        <a:close/>
                      </a:path>
                    </a:pathLst>
                  </a:custGeom>
                  <a:grp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orbel" panose="020B0503020204020204"/>
                      <a:ea typeface="+mn-ea"/>
                      <a:cs typeface="+mn-cs"/>
                    </a:endParaRPr>
                  </a:p>
                </p:txBody>
              </p:sp>
              <p:sp>
                <p:nvSpPr>
                  <p:cNvPr id="38" name="Freeform 25"/>
                  <p:cNvSpPr>
                    <a:spLocks noEditPoints="1"/>
                  </p:cNvSpPr>
                  <p:nvPr/>
                </p:nvSpPr>
                <p:spPr bwMode="auto">
                  <a:xfrm>
                    <a:off x="5919788" y="1947863"/>
                    <a:ext cx="239713" cy="241300"/>
                  </a:xfrm>
                  <a:custGeom>
                    <a:avLst/>
                    <a:gdLst>
                      <a:gd name="T0" fmla="*/ 45 w 63"/>
                      <a:gd name="T1" fmla="*/ 63 h 63"/>
                      <a:gd name="T2" fmla="*/ 34 w 63"/>
                      <a:gd name="T3" fmla="*/ 58 h 63"/>
                      <a:gd name="T4" fmla="*/ 5 w 63"/>
                      <a:gd name="T5" fmla="*/ 29 h 63"/>
                      <a:gd name="T6" fmla="*/ 0 w 63"/>
                      <a:gd name="T7" fmla="*/ 18 h 63"/>
                      <a:gd name="T8" fmla="*/ 5 w 63"/>
                      <a:gd name="T9" fmla="*/ 6 h 63"/>
                      <a:gd name="T10" fmla="*/ 28 w 63"/>
                      <a:gd name="T11" fmla="*/ 6 h 63"/>
                      <a:gd name="T12" fmla="*/ 57 w 63"/>
                      <a:gd name="T13" fmla="*/ 35 h 63"/>
                      <a:gd name="T14" fmla="*/ 57 w 63"/>
                      <a:gd name="T15" fmla="*/ 58 h 63"/>
                      <a:gd name="T16" fmla="*/ 45 w 63"/>
                      <a:gd name="T17" fmla="*/ 63 h 63"/>
                      <a:gd name="T18" fmla="*/ 16 w 63"/>
                      <a:gd name="T19" fmla="*/ 9 h 63"/>
                      <a:gd name="T20" fmla="*/ 11 w 63"/>
                      <a:gd name="T21" fmla="*/ 12 h 63"/>
                      <a:gd name="T22" fmla="*/ 8 w 63"/>
                      <a:gd name="T23" fmla="*/ 18 h 63"/>
                      <a:gd name="T24" fmla="*/ 11 w 63"/>
                      <a:gd name="T25" fmla="*/ 23 h 63"/>
                      <a:gd name="T26" fmla="*/ 40 w 63"/>
                      <a:gd name="T27" fmla="*/ 52 h 63"/>
                      <a:gd name="T28" fmla="*/ 51 w 63"/>
                      <a:gd name="T29" fmla="*/ 52 h 63"/>
                      <a:gd name="T30" fmla="*/ 51 w 63"/>
                      <a:gd name="T31" fmla="*/ 41 h 63"/>
                      <a:gd name="T32" fmla="*/ 22 w 63"/>
                      <a:gd name="T33" fmla="*/ 12 h 63"/>
                      <a:gd name="T34" fmla="*/ 16 w 63"/>
                      <a:gd name="T35"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63">
                        <a:moveTo>
                          <a:pt x="45" y="63"/>
                        </a:moveTo>
                        <a:cubicBezTo>
                          <a:pt x="41" y="63"/>
                          <a:pt x="37" y="61"/>
                          <a:pt x="34" y="58"/>
                        </a:cubicBezTo>
                        <a:cubicBezTo>
                          <a:pt x="5" y="29"/>
                          <a:pt x="5" y="29"/>
                          <a:pt x="5" y="29"/>
                        </a:cubicBezTo>
                        <a:cubicBezTo>
                          <a:pt x="2" y="26"/>
                          <a:pt x="0" y="22"/>
                          <a:pt x="0" y="18"/>
                        </a:cubicBezTo>
                        <a:cubicBezTo>
                          <a:pt x="0" y="13"/>
                          <a:pt x="2" y="9"/>
                          <a:pt x="5" y="6"/>
                        </a:cubicBezTo>
                        <a:cubicBezTo>
                          <a:pt x="11" y="0"/>
                          <a:pt x="22" y="0"/>
                          <a:pt x="28" y="6"/>
                        </a:cubicBezTo>
                        <a:cubicBezTo>
                          <a:pt x="57" y="35"/>
                          <a:pt x="57" y="35"/>
                          <a:pt x="57" y="35"/>
                        </a:cubicBezTo>
                        <a:cubicBezTo>
                          <a:pt x="63" y="41"/>
                          <a:pt x="63" y="52"/>
                          <a:pt x="57" y="58"/>
                        </a:cubicBezTo>
                        <a:cubicBezTo>
                          <a:pt x="54" y="61"/>
                          <a:pt x="50" y="63"/>
                          <a:pt x="45" y="63"/>
                        </a:cubicBezTo>
                        <a:close/>
                        <a:moveTo>
                          <a:pt x="16" y="9"/>
                        </a:moveTo>
                        <a:cubicBezTo>
                          <a:pt x="14" y="9"/>
                          <a:pt x="12" y="10"/>
                          <a:pt x="11" y="12"/>
                        </a:cubicBezTo>
                        <a:cubicBezTo>
                          <a:pt x="9" y="13"/>
                          <a:pt x="8" y="15"/>
                          <a:pt x="8" y="18"/>
                        </a:cubicBezTo>
                        <a:cubicBezTo>
                          <a:pt x="8" y="20"/>
                          <a:pt x="9" y="22"/>
                          <a:pt x="11" y="23"/>
                        </a:cubicBezTo>
                        <a:cubicBezTo>
                          <a:pt x="40" y="52"/>
                          <a:pt x="40" y="52"/>
                          <a:pt x="40" y="52"/>
                        </a:cubicBezTo>
                        <a:cubicBezTo>
                          <a:pt x="43" y="56"/>
                          <a:pt x="48" y="55"/>
                          <a:pt x="51" y="52"/>
                        </a:cubicBezTo>
                        <a:cubicBezTo>
                          <a:pt x="54" y="49"/>
                          <a:pt x="54" y="44"/>
                          <a:pt x="51" y="41"/>
                        </a:cubicBezTo>
                        <a:cubicBezTo>
                          <a:pt x="22" y="12"/>
                          <a:pt x="22" y="12"/>
                          <a:pt x="22" y="12"/>
                        </a:cubicBezTo>
                        <a:cubicBezTo>
                          <a:pt x="21" y="10"/>
                          <a:pt x="19" y="9"/>
                          <a:pt x="16" y="9"/>
                        </a:cubicBezTo>
                        <a:close/>
                      </a:path>
                    </a:pathLst>
                  </a:custGeom>
                  <a:grp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orbel" panose="020B0503020204020204"/>
                      <a:ea typeface="+mn-ea"/>
                      <a:cs typeface="+mn-cs"/>
                    </a:endParaRPr>
                  </a:p>
                </p:txBody>
              </p:sp>
              <p:sp>
                <p:nvSpPr>
                  <p:cNvPr id="39" name="Freeform 26"/>
                  <p:cNvSpPr>
                    <a:spLocks noEditPoints="1"/>
                  </p:cNvSpPr>
                  <p:nvPr/>
                </p:nvSpPr>
                <p:spPr bwMode="auto">
                  <a:xfrm>
                    <a:off x="6311901" y="1460500"/>
                    <a:ext cx="328613" cy="331788"/>
                  </a:xfrm>
                  <a:custGeom>
                    <a:avLst/>
                    <a:gdLst>
                      <a:gd name="T0" fmla="*/ 70 w 86"/>
                      <a:gd name="T1" fmla="*/ 87 h 87"/>
                      <a:gd name="T2" fmla="*/ 58 w 86"/>
                      <a:gd name="T3" fmla="*/ 82 h 87"/>
                      <a:gd name="T4" fmla="*/ 6 w 86"/>
                      <a:gd name="T5" fmla="*/ 30 h 87"/>
                      <a:gd name="T6" fmla="*/ 6 w 86"/>
                      <a:gd name="T7" fmla="*/ 6 h 87"/>
                      <a:gd name="T8" fmla="*/ 29 w 86"/>
                      <a:gd name="T9" fmla="*/ 6 h 87"/>
                      <a:gd name="T10" fmla="*/ 82 w 86"/>
                      <a:gd name="T11" fmla="*/ 59 h 87"/>
                      <a:gd name="T12" fmla="*/ 86 w 86"/>
                      <a:gd name="T13" fmla="*/ 70 h 87"/>
                      <a:gd name="T14" fmla="*/ 82 w 86"/>
                      <a:gd name="T15" fmla="*/ 82 h 87"/>
                      <a:gd name="T16" fmla="*/ 70 w 86"/>
                      <a:gd name="T17" fmla="*/ 87 h 87"/>
                      <a:gd name="T18" fmla="*/ 18 w 86"/>
                      <a:gd name="T19" fmla="*/ 10 h 87"/>
                      <a:gd name="T20" fmla="*/ 12 w 86"/>
                      <a:gd name="T21" fmla="*/ 12 h 87"/>
                      <a:gd name="T22" fmla="*/ 12 w 86"/>
                      <a:gd name="T23" fmla="*/ 24 h 87"/>
                      <a:gd name="T24" fmla="*/ 64 w 86"/>
                      <a:gd name="T25" fmla="*/ 76 h 87"/>
                      <a:gd name="T26" fmla="*/ 76 w 86"/>
                      <a:gd name="T27" fmla="*/ 76 h 87"/>
                      <a:gd name="T28" fmla="*/ 78 w 86"/>
                      <a:gd name="T29" fmla="*/ 70 h 87"/>
                      <a:gd name="T30" fmla="*/ 76 w 86"/>
                      <a:gd name="T31" fmla="*/ 64 h 87"/>
                      <a:gd name="T32" fmla="*/ 24 w 86"/>
                      <a:gd name="T33" fmla="*/ 12 h 87"/>
                      <a:gd name="T34" fmla="*/ 18 w 86"/>
                      <a:gd name="T35"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87">
                        <a:moveTo>
                          <a:pt x="70" y="87"/>
                        </a:moveTo>
                        <a:cubicBezTo>
                          <a:pt x="66" y="87"/>
                          <a:pt x="62" y="85"/>
                          <a:pt x="58" y="82"/>
                        </a:cubicBezTo>
                        <a:cubicBezTo>
                          <a:pt x="6" y="30"/>
                          <a:pt x="6" y="30"/>
                          <a:pt x="6" y="30"/>
                        </a:cubicBezTo>
                        <a:cubicBezTo>
                          <a:pt x="0" y="23"/>
                          <a:pt x="0" y="13"/>
                          <a:pt x="6" y="6"/>
                        </a:cubicBezTo>
                        <a:cubicBezTo>
                          <a:pt x="12" y="0"/>
                          <a:pt x="23" y="0"/>
                          <a:pt x="29" y="6"/>
                        </a:cubicBezTo>
                        <a:cubicBezTo>
                          <a:pt x="82" y="59"/>
                          <a:pt x="82" y="59"/>
                          <a:pt x="82" y="59"/>
                        </a:cubicBezTo>
                        <a:cubicBezTo>
                          <a:pt x="85" y="62"/>
                          <a:pt x="86" y="66"/>
                          <a:pt x="86" y="70"/>
                        </a:cubicBezTo>
                        <a:cubicBezTo>
                          <a:pt x="86" y="75"/>
                          <a:pt x="85" y="79"/>
                          <a:pt x="82" y="82"/>
                        </a:cubicBezTo>
                        <a:cubicBezTo>
                          <a:pt x="79" y="85"/>
                          <a:pt x="74" y="87"/>
                          <a:pt x="70" y="87"/>
                        </a:cubicBezTo>
                        <a:close/>
                        <a:moveTo>
                          <a:pt x="18" y="10"/>
                        </a:moveTo>
                        <a:cubicBezTo>
                          <a:pt x="16" y="10"/>
                          <a:pt x="14" y="11"/>
                          <a:pt x="12" y="12"/>
                        </a:cubicBezTo>
                        <a:cubicBezTo>
                          <a:pt x="9" y="15"/>
                          <a:pt x="9" y="21"/>
                          <a:pt x="12" y="24"/>
                        </a:cubicBezTo>
                        <a:cubicBezTo>
                          <a:pt x="64" y="76"/>
                          <a:pt x="64" y="76"/>
                          <a:pt x="64" y="76"/>
                        </a:cubicBezTo>
                        <a:cubicBezTo>
                          <a:pt x="67" y="79"/>
                          <a:pt x="73" y="79"/>
                          <a:pt x="76" y="76"/>
                        </a:cubicBezTo>
                        <a:cubicBezTo>
                          <a:pt x="77" y="74"/>
                          <a:pt x="78" y="72"/>
                          <a:pt x="78" y="70"/>
                        </a:cubicBezTo>
                        <a:cubicBezTo>
                          <a:pt x="78" y="68"/>
                          <a:pt x="77" y="66"/>
                          <a:pt x="76" y="64"/>
                        </a:cubicBezTo>
                        <a:cubicBezTo>
                          <a:pt x="24" y="12"/>
                          <a:pt x="24" y="12"/>
                          <a:pt x="24" y="12"/>
                        </a:cubicBezTo>
                        <a:cubicBezTo>
                          <a:pt x="22" y="11"/>
                          <a:pt x="20" y="10"/>
                          <a:pt x="18" y="10"/>
                        </a:cubicBezTo>
                        <a:close/>
                      </a:path>
                    </a:pathLst>
                  </a:custGeom>
                  <a:grp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orbel" panose="020B0503020204020204"/>
                      <a:ea typeface="+mn-ea"/>
                      <a:cs typeface="+mn-cs"/>
                    </a:endParaRPr>
                  </a:p>
                </p:txBody>
              </p:sp>
              <p:sp>
                <p:nvSpPr>
                  <p:cNvPr id="40" name="Freeform 27"/>
                  <p:cNvSpPr>
                    <a:spLocks noEditPoints="1"/>
                  </p:cNvSpPr>
                  <p:nvPr/>
                </p:nvSpPr>
                <p:spPr bwMode="auto">
                  <a:xfrm>
                    <a:off x="6426201" y="1438275"/>
                    <a:ext cx="244475" cy="242888"/>
                  </a:xfrm>
                  <a:custGeom>
                    <a:avLst/>
                    <a:gdLst>
                      <a:gd name="T0" fmla="*/ 46 w 64"/>
                      <a:gd name="T1" fmla="*/ 64 h 64"/>
                      <a:gd name="T2" fmla="*/ 34 w 64"/>
                      <a:gd name="T3" fmla="*/ 59 h 64"/>
                      <a:gd name="T4" fmla="*/ 5 w 64"/>
                      <a:gd name="T5" fmla="*/ 30 h 64"/>
                      <a:gd name="T6" fmla="*/ 0 w 64"/>
                      <a:gd name="T7" fmla="*/ 18 h 64"/>
                      <a:gd name="T8" fmla="*/ 5 w 64"/>
                      <a:gd name="T9" fmla="*/ 7 h 64"/>
                      <a:gd name="T10" fmla="*/ 28 w 64"/>
                      <a:gd name="T11" fmla="*/ 7 h 64"/>
                      <a:gd name="T12" fmla="*/ 57 w 64"/>
                      <a:gd name="T13" fmla="*/ 36 h 64"/>
                      <a:gd name="T14" fmla="*/ 57 w 64"/>
                      <a:gd name="T15" fmla="*/ 59 h 64"/>
                      <a:gd name="T16" fmla="*/ 46 w 64"/>
                      <a:gd name="T17" fmla="*/ 64 h 64"/>
                      <a:gd name="T18" fmla="*/ 17 w 64"/>
                      <a:gd name="T19" fmla="*/ 10 h 64"/>
                      <a:gd name="T20" fmla="*/ 11 w 64"/>
                      <a:gd name="T21" fmla="*/ 12 h 64"/>
                      <a:gd name="T22" fmla="*/ 9 w 64"/>
                      <a:gd name="T23" fmla="*/ 18 h 64"/>
                      <a:gd name="T24" fmla="*/ 11 w 64"/>
                      <a:gd name="T25" fmla="*/ 24 h 64"/>
                      <a:gd name="T26" fmla="*/ 40 w 64"/>
                      <a:gd name="T27" fmla="*/ 53 h 64"/>
                      <a:gd name="T28" fmla="*/ 52 w 64"/>
                      <a:gd name="T29" fmla="*/ 53 h 64"/>
                      <a:gd name="T30" fmla="*/ 52 w 64"/>
                      <a:gd name="T31" fmla="*/ 41 h 64"/>
                      <a:gd name="T32" fmla="*/ 23 w 64"/>
                      <a:gd name="T33" fmla="*/ 12 h 64"/>
                      <a:gd name="T34" fmla="*/ 17 w 64"/>
                      <a:gd name="T35" fmla="*/ 1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 h="64">
                        <a:moveTo>
                          <a:pt x="46" y="64"/>
                        </a:moveTo>
                        <a:cubicBezTo>
                          <a:pt x="41" y="64"/>
                          <a:pt x="37" y="62"/>
                          <a:pt x="34" y="59"/>
                        </a:cubicBezTo>
                        <a:cubicBezTo>
                          <a:pt x="5" y="30"/>
                          <a:pt x="5" y="30"/>
                          <a:pt x="5" y="30"/>
                        </a:cubicBezTo>
                        <a:cubicBezTo>
                          <a:pt x="2" y="27"/>
                          <a:pt x="0" y="23"/>
                          <a:pt x="0" y="18"/>
                        </a:cubicBezTo>
                        <a:cubicBezTo>
                          <a:pt x="0" y="14"/>
                          <a:pt x="2" y="10"/>
                          <a:pt x="5" y="7"/>
                        </a:cubicBezTo>
                        <a:cubicBezTo>
                          <a:pt x="11" y="0"/>
                          <a:pt x="22" y="0"/>
                          <a:pt x="28" y="7"/>
                        </a:cubicBezTo>
                        <a:cubicBezTo>
                          <a:pt x="57" y="36"/>
                          <a:pt x="57" y="36"/>
                          <a:pt x="57" y="36"/>
                        </a:cubicBezTo>
                        <a:cubicBezTo>
                          <a:pt x="64" y="42"/>
                          <a:pt x="64" y="52"/>
                          <a:pt x="57" y="59"/>
                        </a:cubicBezTo>
                        <a:cubicBezTo>
                          <a:pt x="54" y="62"/>
                          <a:pt x="50" y="64"/>
                          <a:pt x="46" y="64"/>
                        </a:cubicBezTo>
                        <a:close/>
                        <a:moveTo>
                          <a:pt x="17" y="10"/>
                        </a:moveTo>
                        <a:cubicBezTo>
                          <a:pt x="15" y="10"/>
                          <a:pt x="13" y="11"/>
                          <a:pt x="11" y="12"/>
                        </a:cubicBezTo>
                        <a:cubicBezTo>
                          <a:pt x="10" y="14"/>
                          <a:pt x="9" y="16"/>
                          <a:pt x="9" y="18"/>
                        </a:cubicBezTo>
                        <a:cubicBezTo>
                          <a:pt x="9" y="20"/>
                          <a:pt x="10" y="22"/>
                          <a:pt x="11" y="24"/>
                        </a:cubicBezTo>
                        <a:cubicBezTo>
                          <a:pt x="40" y="53"/>
                          <a:pt x="40" y="53"/>
                          <a:pt x="40" y="53"/>
                        </a:cubicBezTo>
                        <a:cubicBezTo>
                          <a:pt x="43" y="56"/>
                          <a:pt x="49" y="56"/>
                          <a:pt x="52" y="53"/>
                        </a:cubicBezTo>
                        <a:cubicBezTo>
                          <a:pt x="55" y="50"/>
                          <a:pt x="55" y="45"/>
                          <a:pt x="52" y="41"/>
                        </a:cubicBezTo>
                        <a:cubicBezTo>
                          <a:pt x="23" y="12"/>
                          <a:pt x="23" y="12"/>
                          <a:pt x="23" y="12"/>
                        </a:cubicBezTo>
                        <a:cubicBezTo>
                          <a:pt x="21" y="11"/>
                          <a:pt x="19" y="10"/>
                          <a:pt x="17" y="10"/>
                        </a:cubicBezTo>
                        <a:close/>
                      </a:path>
                    </a:pathLst>
                  </a:custGeom>
                  <a:grp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orbel" panose="020B0503020204020204"/>
                      <a:ea typeface="+mn-ea"/>
                      <a:cs typeface="+mn-cs"/>
                    </a:endParaRPr>
                  </a:p>
                </p:txBody>
              </p:sp>
            </p:grpSp>
            <p:grpSp>
              <p:nvGrpSpPr>
                <p:cNvPr id="14" name="Group 13"/>
                <p:cNvGrpSpPr>
                  <a:grpSpLocks noChangeAspect="1"/>
                </p:cNvGrpSpPr>
                <p:nvPr/>
              </p:nvGrpSpPr>
              <p:grpSpPr>
                <a:xfrm>
                  <a:off x="5152034" y="1348781"/>
                  <a:ext cx="376036" cy="360000"/>
                  <a:chOff x="-4483100" y="-95250"/>
                  <a:chExt cx="4541838" cy="4348163"/>
                </a:xfrm>
                <a:solidFill>
                  <a:schemeClr val="accent2"/>
                </a:solidFill>
              </p:grpSpPr>
              <p:sp>
                <p:nvSpPr>
                  <p:cNvPr id="26" name="Freeform 31"/>
                  <p:cNvSpPr>
                    <a:spLocks/>
                  </p:cNvSpPr>
                  <p:nvPr/>
                </p:nvSpPr>
                <p:spPr bwMode="auto">
                  <a:xfrm>
                    <a:off x="-3749675" y="195263"/>
                    <a:ext cx="585788" cy="574675"/>
                  </a:xfrm>
                  <a:custGeom>
                    <a:avLst/>
                    <a:gdLst>
                      <a:gd name="T0" fmla="*/ 128 w 156"/>
                      <a:gd name="T1" fmla="*/ 153 h 153"/>
                      <a:gd name="T2" fmla="*/ 111 w 156"/>
                      <a:gd name="T3" fmla="*/ 146 h 153"/>
                      <a:gd name="T4" fmla="*/ 10 w 156"/>
                      <a:gd name="T5" fmla="*/ 45 h 153"/>
                      <a:gd name="T6" fmla="*/ 10 w 156"/>
                      <a:gd name="T7" fmla="*/ 10 h 153"/>
                      <a:gd name="T8" fmla="*/ 46 w 156"/>
                      <a:gd name="T9" fmla="*/ 10 h 153"/>
                      <a:gd name="T10" fmla="*/ 146 w 156"/>
                      <a:gd name="T11" fmla="*/ 110 h 153"/>
                      <a:gd name="T12" fmla="*/ 146 w 156"/>
                      <a:gd name="T13" fmla="*/ 146 h 153"/>
                      <a:gd name="T14" fmla="*/ 128 w 156"/>
                      <a:gd name="T15" fmla="*/ 153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153">
                        <a:moveTo>
                          <a:pt x="128" y="153"/>
                        </a:moveTo>
                        <a:cubicBezTo>
                          <a:pt x="122" y="153"/>
                          <a:pt x="115" y="151"/>
                          <a:pt x="111" y="146"/>
                        </a:cubicBezTo>
                        <a:cubicBezTo>
                          <a:pt x="10" y="45"/>
                          <a:pt x="10" y="45"/>
                          <a:pt x="10" y="45"/>
                        </a:cubicBezTo>
                        <a:cubicBezTo>
                          <a:pt x="0" y="35"/>
                          <a:pt x="0" y="19"/>
                          <a:pt x="10" y="10"/>
                        </a:cubicBezTo>
                        <a:cubicBezTo>
                          <a:pt x="20" y="0"/>
                          <a:pt x="36" y="0"/>
                          <a:pt x="46" y="10"/>
                        </a:cubicBezTo>
                        <a:cubicBezTo>
                          <a:pt x="146" y="110"/>
                          <a:pt x="146" y="110"/>
                          <a:pt x="146" y="110"/>
                        </a:cubicBezTo>
                        <a:cubicBezTo>
                          <a:pt x="156" y="120"/>
                          <a:pt x="156" y="136"/>
                          <a:pt x="146" y="146"/>
                        </a:cubicBezTo>
                        <a:cubicBezTo>
                          <a:pt x="141" y="151"/>
                          <a:pt x="135" y="153"/>
                          <a:pt x="128" y="153"/>
                        </a:cubicBezTo>
                        <a:close/>
                      </a:path>
                    </a:pathLst>
                  </a:custGeom>
                  <a:grp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orbel" panose="020B0503020204020204"/>
                      <a:ea typeface="+mn-ea"/>
                      <a:cs typeface="+mn-cs"/>
                    </a:endParaRPr>
                  </a:p>
                </p:txBody>
              </p:sp>
              <p:sp>
                <p:nvSpPr>
                  <p:cNvPr id="27" name="Freeform 32"/>
                  <p:cNvSpPr>
                    <a:spLocks/>
                  </p:cNvSpPr>
                  <p:nvPr/>
                </p:nvSpPr>
                <p:spPr bwMode="auto">
                  <a:xfrm>
                    <a:off x="-2784475" y="-95250"/>
                    <a:ext cx="192088" cy="661988"/>
                  </a:xfrm>
                  <a:custGeom>
                    <a:avLst/>
                    <a:gdLst>
                      <a:gd name="T0" fmla="*/ 26 w 51"/>
                      <a:gd name="T1" fmla="*/ 176 h 176"/>
                      <a:gd name="T2" fmla="*/ 0 w 51"/>
                      <a:gd name="T3" fmla="*/ 151 h 176"/>
                      <a:gd name="T4" fmla="*/ 0 w 51"/>
                      <a:gd name="T5" fmla="*/ 25 h 176"/>
                      <a:gd name="T6" fmla="*/ 26 w 51"/>
                      <a:gd name="T7" fmla="*/ 0 h 176"/>
                      <a:gd name="T8" fmla="*/ 51 w 51"/>
                      <a:gd name="T9" fmla="*/ 25 h 176"/>
                      <a:gd name="T10" fmla="*/ 51 w 51"/>
                      <a:gd name="T11" fmla="*/ 151 h 176"/>
                      <a:gd name="T12" fmla="*/ 26 w 51"/>
                      <a:gd name="T13" fmla="*/ 176 h 176"/>
                    </a:gdLst>
                    <a:ahLst/>
                    <a:cxnLst>
                      <a:cxn ang="0">
                        <a:pos x="T0" y="T1"/>
                      </a:cxn>
                      <a:cxn ang="0">
                        <a:pos x="T2" y="T3"/>
                      </a:cxn>
                      <a:cxn ang="0">
                        <a:pos x="T4" y="T5"/>
                      </a:cxn>
                      <a:cxn ang="0">
                        <a:pos x="T6" y="T7"/>
                      </a:cxn>
                      <a:cxn ang="0">
                        <a:pos x="T8" y="T9"/>
                      </a:cxn>
                      <a:cxn ang="0">
                        <a:pos x="T10" y="T11"/>
                      </a:cxn>
                      <a:cxn ang="0">
                        <a:pos x="T12" y="T13"/>
                      </a:cxn>
                    </a:cxnLst>
                    <a:rect l="0" t="0" r="r" b="b"/>
                    <a:pathLst>
                      <a:path w="51" h="176">
                        <a:moveTo>
                          <a:pt x="26" y="176"/>
                        </a:moveTo>
                        <a:cubicBezTo>
                          <a:pt x="12" y="176"/>
                          <a:pt x="0" y="165"/>
                          <a:pt x="0" y="151"/>
                        </a:cubicBezTo>
                        <a:cubicBezTo>
                          <a:pt x="0" y="25"/>
                          <a:pt x="0" y="25"/>
                          <a:pt x="0" y="25"/>
                        </a:cubicBezTo>
                        <a:cubicBezTo>
                          <a:pt x="0" y="11"/>
                          <a:pt x="12" y="0"/>
                          <a:pt x="26" y="0"/>
                        </a:cubicBezTo>
                        <a:cubicBezTo>
                          <a:pt x="39" y="0"/>
                          <a:pt x="51" y="11"/>
                          <a:pt x="51" y="25"/>
                        </a:cubicBezTo>
                        <a:cubicBezTo>
                          <a:pt x="51" y="151"/>
                          <a:pt x="51" y="151"/>
                          <a:pt x="51" y="151"/>
                        </a:cubicBezTo>
                        <a:cubicBezTo>
                          <a:pt x="51" y="165"/>
                          <a:pt x="39" y="176"/>
                          <a:pt x="26" y="176"/>
                        </a:cubicBezTo>
                        <a:close/>
                      </a:path>
                    </a:pathLst>
                  </a:custGeom>
                  <a:grp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orbel" panose="020B0503020204020204"/>
                      <a:ea typeface="+mn-ea"/>
                      <a:cs typeface="+mn-cs"/>
                    </a:endParaRPr>
                  </a:p>
                </p:txBody>
              </p:sp>
              <p:sp>
                <p:nvSpPr>
                  <p:cNvPr id="28" name="Freeform 33"/>
                  <p:cNvSpPr>
                    <a:spLocks/>
                  </p:cNvSpPr>
                  <p:nvPr/>
                </p:nvSpPr>
                <p:spPr bwMode="auto">
                  <a:xfrm>
                    <a:off x="-4027487" y="1228725"/>
                    <a:ext cx="660400" cy="188913"/>
                  </a:xfrm>
                  <a:custGeom>
                    <a:avLst/>
                    <a:gdLst>
                      <a:gd name="T0" fmla="*/ 151 w 176"/>
                      <a:gd name="T1" fmla="*/ 50 h 50"/>
                      <a:gd name="T2" fmla="*/ 25 w 176"/>
                      <a:gd name="T3" fmla="*/ 50 h 50"/>
                      <a:gd name="T4" fmla="*/ 0 w 176"/>
                      <a:gd name="T5" fmla="*/ 25 h 50"/>
                      <a:gd name="T6" fmla="*/ 25 w 176"/>
                      <a:gd name="T7" fmla="*/ 0 h 50"/>
                      <a:gd name="T8" fmla="*/ 151 w 176"/>
                      <a:gd name="T9" fmla="*/ 0 h 50"/>
                      <a:gd name="T10" fmla="*/ 176 w 176"/>
                      <a:gd name="T11" fmla="*/ 25 h 50"/>
                      <a:gd name="T12" fmla="*/ 151 w 176"/>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176" h="50">
                        <a:moveTo>
                          <a:pt x="151" y="50"/>
                        </a:moveTo>
                        <a:cubicBezTo>
                          <a:pt x="25" y="50"/>
                          <a:pt x="25" y="50"/>
                          <a:pt x="25" y="50"/>
                        </a:cubicBezTo>
                        <a:cubicBezTo>
                          <a:pt x="11" y="50"/>
                          <a:pt x="0" y="39"/>
                          <a:pt x="0" y="25"/>
                        </a:cubicBezTo>
                        <a:cubicBezTo>
                          <a:pt x="0" y="11"/>
                          <a:pt x="11" y="0"/>
                          <a:pt x="25" y="0"/>
                        </a:cubicBezTo>
                        <a:cubicBezTo>
                          <a:pt x="151" y="0"/>
                          <a:pt x="151" y="0"/>
                          <a:pt x="151" y="0"/>
                        </a:cubicBezTo>
                        <a:cubicBezTo>
                          <a:pt x="165" y="0"/>
                          <a:pt x="176" y="11"/>
                          <a:pt x="176" y="25"/>
                        </a:cubicBezTo>
                        <a:cubicBezTo>
                          <a:pt x="176" y="39"/>
                          <a:pt x="165" y="50"/>
                          <a:pt x="151" y="50"/>
                        </a:cubicBezTo>
                        <a:close/>
                      </a:path>
                    </a:pathLst>
                  </a:custGeom>
                  <a:grp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orbel" panose="020B0503020204020204"/>
                      <a:ea typeface="+mn-ea"/>
                      <a:cs typeface="+mn-cs"/>
                    </a:endParaRPr>
                  </a:p>
                </p:txBody>
              </p:sp>
              <p:sp>
                <p:nvSpPr>
                  <p:cNvPr id="29" name="Freeform 34"/>
                  <p:cNvSpPr>
                    <a:spLocks/>
                  </p:cNvSpPr>
                  <p:nvPr/>
                </p:nvSpPr>
                <p:spPr bwMode="auto">
                  <a:xfrm>
                    <a:off x="-4483100" y="2082800"/>
                    <a:ext cx="2168525" cy="2170113"/>
                  </a:xfrm>
                  <a:custGeom>
                    <a:avLst/>
                    <a:gdLst>
                      <a:gd name="T0" fmla="*/ 254 w 577"/>
                      <a:gd name="T1" fmla="*/ 577 h 577"/>
                      <a:gd name="T2" fmla="*/ 112 w 577"/>
                      <a:gd name="T3" fmla="*/ 518 h 577"/>
                      <a:gd name="T4" fmla="*/ 59 w 577"/>
                      <a:gd name="T5" fmla="*/ 465 h 577"/>
                      <a:gd name="T6" fmla="*/ 0 w 577"/>
                      <a:gd name="T7" fmla="*/ 323 h 577"/>
                      <a:gd name="T8" fmla="*/ 59 w 577"/>
                      <a:gd name="T9" fmla="*/ 181 h 577"/>
                      <a:gd name="T10" fmla="*/ 230 w 577"/>
                      <a:gd name="T11" fmla="*/ 10 h 577"/>
                      <a:gd name="T12" fmla="*/ 265 w 577"/>
                      <a:gd name="T13" fmla="*/ 10 h 577"/>
                      <a:gd name="T14" fmla="*/ 265 w 577"/>
                      <a:gd name="T15" fmla="*/ 45 h 577"/>
                      <a:gd name="T16" fmla="*/ 94 w 577"/>
                      <a:gd name="T17" fmla="*/ 216 h 577"/>
                      <a:gd name="T18" fmla="*/ 50 w 577"/>
                      <a:gd name="T19" fmla="*/ 323 h 577"/>
                      <a:gd name="T20" fmla="*/ 94 w 577"/>
                      <a:gd name="T21" fmla="*/ 429 h 577"/>
                      <a:gd name="T22" fmla="*/ 147 w 577"/>
                      <a:gd name="T23" fmla="*/ 483 h 577"/>
                      <a:gd name="T24" fmla="*/ 361 w 577"/>
                      <a:gd name="T25" fmla="*/ 483 h 577"/>
                      <a:gd name="T26" fmla="*/ 532 w 577"/>
                      <a:gd name="T27" fmla="*/ 312 h 577"/>
                      <a:gd name="T28" fmla="*/ 567 w 577"/>
                      <a:gd name="T29" fmla="*/ 312 h 577"/>
                      <a:gd name="T30" fmla="*/ 567 w 577"/>
                      <a:gd name="T31" fmla="*/ 347 h 577"/>
                      <a:gd name="T32" fmla="*/ 396 w 577"/>
                      <a:gd name="T33" fmla="*/ 518 h 577"/>
                      <a:gd name="T34" fmla="*/ 254 w 577"/>
                      <a:gd name="T35" fmla="*/ 577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7" h="577">
                        <a:moveTo>
                          <a:pt x="254" y="577"/>
                        </a:moveTo>
                        <a:cubicBezTo>
                          <a:pt x="200" y="577"/>
                          <a:pt x="150" y="556"/>
                          <a:pt x="112" y="518"/>
                        </a:cubicBezTo>
                        <a:cubicBezTo>
                          <a:pt x="59" y="465"/>
                          <a:pt x="59" y="465"/>
                          <a:pt x="59" y="465"/>
                        </a:cubicBezTo>
                        <a:cubicBezTo>
                          <a:pt x="21" y="427"/>
                          <a:pt x="0" y="377"/>
                          <a:pt x="0" y="323"/>
                        </a:cubicBezTo>
                        <a:cubicBezTo>
                          <a:pt x="0" y="269"/>
                          <a:pt x="21" y="219"/>
                          <a:pt x="59" y="181"/>
                        </a:cubicBezTo>
                        <a:cubicBezTo>
                          <a:pt x="230" y="10"/>
                          <a:pt x="230" y="10"/>
                          <a:pt x="230" y="10"/>
                        </a:cubicBezTo>
                        <a:cubicBezTo>
                          <a:pt x="239" y="0"/>
                          <a:pt x="255" y="0"/>
                          <a:pt x="265" y="10"/>
                        </a:cubicBezTo>
                        <a:cubicBezTo>
                          <a:pt x="275" y="19"/>
                          <a:pt x="275" y="35"/>
                          <a:pt x="265" y="45"/>
                        </a:cubicBezTo>
                        <a:cubicBezTo>
                          <a:pt x="94" y="216"/>
                          <a:pt x="94" y="216"/>
                          <a:pt x="94" y="216"/>
                        </a:cubicBezTo>
                        <a:cubicBezTo>
                          <a:pt x="66" y="245"/>
                          <a:pt x="50" y="282"/>
                          <a:pt x="50" y="323"/>
                        </a:cubicBezTo>
                        <a:cubicBezTo>
                          <a:pt x="50" y="363"/>
                          <a:pt x="66" y="401"/>
                          <a:pt x="94" y="429"/>
                        </a:cubicBezTo>
                        <a:cubicBezTo>
                          <a:pt x="147" y="483"/>
                          <a:pt x="147" y="483"/>
                          <a:pt x="147" y="483"/>
                        </a:cubicBezTo>
                        <a:cubicBezTo>
                          <a:pt x="204" y="539"/>
                          <a:pt x="304" y="539"/>
                          <a:pt x="361" y="483"/>
                        </a:cubicBezTo>
                        <a:cubicBezTo>
                          <a:pt x="532" y="312"/>
                          <a:pt x="532" y="312"/>
                          <a:pt x="532" y="312"/>
                        </a:cubicBezTo>
                        <a:cubicBezTo>
                          <a:pt x="542" y="302"/>
                          <a:pt x="557" y="302"/>
                          <a:pt x="567" y="312"/>
                        </a:cubicBezTo>
                        <a:cubicBezTo>
                          <a:pt x="577" y="322"/>
                          <a:pt x="577" y="338"/>
                          <a:pt x="567" y="347"/>
                        </a:cubicBezTo>
                        <a:cubicBezTo>
                          <a:pt x="396" y="518"/>
                          <a:pt x="396" y="518"/>
                          <a:pt x="396" y="518"/>
                        </a:cubicBezTo>
                        <a:cubicBezTo>
                          <a:pt x="358" y="556"/>
                          <a:pt x="308" y="577"/>
                          <a:pt x="254" y="577"/>
                        </a:cubicBezTo>
                        <a:close/>
                      </a:path>
                    </a:pathLst>
                  </a:custGeom>
                  <a:grp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orbel" panose="020B0503020204020204"/>
                      <a:ea typeface="+mn-ea"/>
                      <a:cs typeface="+mn-cs"/>
                    </a:endParaRPr>
                  </a:p>
                </p:txBody>
              </p:sp>
              <p:sp>
                <p:nvSpPr>
                  <p:cNvPr id="30" name="Freeform 35"/>
                  <p:cNvSpPr>
                    <a:spLocks/>
                  </p:cNvSpPr>
                  <p:nvPr/>
                </p:nvSpPr>
                <p:spPr bwMode="auto">
                  <a:xfrm>
                    <a:off x="-1666875" y="1228725"/>
                    <a:ext cx="1725613" cy="1887538"/>
                  </a:xfrm>
                  <a:custGeom>
                    <a:avLst/>
                    <a:gdLst>
                      <a:gd name="T0" fmla="*/ 250 w 459"/>
                      <a:gd name="T1" fmla="*/ 502 h 502"/>
                      <a:gd name="T2" fmla="*/ 25 w 459"/>
                      <a:gd name="T3" fmla="*/ 502 h 502"/>
                      <a:gd name="T4" fmla="*/ 0 w 459"/>
                      <a:gd name="T5" fmla="*/ 477 h 502"/>
                      <a:gd name="T6" fmla="*/ 25 w 459"/>
                      <a:gd name="T7" fmla="*/ 452 h 502"/>
                      <a:gd name="T8" fmla="*/ 250 w 459"/>
                      <a:gd name="T9" fmla="*/ 452 h 502"/>
                      <a:gd name="T10" fmla="*/ 409 w 459"/>
                      <a:gd name="T11" fmla="*/ 305 h 502"/>
                      <a:gd name="T12" fmla="*/ 409 w 459"/>
                      <a:gd name="T13" fmla="*/ 205 h 502"/>
                      <a:gd name="T14" fmla="*/ 252 w 459"/>
                      <a:gd name="T15" fmla="*/ 50 h 502"/>
                      <a:gd name="T16" fmla="*/ 25 w 459"/>
                      <a:gd name="T17" fmla="*/ 50 h 502"/>
                      <a:gd name="T18" fmla="*/ 0 w 459"/>
                      <a:gd name="T19" fmla="*/ 25 h 502"/>
                      <a:gd name="T20" fmla="*/ 25 w 459"/>
                      <a:gd name="T21" fmla="*/ 0 h 502"/>
                      <a:gd name="T22" fmla="*/ 252 w 459"/>
                      <a:gd name="T23" fmla="*/ 0 h 502"/>
                      <a:gd name="T24" fmla="*/ 459 w 459"/>
                      <a:gd name="T25" fmla="*/ 205 h 502"/>
                      <a:gd name="T26" fmla="*/ 459 w 459"/>
                      <a:gd name="T27" fmla="*/ 305 h 502"/>
                      <a:gd name="T28" fmla="*/ 250 w 459"/>
                      <a:gd name="T29" fmla="*/ 502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9" h="502">
                        <a:moveTo>
                          <a:pt x="250" y="502"/>
                        </a:moveTo>
                        <a:cubicBezTo>
                          <a:pt x="25" y="502"/>
                          <a:pt x="25" y="502"/>
                          <a:pt x="25" y="502"/>
                        </a:cubicBezTo>
                        <a:cubicBezTo>
                          <a:pt x="12" y="502"/>
                          <a:pt x="0" y="491"/>
                          <a:pt x="0" y="477"/>
                        </a:cubicBezTo>
                        <a:cubicBezTo>
                          <a:pt x="0" y="463"/>
                          <a:pt x="12" y="452"/>
                          <a:pt x="25" y="452"/>
                        </a:cubicBezTo>
                        <a:cubicBezTo>
                          <a:pt x="250" y="452"/>
                          <a:pt x="250" y="452"/>
                          <a:pt x="250" y="452"/>
                        </a:cubicBezTo>
                        <a:cubicBezTo>
                          <a:pt x="336" y="452"/>
                          <a:pt x="409" y="385"/>
                          <a:pt x="409" y="305"/>
                        </a:cubicBezTo>
                        <a:cubicBezTo>
                          <a:pt x="409" y="205"/>
                          <a:pt x="409" y="205"/>
                          <a:pt x="409" y="205"/>
                        </a:cubicBezTo>
                        <a:cubicBezTo>
                          <a:pt x="409" y="122"/>
                          <a:pt x="335" y="50"/>
                          <a:pt x="252" y="50"/>
                        </a:cubicBezTo>
                        <a:cubicBezTo>
                          <a:pt x="25" y="50"/>
                          <a:pt x="25" y="50"/>
                          <a:pt x="25" y="50"/>
                        </a:cubicBezTo>
                        <a:cubicBezTo>
                          <a:pt x="12" y="50"/>
                          <a:pt x="0" y="39"/>
                          <a:pt x="0" y="25"/>
                        </a:cubicBezTo>
                        <a:cubicBezTo>
                          <a:pt x="0" y="11"/>
                          <a:pt x="12" y="0"/>
                          <a:pt x="25" y="0"/>
                        </a:cubicBezTo>
                        <a:cubicBezTo>
                          <a:pt x="252" y="0"/>
                          <a:pt x="252" y="0"/>
                          <a:pt x="252" y="0"/>
                        </a:cubicBezTo>
                        <a:cubicBezTo>
                          <a:pt x="362" y="0"/>
                          <a:pt x="459" y="96"/>
                          <a:pt x="459" y="205"/>
                        </a:cubicBezTo>
                        <a:cubicBezTo>
                          <a:pt x="459" y="305"/>
                          <a:pt x="459" y="305"/>
                          <a:pt x="459" y="305"/>
                        </a:cubicBezTo>
                        <a:cubicBezTo>
                          <a:pt x="459" y="412"/>
                          <a:pt x="363" y="502"/>
                          <a:pt x="250" y="502"/>
                        </a:cubicBezTo>
                        <a:close/>
                      </a:path>
                    </a:pathLst>
                  </a:custGeom>
                  <a:grp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orbel" panose="020B0503020204020204"/>
                      <a:ea typeface="+mn-ea"/>
                      <a:cs typeface="+mn-cs"/>
                    </a:endParaRPr>
                  </a:p>
                </p:txBody>
              </p:sp>
            </p:grpSp>
            <p:grpSp>
              <p:nvGrpSpPr>
                <p:cNvPr id="15" name="Group 14"/>
                <p:cNvGrpSpPr>
                  <a:grpSpLocks noChangeAspect="1"/>
                </p:cNvGrpSpPr>
                <p:nvPr/>
              </p:nvGrpSpPr>
              <p:grpSpPr>
                <a:xfrm>
                  <a:off x="3483227" y="3041735"/>
                  <a:ext cx="419334" cy="252000"/>
                  <a:chOff x="2805112" y="-242888"/>
                  <a:chExt cx="3333751" cy="2003426"/>
                </a:xfrm>
                <a:solidFill>
                  <a:schemeClr val="accent2"/>
                </a:solidFill>
              </p:grpSpPr>
              <p:sp>
                <p:nvSpPr>
                  <p:cNvPr id="24" name="Freeform 39"/>
                  <p:cNvSpPr>
                    <a:spLocks/>
                  </p:cNvSpPr>
                  <p:nvPr/>
                </p:nvSpPr>
                <p:spPr bwMode="auto">
                  <a:xfrm>
                    <a:off x="2805112" y="-242888"/>
                    <a:ext cx="3333751" cy="2003426"/>
                  </a:xfrm>
                  <a:custGeom>
                    <a:avLst/>
                    <a:gdLst>
                      <a:gd name="T0" fmla="*/ 22 w 886"/>
                      <a:gd name="T1" fmla="*/ 531 h 531"/>
                      <a:gd name="T2" fmla="*/ 9 w 886"/>
                      <a:gd name="T3" fmla="*/ 526 h 531"/>
                      <a:gd name="T4" fmla="*/ 7 w 886"/>
                      <a:gd name="T5" fmla="*/ 499 h 531"/>
                      <a:gd name="T6" fmla="*/ 321 w 886"/>
                      <a:gd name="T7" fmla="*/ 146 h 531"/>
                      <a:gd name="T8" fmla="*/ 348 w 886"/>
                      <a:gd name="T9" fmla="*/ 144 h 531"/>
                      <a:gd name="T10" fmla="*/ 568 w 886"/>
                      <a:gd name="T11" fmla="*/ 328 h 531"/>
                      <a:gd name="T12" fmla="*/ 850 w 886"/>
                      <a:gd name="T13" fmla="*/ 9 h 531"/>
                      <a:gd name="T14" fmla="*/ 877 w 886"/>
                      <a:gd name="T15" fmla="*/ 7 h 531"/>
                      <a:gd name="T16" fmla="*/ 879 w 886"/>
                      <a:gd name="T17" fmla="*/ 35 h 531"/>
                      <a:gd name="T18" fmla="*/ 585 w 886"/>
                      <a:gd name="T19" fmla="*/ 368 h 531"/>
                      <a:gd name="T20" fmla="*/ 558 w 886"/>
                      <a:gd name="T21" fmla="*/ 370 h 531"/>
                      <a:gd name="T22" fmla="*/ 337 w 886"/>
                      <a:gd name="T23" fmla="*/ 186 h 531"/>
                      <a:gd name="T24" fmla="*/ 36 w 886"/>
                      <a:gd name="T25" fmla="*/ 525 h 531"/>
                      <a:gd name="T26" fmla="*/ 22 w 886"/>
                      <a:gd name="T27" fmla="*/ 531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6" h="531">
                        <a:moveTo>
                          <a:pt x="22" y="531"/>
                        </a:moveTo>
                        <a:cubicBezTo>
                          <a:pt x="17" y="531"/>
                          <a:pt x="12" y="530"/>
                          <a:pt x="9" y="526"/>
                        </a:cubicBezTo>
                        <a:cubicBezTo>
                          <a:pt x="0" y="519"/>
                          <a:pt x="0" y="507"/>
                          <a:pt x="7" y="499"/>
                        </a:cubicBezTo>
                        <a:cubicBezTo>
                          <a:pt x="321" y="146"/>
                          <a:pt x="321" y="146"/>
                          <a:pt x="321" y="146"/>
                        </a:cubicBezTo>
                        <a:cubicBezTo>
                          <a:pt x="328" y="138"/>
                          <a:pt x="340" y="137"/>
                          <a:pt x="348" y="144"/>
                        </a:cubicBezTo>
                        <a:cubicBezTo>
                          <a:pt x="568" y="328"/>
                          <a:pt x="568" y="328"/>
                          <a:pt x="568" y="328"/>
                        </a:cubicBezTo>
                        <a:cubicBezTo>
                          <a:pt x="850" y="9"/>
                          <a:pt x="850" y="9"/>
                          <a:pt x="850" y="9"/>
                        </a:cubicBezTo>
                        <a:cubicBezTo>
                          <a:pt x="857" y="0"/>
                          <a:pt x="869" y="0"/>
                          <a:pt x="877" y="7"/>
                        </a:cubicBezTo>
                        <a:cubicBezTo>
                          <a:pt x="885" y="14"/>
                          <a:pt x="886" y="26"/>
                          <a:pt x="879" y="35"/>
                        </a:cubicBezTo>
                        <a:cubicBezTo>
                          <a:pt x="585" y="368"/>
                          <a:pt x="585" y="368"/>
                          <a:pt x="585" y="368"/>
                        </a:cubicBezTo>
                        <a:cubicBezTo>
                          <a:pt x="578" y="376"/>
                          <a:pt x="566" y="377"/>
                          <a:pt x="558" y="370"/>
                        </a:cubicBezTo>
                        <a:cubicBezTo>
                          <a:pt x="337" y="186"/>
                          <a:pt x="337" y="186"/>
                          <a:pt x="337" y="186"/>
                        </a:cubicBezTo>
                        <a:cubicBezTo>
                          <a:pt x="36" y="525"/>
                          <a:pt x="36" y="525"/>
                          <a:pt x="36" y="525"/>
                        </a:cubicBezTo>
                        <a:cubicBezTo>
                          <a:pt x="32" y="529"/>
                          <a:pt x="27" y="531"/>
                          <a:pt x="22" y="531"/>
                        </a:cubicBezTo>
                        <a:close/>
                      </a:path>
                    </a:pathLst>
                  </a:custGeom>
                  <a:grp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orbel" panose="020B0503020204020204"/>
                      <a:ea typeface="+mn-ea"/>
                      <a:cs typeface="+mn-cs"/>
                    </a:endParaRPr>
                  </a:p>
                </p:txBody>
              </p:sp>
              <p:sp>
                <p:nvSpPr>
                  <p:cNvPr id="25" name="Freeform 40"/>
                  <p:cNvSpPr>
                    <a:spLocks/>
                  </p:cNvSpPr>
                  <p:nvPr/>
                </p:nvSpPr>
                <p:spPr bwMode="auto">
                  <a:xfrm>
                    <a:off x="4960938" y="-234950"/>
                    <a:ext cx="1171575" cy="1033463"/>
                  </a:xfrm>
                  <a:custGeom>
                    <a:avLst/>
                    <a:gdLst>
                      <a:gd name="T0" fmla="*/ 291 w 311"/>
                      <a:gd name="T1" fmla="*/ 274 h 274"/>
                      <a:gd name="T2" fmla="*/ 272 w 311"/>
                      <a:gd name="T3" fmla="*/ 254 h 274"/>
                      <a:gd name="T4" fmla="*/ 272 w 311"/>
                      <a:gd name="T5" fmla="*/ 39 h 274"/>
                      <a:gd name="T6" fmla="*/ 19 w 311"/>
                      <a:gd name="T7" fmla="*/ 39 h 274"/>
                      <a:gd name="T8" fmla="*/ 0 w 311"/>
                      <a:gd name="T9" fmla="*/ 20 h 274"/>
                      <a:gd name="T10" fmla="*/ 19 w 311"/>
                      <a:gd name="T11" fmla="*/ 0 h 274"/>
                      <a:gd name="T12" fmla="*/ 291 w 311"/>
                      <a:gd name="T13" fmla="*/ 0 h 274"/>
                      <a:gd name="T14" fmla="*/ 311 w 311"/>
                      <a:gd name="T15" fmla="*/ 20 h 274"/>
                      <a:gd name="T16" fmla="*/ 311 w 311"/>
                      <a:gd name="T17" fmla="*/ 254 h 274"/>
                      <a:gd name="T18" fmla="*/ 291 w 311"/>
                      <a:gd name="T19"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1" h="274">
                        <a:moveTo>
                          <a:pt x="291" y="274"/>
                        </a:moveTo>
                        <a:cubicBezTo>
                          <a:pt x="281" y="274"/>
                          <a:pt x="272" y="265"/>
                          <a:pt x="272" y="254"/>
                        </a:cubicBezTo>
                        <a:cubicBezTo>
                          <a:pt x="272" y="39"/>
                          <a:pt x="272" y="39"/>
                          <a:pt x="272" y="39"/>
                        </a:cubicBezTo>
                        <a:cubicBezTo>
                          <a:pt x="19" y="39"/>
                          <a:pt x="19" y="39"/>
                          <a:pt x="19" y="39"/>
                        </a:cubicBezTo>
                        <a:cubicBezTo>
                          <a:pt x="9" y="39"/>
                          <a:pt x="0" y="30"/>
                          <a:pt x="0" y="20"/>
                        </a:cubicBezTo>
                        <a:cubicBezTo>
                          <a:pt x="0" y="9"/>
                          <a:pt x="9" y="0"/>
                          <a:pt x="19" y="0"/>
                        </a:cubicBezTo>
                        <a:cubicBezTo>
                          <a:pt x="291" y="0"/>
                          <a:pt x="291" y="0"/>
                          <a:pt x="291" y="0"/>
                        </a:cubicBezTo>
                        <a:cubicBezTo>
                          <a:pt x="302" y="0"/>
                          <a:pt x="311" y="9"/>
                          <a:pt x="311" y="20"/>
                        </a:cubicBezTo>
                        <a:cubicBezTo>
                          <a:pt x="311" y="254"/>
                          <a:pt x="311" y="254"/>
                          <a:pt x="311" y="254"/>
                        </a:cubicBezTo>
                        <a:cubicBezTo>
                          <a:pt x="311" y="265"/>
                          <a:pt x="302" y="274"/>
                          <a:pt x="291" y="274"/>
                        </a:cubicBezTo>
                        <a:close/>
                      </a:path>
                    </a:pathLst>
                  </a:custGeom>
                  <a:grp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orbel" panose="020B0503020204020204"/>
                      <a:ea typeface="+mn-ea"/>
                      <a:cs typeface="+mn-cs"/>
                    </a:endParaRPr>
                  </a:p>
                </p:txBody>
              </p:sp>
            </p:grpSp>
            <p:grpSp>
              <p:nvGrpSpPr>
                <p:cNvPr id="16" name="Group 15"/>
                <p:cNvGrpSpPr>
                  <a:grpSpLocks noChangeAspect="1"/>
                </p:cNvGrpSpPr>
                <p:nvPr/>
              </p:nvGrpSpPr>
              <p:grpSpPr>
                <a:xfrm>
                  <a:off x="5131582" y="2951897"/>
                  <a:ext cx="359663" cy="360000"/>
                  <a:chOff x="325438" y="-827088"/>
                  <a:chExt cx="8478838" cy="8486776"/>
                </a:xfrm>
                <a:solidFill>
                  <a:schemeClr val="accent2"/>
                </a:solidFill>
              </p:grpSpPr>
              <p:sp>
                <p:nvSpPr>
                  <p:cNvPr id="21" name="Freeform 44"/>
                  <p:cNvSpPr>
                    <a:spLocks/>
                  </p:cNvSpPr>
                  <p:nvPr/>
                </p:nvSpPr>
                <p:spPr bwMode="auto">
                  <a:xfrm>
                    <a:off x="4379913" y="2011362"/>
                    <a:ext cx="368300" cy="3184525"/>
                  </a:xfrm>
                  <a:custGeom>
                    <a:avLst/>
                    <a:gdLst>
                      <a:gd name="T0" fmla="*/ 49 w 98"/>
                      <a:gd name="T1" fmla="*/ 848 h 848"/>
                      <a:gd name="T2" fmla="*/ 0 w 98"/>
                      <a:gd name="T3" fmla="*/ 799 h 848"/>
                      <a:gd name="T4" fmla="*/ 0 w 98"/>
                      <a:gd name="T5" fmla="*/ 49 h 848"/>
                      <a:gd name="T6" fmla="*/ 49 w 98"/>
                      <a:gd name="T7" fmla="*/ 0 h 848"/>
                      <a:gd name="T8" fmla="*/ 98 w 98"/>
                      <a:gd name="T9" fmla="*/ 49 h 848"/>
                      <a:gd name="T10" fmla="*/ 98 w 98"/>
                      <a:gd name="T11" fmla="*/ 799 h 848"/>
                      <a:gd name="T12" fmla="*/ 49 w 98"/>
                      <a:gd name="T13" fmla="*/ 848 h 848"/>
                    </a:gdLst>
                    <a:ahLst/>
                    <a:cxnLst>
                      <a:cxn ang="0">
                        <a:pos x="T0" y="T1"/>
                      </a:cxn>
                      <a:cxn ang="0">
                        <a:pos x="T2" y="T3"/>
                      </a:cxn>
                      <a:cxn ang="0">
                        <a:pos x="T4" y="T5"/>
                      </a:cxn>
                      <a:cxn ang="0">
                        <a:pos x="T6" y="T7"/>
                      </a:cxn>
                      <a:cxn ang="0">
                        <a:pos x="T8" y="T9"/>
                      </a:cxn>
                      <a:cxn ang="0">
                        <a:pos x="T10" y="T11"/>
                      </a:cxn>
                      <a:cxn ang="0">
                        <a:pos x="T12" y="T13"/>
                      </a:cxn>
                    </a:cxnLst>
                    <a:rect l="0" t="0" r="r" b="b"/>
                    <a:pathLst>
                      <a:path w="98" h="848">
                        <a:moveTo>
                          <a:pt x="49" y="848"/>
                        </a:moveTo>
                        <a:cubicBezTo>
                          <a:pt x="22" y="848"/>
                          <a:pt x="0" y="826"/>
                          <a:pt x="0" y="799"/>
                        </a:cubicBezTo>
                        <a:cubicBezTo>
                          <a:pt x="0" y="49"/>
                          <a:pt x="0" y="49"/>
                          <a:pt x="0" y="49"/>
                        </a:cubicBezTo>
                        <a:cubicBezTo>
                          <a:pt x="0" y="22"/>
                          <a:pt x="22" y="0"/>
                          <a:pt x="49" y="0"/>
                        </a:cubicBezTo>
                        <a:cubicBezTo>
                          <a:pt x="76" y="0"/>
                          <a:pt x="98" y="22"/>
                          <a:pt x="98" y="49"/>
                        </a:cubicBezTo>
                        <a:cubicBezTo>
                          <a:pt x="98" y="799"/>
                          <a:pt x="98" y="799"/>
                          <a:pt x="98" y="799"/>
                        </a:cubicBezTo>
                        <a:cubicBezTo>
                          <a:pt x="98" y="826"/>
                          <a:pt x="76" y="848"/>
                          <a:pt x="49" y="848"/>
                        </a:cubicBezTo>
                        <a:close/>
                      </a:path>
                    </a:pathLst>
                  </a:custGeom>
                  <a:grp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orbel" panose="020B0503020204020204"/>
                      <a:ea typeface="+mn-ea"/>
                      <a:cs typeface="+mn-cs"/>
                    </a:endParaRPr>
                  </a:p>
                </p:txBody>
              </p:sp>
              <p:sp>
                <p:nvSpPr>
                  <p:cNvPr id="22" name="Freeform 45"/>
                  <p:cNvSpPr>
                    <a:spLocks noEditPoints="1"/>
                  </p:cNvSpPr>
                  <p:nvPr/>
                </p:nvSpPr>
                <p:spPr bwMode="auto">
                  <a:xfrm>
                    <a:off x="325438" y="-827088"/>
                    <a:ext cx="8478838" cy="8486776"/>
                  </a:xfrm>
                  <a:custGeom>
                    <a:avLst/>
                    <a:gdLst>
                      <a:gd name="T0" fmla="*/ 2209 w 2258"/>
                      <a:gd name="T1" fmla="*/ 2260 h 2260"/>
                      <a:gd name="T2" fmla="*/ 2207 w 2258"/>
                      <a:gd name="T3" fmla="*/ 2260 h 2260"/>
                      <a:gd name="T4" fmla="*/ 51 w 2258"/>
                      <a:gd name="T5" fmla="*/ 2260 h 2260"/>
                      <a:gd name="T6" fmla="*/ 9 w 2258"/>
                      <a:gd name="T7" fmla="*/ 2237 h 2260"/>
                      <a:gd name="T8" fmla="*/ 7 w 2258"/>
                      <a:gd name="T9" fmla="*/ 2189 h 2260"/>
                      <a:gd name="T10" fmla="*/ 1085 w 2258"/>
                      <a:gd name="T11" fmla="*/ 33 h 2260"/>
                      <a:gd name="T12" fmla="*/ 1173 w 2258"/>
                      <a:gd name="T13" fmla="*/ 33 h 2260"/>
                      <a:gd name="T14" fmla="*/ 2246 w 2258"/>
                      <a:gd name="T15" fmla="*/ 2178 h 2260"/>
                      <a:gd name="T16" fmla="*/ 2258 w 2258"/>
                      <a:gd name="T17" fmla="*/ 2211 h 2260"/>
                      <a:gd name="T18" fmla="*/ 2209 w 2258"/>
                      <a:gd name="T19" fmla="*/ 2260 h 2260"/>
                      <a:gd name="T20" fmla="*/ 130 w 2258"/>
                      <a:gd name="T21" fmla="*/ 2162 h 2260"/>
                      <a:gd name="T22" fmla="*/ 2128 w 2258"/>
                      <a:gd name="T23" fmla="*/ 2162 h 2260"/>
                      <a:gd name="T24" fmla="*/ 1129 w 2258"/>
                      <a:gd name="T25" fmla="*/ 164 h 2260"/>
                      <a:gd name="T26" fmla="*/ 130 w 2258"/>
                      <a:gd name="T27" fmla="*/ 2162 h 2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58" h="2260">
                        <a:moveTo>
                          <a:pt x="2209" y="2260"/>
                        </a:moveTo>
                        <a:cubicBezTo>
                          <a:pt x="2209" y="2260"/>
                          <a:pt x="2208" y="2260"/>
                          <a:pt x="2207" y="2260"/>
                        </a:cubicBezTo>
                        <a:cubicBezTo>
                          <a:pt x="51" y="2260"/>
                          <a:pt x="51" y="2260"/>
                          <a:pt x="51" y="2260"/>
                        </a:cubicBezTo>
                        <a:cubicBezTo>
                          <a:pt x="34" y="2260"/>
                          <a:pt x="18" y="2251"/>
                          <a:pt x="9" y="2237"/>
                        </a:cubicBezTo>
                        <a:cubicBezTo>
                          <a:pt x="1" y="2222"/>
                          <a:pt x="0" y="2204"/>
                          <a:pt x="7" y="2189"/>
                        </a:cubicBezTo>
                        <a:cubicBezTo>
                          <a:pt x="1085" y="33"/>
                          <a:pt x="1085" y="33"/>
                          <a:pt x="1085" y="33"/>
                        </a:cubicBezTo>
                        <a:cubicBezTo>
                          <a:pt x="1102" y="0"/>
                          <a:pt x="1156" y="0"/>
                          <a:pt x="1173" y="33"/>
                        </a:cubicBezTo>
                        <a:cubicBezTo>
                          <a:pt x="2246" y="2178"/>
                          <a:pt x="2246" y="2178"/>
                          <a:pt x="2246" y="2178"/>
                        </a:cubicBezTo>
                        <a:cubicBezTo>
                          <a:pt x="2253" y="2187"/>
                          <a:pt x="2258" y="2198"/>
                          <a:pt x="2258" y="2211"/>
                        </a:cubicBezTo>
                        <a:cubicBezTo>
                          <a:pt x="2258" y="2238"/>
                          <a:pt x="2236" y="2260"/>
                          <a:pt x="2209" y="2260"/>
                        </a:cubicBezTo>
                        <a:close/>
                        <a:moveTo>
                          <a:pt x="130" y="2162"/>
                        </a:moveTo>
                        <a:cubicBezTo>
                          <a:pt x="2128" y="2162"/>
                          <a:pt x="2128" y="2162"/>
                          <a:pt x="2128" y="2162"/>
                        </a:cubicBezTo>
                        <a:cubicBezTo>
                          <a:pt x="1129" y="164"/>
                          <a:pt x="1129" y="164"/>
                          <a:pt x="1129" y="164"/>
                        </a:cubicBezTo>
                        <a:lnTo>
                          <a:pt x="130" y="2162"/>
                        </a:lnTo>
                        <a:close/>
                      </a:path>
                    </a:pathLst>
                  </a:custGeom>
                  <a:grp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orbel" panose="020B0503020204020204"/>
                      <a:ea typeface="+mn-ea"/>
                      <a:cs typeface="+mn-cs"/>
                    </a:endParaRPr>
                  </a:p>
                </p:txBody>
              </p:sp>
              <p:sp>
                <p:nvSpPr>
                  <p:cNvPr id="23" name="Oval 46"/>
                  <p:cNvSpPr>
                    <a:spLocks noChangeArrowheads="1"/>
                  </p:cNvSpPr>
                  <p:nvPr/>
                </p:nvSpPr>
                <p:spPr bwMode="auto">
                  <a:xfrm>
                    <a:off x="4195763" y="5819775"/>
                    <a:ext cx="736600" cy="736600"/>
                  </a:xfrm>
                  <a:prstGeom prst="ellipse">
                    <a:avLst/>
                  </a:prstGeom>
                  <a:grp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orbel" panose="020B0503020204020204"/>
                      <a:ea typeface="+mn-ea"/>
                      <a:cs typeface="+mn-cs"/>
                    </a:endParaRPr>
                  </a:p>
                </p:txBody>
              </p:sp>
            </p:grpSp>
          </p:grpSp>
        </p:grpSp>
        <p:grpSp>
          <p:nvGrpSpPr>
            <p:cNvPr id="31" name="Group 358"/>
            <p:cNvGrpSpPr>
              <a:grpSpLocks/>
            </p:cNvGrpSpPr>
            <p:nvPr/>
          </p:nvGrpSpPr>
          <p:grpSpPr bwMode="auto">
            <a:xfrm>
              <a:off x="409682" y="5342762"/>
              <a:ext cx="8422561" cy="1070379"/>
              <a:chOff x="413895" y="1270719"/>
              <a:chExt cx="8422561" cy="1070379"/>
            </a:xfrm>
          </p:grpSpPr>
          <p:grpSp>
            <p:nvGrpSpPr>
              <p:cNvPr id="18432" name="Group 356"/>
              <p:cNvGrpSpPr>
                <a:grpSpLocks/>
              </p:cNvGrpSpPr>
              <p:nvPr/>
            </p:nvGrpSpPr>
            <p:grpSpPr bwMode="auto">
              <a:xfrm>
                <a:off x="4350829" y="1270719"/>
                <a:ext cx="4485627" cy="1070379"/>
                <a:chOff x="4350829" y="699014"/>
                <a:chExt cx="4485627" cy="1070379"/>
              </a:xfrm>
            </p:grpSpPr>
            <p:grpSp>
              <p:nvGrpSpPr>
                <p:cNvPr id="18434" name="Group 204"/>
                <p:cNvGrpSpPr>
                  <a:grpSpLocks/>
                </p:cNvGrpSpPr>
                <p:nvPr/>
              </p:nvGrpSpPr>
              <p:grpSpPr bwMode="auto">
                <a:xfrm>
                  <a:off x="4350829" y="953504"/>
                  <a:ext cx="796349" cy="815889"/>
                  <a:chOff x="710938" y="863293"/>
                  <a:chExt cx="1282526" cy="1313998"/>
                </a:xfrm>
              </p:grpSpPr>
              <p:sp>
                <p:nvSpPr>
                  <p:cNvPr id="206" name="Freeform 5"/>
                  <p:cNvSpPr>
                    <a:spLocks/>
                  </p:cNvSpPr>
                  <p:nvPr/>
                </p:nvSpPr>
                <p:spPr bwMode="auto">
                  <a:xfrm>
                    <a:off x="958902" y="934872"/>
                    <a:ext cx="104808" cy="92031"/>
                  </a:xfrm>
                  <a:custGeom>
                    <a:avLst/>
                    <a:gdLst>
                      <a:gd name="T0" fmla="*/ 0 w 139"/>
                      <a:gd name="T1" fmla="*/ 66 h 121"/>
                      <a:gd name="T2" fmla="*/ 18 w 139"/>
                      <a:gd name="T3" fmla="*/ 89 h 121"/>
                      <a:gd name="T4" fmla="*/ 42 w 139"/>
                      <a:gd name="T5" fmla="*/ 121 h 121"/>
                      <a:gd name="T6" fmla="*/ 139 w 139"/>
                      <a:gd name="T7" fmla="*/ 63 h 121"/>
                      <a:gd name="T8" fmla="*/ 110 w 139"/>
                      <a:gd name="T9" fmla="*/ 0 h 121"/>
                      <a:gd name="T10" fmla="*/ 0 w 139"/>
                      <a:gd name="T11" fmla="*/ 66 h 121"/>
                    </a:gdLst>
                    <a:ahLst/>
                    <a:cxnLst>
                      <a:cxn ang="0">
                        <a:pos x="T0" y="T1"/>
                      </a:cxn>
                      <a:cxn ang="0">
                        <a:pos x="T2" y="T3"/>
                      </a:cxn>
                      <a:cxn ang="0">
                        <a:pos x="T4" y="T5"/>
                      </a:cxn>
                      <a:cxn ang="0">
                        <a:pos x="T6" y="T7"/>
                      </a:cxn>
                      <a:cxn ang="0">
                        <a:pos x="T8" y="T9"/>
                      </a:cxn>
                      <a:cxn ang="0">
                        <a:pos x="T10" y="T11"/>
                      </a:cxn>
                    </a:cxnLst>
                    <a:rect l="0" t="0" r="r" b="b"/>
                    <a:pathLst>
                      <a:path w="139" h="121">
                        <a:moveTo>
                          <a:pt x="0" y="66"/>
                        </a:moveTo>
                        <a:cubicBezTo>
                          <a:pt x="18" y="89"/>
                          <a:pt x="18" y="89"/>
                          <a:pt x="18" y="89"/>
                        </a:cubicBezTo>
                        <a:cubicBezTo>
                          <a:pt x="42" y="121"/>
                          <a:pt x="42" y="121"/>
                          <a:pt x="42" y="121"/>
                        </a:cubicBezTo>
                        <a:cubicBezTo>
                          <a:pt x="73" y="99"/>
                          <a:pt x="106" y="80"/>
                          <a:pt x="139" y="63"/>
                        </a:cubicBezTo>
                        <a:cubicBezTo>
                          <a:pt x="110" y="0"/>
                          <a:pt x="110" y="0"/>
                          <a:pt x="110" y="0"/>
                        </a:cubicBezTo>
                        <a:cubicBezTo>
                          <a:pt x="72" y="19"/>
                          <a:pt x="35" y="41"/>
                          <a:pt x="0" y="66"/>
                        </a:cubicBezTo>
                        <a:close/>
                      </a:path>
                    </a:pathLst>
                  </a:custGeom>
                  <a:solidFill>
                    <a:schemeClr val="bg1">
                      <a:lumMod val="85000"/>
                    </a:schemeClr>
                  </a:solid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07" name="Freeform 6"/>
                  <p:cNvSpPr>
                    <a:spLocks/>
                  </p:cNvSpPr>
                  <p:nvPr/>
                </p:nvSpPr>
                <p:spPr bwMode="auto">
                  <a:xfrm>
                    <a:off x="1081605" y="883744"/>
                    <a:ext cx="104808" cy="79250"/>
                  </a:xfrm>
                  <a:custGeom>
                    <a:avLst/>
                    <a:gdLst>
                      <a:gd name="T0" fmla="*/ 0 w 137"/>
                      <a:gd name="T1" fmla="*/ 41 h 104"/>
                      <a:gd name="T2" fmla="*/ 22 w 137"/>
                      <a:gd name="T3" fmla="*/ 88 h 104"/>
                      <a:gd name="T4" fmla="*/ 29 w 137"/>
                      <a:gd name="T5" fmla="*/ 104 h 104"/>
                      <a:gd name="T6" fmla="*/ 137 w 137"/>
                      <a:gd name="T7" fmla="*/ 68 h 104"/>
                      <a:gd name="T8" fmla="*/ 122 w 137"/>
                      <a:gd name="T9" fmla="*/ 0 h 104"/>
                      <a:gd name="T10" fmla="*/ 0 w 137"/>
                      <a:gd name="T11" fmla="*/ 41 h 104"/>
                    </a:gdLst>
                    <a:ahLst/>
                    <a:cxnLst>
                      <a:cxn ang="0">
                        <a:pos x="T0" y="T1"/>
                      </a:cxn>
                      <a:cxn ang="0">
                        <a:pos x="T2" y="T3"/>
                      </a:cxn>
                      <a:cxn ang="0">
                        <a:pos x="T4" y="T5"/>
                      </a:cxn>
                      <a:cxn ang="0">
                        <a:pos x="T6" y="T7"/>
                      </a:cxn>
                      <a:cxn ang="0">
                        <a:pos x="T8" y="T9"/>
                      </a:cxn>
                      <a:cxn ang="0">
                        <a:pos x="T10" y="T11"/>
                      </a:cxn>
                    </a:cxnLst>
                    <a:rect l="0" t="0" r="r" b="b"/>
                    <a:pathLst>
                      <a:path w="137" h="104">
                        <a:moveTo>
                          <a:pt x="0" y="41"/>
                        </a:moveTo>
                        <a:cubicBezTo>
                          <a:pt x="22" y="88"/>
                          <a:pt x="22" y="88"/>
                          <a:pt x="22" y="88"/>
                        </a:cubicBezTo>
                        <a:cubicBezTo>
                          <a:pt x="29" y="104"/>
                          <a:pt x="29" y="104"/>
                          <a:pt x="29" y="104"/>
                        </a:cubicBezTo>
                        <a:cubicBezTo>
                          <a:pt x="64" y="90"/>
                          <a:pt x="100" y="78"/>
                          <a:pt x="137" y="68"/>
                        </a:cubicBezTo>
                        <a:cubicBezTo>
                          <a:pt x="122" y="0"/>
                          <a:pt x="122" y="0"/>
                          <a:pt x="122" y="0"/>
                        </a:cubicBezTo>
                        <a:cubicBezTo>
                          <a:pt x="81" y="11"/>
                          <a:pt x="40" y="25"/>
                          <a:pt x="0" y="41"/>
                        </a:cubicBezTo>
                        <a:close/>
                      </a:path>
                    </a:pathLst>
                  </a:custGeom>
                  <a:solidFill>
                    <a:schemeClr val="bg1">
                      <a:lumMod val="85000"/>
                    </a:schemeClr>
                  </a:solid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549" name="Freeform 7"/>
                  <p:cNvSpPr>
                    <a:spLocks/>
                  </p:cNvSpPr>
                  <p:nvPr/>
                </p:nvSpPr>
                <p:spPr bwMode="auto">
                  <a:xfrm>
                    <a:off x="1489341" y="881393"/>
                    <a:ext cx="105160" cy="79922"/>
                  </a:xfrm>
                  <a:custGeom>
                    <a:avLst/>
                    <a:gdLst>
                      <a:gd name="T0" fmla="*/ 0 w 137"/>
                      <a:gd name="T1" fmla="*/ 52257 h 104"/>
                      <a:gd name="T2" fmla="*/ 82900 w 137"/>
                      <a:gd name="T3" fmla="*/ 79922 h 104"/>
                      <a:gd name="T4" fmla="*/ 102090 w 137"/>
                      <a:gd name="T5" fmla="*/ 38424 h 104"/>
                      <a:gd name="T6" fmla="*/ 105160 w 137"/>
                      <a:gd name="T7" fmla="*/ 31508 h 104"/>
                      <a:gd name="T8" fmla="*/ 11514 w 137"/>
                      <a:gd name="T9" fmla="*/ 0 h 104"/>
                      <a:gd name="T10" fmla="*/ 0 w 137"/>
                      <a:gd name="T11" fmla="*/ 52257 h 104"/>
                      <a:gd name="T12" fmla="*/ 0 60000 65536"/>
                      <a:gd name="T13" fmla="*/ 0 60000 65536"/>
                      <a:gd name="T14" fmla="*/ 0 60000 65536"/>
                      <a:gd name="T15" fmla="*/ 0 60000 65536"/>
                      <a:gd name="T16" fmla="*/ 0 60000 65536"/>
                      <a:gd name="T17" fmla="*/ 0 60000 65536"/>
                      <a:gd name="T18" fmla="*/ 0 w 137"/>
                      <a:gd name="T19" fmla="*/ 0 h 104"/>
                      <a:gd name="T20" fmla="*/ 137 w 137"/>
                      <a:gd name="T21" fmla="*/ 104 h 104"/>
                    </a:gdLst>
                    <a:ahLst/>
                    <a:cxnLst>
                      <a:cxn ang="T12">
                        <a:pos x="T0" y="T1"/>
                      </a:cxn>
                      <a:cxn ang="T13">
                        <a:pos x="T2" y="T3"/>
                      </a:cxn>
                      <a:cxn ang="T14">
                        <a:pos x="T4" y="T5"/>
                      </a:cxn>
                      <a:cxn ang="T15">
                        <a:pos x="T6" y="T7"/>
                      </a:cxn>
                      <a:cxn ang="T16">
                        <a:pos x="T8" y="T9"/>
                      </a:cxn>
                      <a:cxn ang="T17">
                        <a:pos x="T10" y="T11"/>
                      </a:cxn>
                    </a:cxnLst>
                    <a:rect l="T18" t="T19" r="T20" b="T21"/>
                    <a:pathLst>
                      <a:path w="137" h="104">
                        <a:moveTo>
                          <a:pt x="0" y="68"/>
                        </a:moveTo>
                        <a:cubicBezTo>
                          <a:pt x="37" y="78"/>
                          <a:pt x="73" y="90"/>
                          <a:pt x="108" y="104"/>
                        </a:cubicBezTo>
                        <a:cubicBezTo>
                          <a:pt x="133" y="50"/>
                          <a:pt x="133" y="50"/>
                          <a:pt x="133" y="50"/>
                        </a:cubicBezTo>
                        <a:cubicBezTo>
                          <a:pt x="137" y="41"/>
                          <a:pt x="137" y="41"/>
                          <a:pt x="137" y="41"/>
                        </a:cubicBezTo>
                        <a:cubicBezTo>
                          <a:pt x="97" y="25"/>
                          <a:pt x="57" y="11"/>
                          <a:pt x="15" y="0"/>
                        </a:cubicBezTo>
                        <a:lnTo>
                          <a:pt x="0" y="68"/>
                        </a:lnTo>
                        <a:close/>
                      </a:path>
                    </a:pathLst>
                  </a:custGeom>
                  <a:solidFill>
                    <a:schemeClr val="bg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09" name="Freeform 8"/>
                  <p:cNvSpPr>
                    <a:spLocks/>
                  </p:cNvSpPr>
                  <p:nvPr/>
                </p:nvSpPr>
                <p:spPr bwMode="auto">
                  <a:xfrm>
                    <a:off x="710938" y="1231417"/>
                    <a:ext cx="84359" cy="104814"/>
                  </a:xfrm>
                  <a:custGeom>
                    <a:avLst/>
                    <a:gdLst>
                      <a:gd name="T0" fmla="*/ 48 w 109"/>
                      <a:gd name="T1" fmla="*/ 0 h 138"/>
                      <a:gd name="T2" fmla="*/ 0 w 109"/>
                      <a:gd name="T3" fmla="*/ 119 h 138"/>
                      <a:gd name="T4" fmla="*/ 67 w 109"/>
                      <a:gd name="T5" fmla="*/ 138 h 138"/>
                      <a:gd name="T6" fmla="*/ 109 w 109"/>
                      <a:gd name="T7" fmla="*/ 32 h 138"/>
                      <a:gd name="T8" fmla="*/ 67 w 109"/>
                      <a:gd name="T9" fmla="*/ 10 h 138"/>
                      <a:gd name="T10" fmla="*/ 48 w 109"/>
                      <a:gd name="T11" fmla="*/ 0 h 138"/>
                    </a:gdLst>
                    <a:ahLst/>
                    <a:cxnLst>
                      <a:cxn ang="0">
                        <a:pos x="T0" y="T1"/>
                      </a:cxn>
                      <a:cxn ang="0">
                        <a:pos x="T2" y="T3"/>
                      </a:cxn>
                      <a:cxn ang="0">
                        <a:pos x="T4" y="T5"/>
                      </a:cxn>
                      <a:cxn ang="0">
                        <a:pos x="T6" y="T7"/>
                      </a:cxn>
                      <a:cxn ang="0">
                        <a:pos x="T8" y="T9"/>
                      </a:cxn>
                      <a:cxn ang="0">
                        <a:pos x="T10" y="T11"/>
                      </a:cxn>
                    </a:cxnLst>
                    <a:rect l="0" t="0" r="r" b="b"/>
                    <a:pathLst>
                      <a:path w="109" h="138">
                        <a:moveTo>
                          <a:pt x="48" y="0"/>
                        </a:moveTo>
                        <a:cubicBezTo>
                          <a:pt x="29" y="38"/>
                          <a:pt x="13" y="78"/>
                          <a:pt x="0" y="119"/>
                        </a:cubicBezTo>
                        <a:cubicBezTo>
                          <a:pt x="67" y="138"/>
                          <a:pt x="67" y="138"/>
                          <a:pt x="67" y="138"/>
                        </a:cubicBezTo>
                        <a:cubicBezTo>
                          <a:pt x="79" y="102"/>
                          <a:pt x="93" y="66"/>
                          <a:pt x="109" y="32"/>
                        </a:cubicBezTo>
                        <a:cubicBezTo>
                          <a:pt x="67" y="10"/>
                          <a:pt x="67" y="10"/>
                          <a:pt x="67" y="10"/>
                        </a:cubicBezTo>
                        <a:lnTo>
                          <a:pt x="48" y="0"/>
                        </a:lnTo>
                        <a:close/>
                      </a:path>
                    </a:pathLst>
                  </a:custGeom>
                  <a:solidFill>
                    <a:schemeClr val="bg1">
                      <a:lumMod val="85000"/>
                    </a:schemeClr>
                  </a:solid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551" name="Freeform 9"/>
                  <p:cNvSpPr>
                    <a:spLocks/>
                  </p:cNvSpPr>
                  <p:nvPr/>
                </p:nvSpPr>
                <p:spPr bwMode="auto">
                  <a:xfrm>
                    <a:off x="1611974" y="932193"/>
                    <a:ext cx="106455" cy="92541"/>
                  </a:xfrm>
                  <a:custGeom>
                    <a:avLst/>
                    <a:gdLst>
                      <a:gd name="T0" fmla="*/ 0 w 139"/>
                      <a:gd name="T1" fmla="*/ 48183 h 121"/>
                      <a:gd name="T2" fmla="*/ 74289 w 139"/>
                      <a:gd name="T3" fmla="*/ 92541 h 121"/>
                      <a:gd name="T4" fmla="*/ 92669 w 139"/>
                      <a:gd name="T5" fmla="*/ 68067 h 121"/>
                      <a:gd name="T6" fmla="*/ 106455 w 139"/>
                      <a:gd name="T7" fmla="*/ 50477 h 121"/>
                      <a:gd name="T8" fmla="*/ 22210 w 139"/>
                      <a:gd name="T9" fmla="*/ 0 h 121"/>
                      <a:gd name="T10" fmla="*/ 0 w 139"/>
                      <a:gd name="T11" fmla="*/ 48183 h 121"/>
                      <a:gd name="T12" fmla="*/ 0 60000 65536"/>
                      <a:gd name="T13" fmla="*/ 0 60000 65536"/>
                      <a:gd name="T14" fmla="*/ 0 60000 65536"/>
                      <a:gd name="T15" fmla="*/ 0 60000 65536"/>
                      <a:gd name="T16" fmla="*/ 0 60000 65536"/>
                      <a:gd name="T17" fmla="*/ 0 60000 65536"/>
                      <a:gd name="T18" fmla="*/ 0 w 139"/>
                      <a:gd name="T19" fmla="*/ 0 h 121"/>
                      <a:gd name="T20" fmla="*/ 139 w 139"/>
                      <a:gd name="T21" fmla="*/ 121 h 121"/>
                    </a:gdLst>
                    <a:ahLst/>
                    <a:cxnLst>
                      <a:cxn ang="T12">
                        <a:pos x="T0" y="T1"/>
                      </a:cxn>
                      <a:cxn ang="T13">
                        <a:pos x="T2" y="T3"/>
                      </a:cxn>
                      <a:cxn ang="T14">
                        <a:pos x="T4" y="T5"/>
                      </a:cxn>
                      <a:cxn ang="T15">
                        <a:pos x="T6" y="T7"/>
                      </a:cxn>
                      <a:cxn ang="T16">
                        <a:pos x="T8" y="T9"/>
                      </a:cxn>
                      <a:cxn ang="T17">
                        <a:pos x="T10" y="T11"/>
                      </a:cxn>
                    </a:cxnLst>
                    <a:rect l="T18" t="T19" r="T20" b="T21"/>
                    <a:pathLst>
                      <a:path w="139" h="121">
                        <a:moveTo>
                          <a:pt x="0" y="63"/>
                        </a:moveTo>
                        <a:cubicBezTo>
                          <a:pt x="34" y="80"/>
                          <a:pt x="66" y="99"/>
                          <a:pt x="97" y="121"/>
                        </a:cubicBezTo>
                        <a:cubicBezTo>
                          <a:pt x="121" y="89"/>
                          <a:pt x="121" y="89"/>
                          <a:pt x="121" y="89"/>
                        </a:cubicBezTo>
                        <a:cubicBezTo>
                          <a:pt x="139" y="66"/>
                          <a:pt x="139" y="66"/>
                          <a:pt x="139" y="66"/>
                        </a:cubicBezTo>
                        <a:cubicBezTo>
                          <a:pt x="104" y="41"/>
                          <a:pt x="67" y="19"/>
                          <a:pt x="29" y="0"/>
                        </a:cubicBezTo>
                        <a:lnTo>
                          <a:pt x="0" y="63"/>
                        </a:lnTo>
                        <a:close/>
                      </a:path>
                    </a:pathLst>
                  </a:custGeom>
                  <a:solidFill>
                    <a:schemeClr val="bg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11" name="Freeform 10"/>
                  <p:cNvSpPr>
                    <a:spLocks/>
                  </p:cNvSpPr>
                  <p:nvPr/>
                </p:nvSpPr>
                <p:spPr bwMode="auto">
                  <a:xfrm>
                    <a:off x="851537" y="1011565"/>
                    <a:ext cx="104808" cy="99701"/>
                  </a:xfrm>
                  <a:custGeom>
                    <a:avLst/>
                    <a:gdLst>
                      <a:gd name="T0" fmla="*/ 0 w 135"/>
                      <a:gd name="T1" fmla="*/ 88 h 133"/>
                      <a:gd name="T2" fmla="*/ 53 w 135"/>
                      <a:gd name="T3" fmla="*/ 133 h 133"/>
                      <a:gd name="T4" fmla="*/ 135 w 135"/>
                      <a:gd name="T5" fmla="*/ 55 h 133"/>
                      <a:gd name="T6" fmla="*/ 93 w 135"/>
                      <a:gd name="T7" fmla="*/ 0 h 133"/>
                      <a:gd name="T8" fmla="*/ 0 w 135"/>
                      <a:gd name="T9" fmla="*/ 88 h 133"/>
                    </a:gdLst>
                    <a:ahLst/>
                    <a:cxnLst>
                      <a:cxn ang="0">
                        <a:pos x="T0" y="T1"/>
                      </a:cxn>
                      <a:cxn ang="0">
                        <a:pos x="T2" y="T3"/>
                      </a:cxn>
                      <a:cxn ang="0">
                        <a:pos x="T4" y="T5"/>
                      </a:cxn>
                      <a:cxn ang="0">
                        <a:pos x="T6" y="T7"/>
                      </a:cxn>
                      <a:cxn ang="0">
                        <a:pos x="T8" y="T9"/>
                      </a:cxn>
                    </a:cxnLst>
                    <a:rect l="0" t="0" r="r" b="b"/>
                    <a:pathLst>
                      <a:path w="135" h="133">
                        <a:moveTo>
                          <a:pt x="0" y="88"/>
                        </a:moveTo>
                        <a:cubicBezTo>
                          <a:pt x="53" y="133"/>
                          <a:pt x="53" y="133"/>
                          <a:pt x="53" y="133"/>
                        </a:cubicBezTo>
                        <a:cubicBezTo>
                          <a:pt x="79" y="105"/>
                          <a:pt x="106" y="79"/>
                          <a:pt x="135" y="55"/>
                        </a:cubicBezTo>
                        <a:cubicBezTo>
                          <a:pt x="93" y="0"/>
                          <a:pt x="93" y="0"/>
                          <a:pt x="93" y="0"/>
                        </a:cubicBezTo>
                        <a:cubicBezTo>
                          <a:pt x="60" y="27"/>
                          <a:pt x="29" y="56"/>
                          <a:pt x="0" y="88"/>
                        </a:cubicBezTo>
                        <a:close/>
                      </a:path>
                    </a:pathLst>
                  </a:custGeom>
                  <a:solidFill>
                    <a:schemeClr val="bg1">
                      <a:lumMod val="85000"/>
                    </a:schemeClr>
                  </a:solid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12" name="Freeform 11"/>
                  <p:cNvSpPr>
                    <a:spLocks/>
                  </p:cNvSpPr>
                  <p:nvPr/>
                </p:nvSpPr>
                <p:spPr bwMode="auto">
                  <a:xfrm>
                    <a:off x="767177" y="1111266"/>
                    <a:ext cx="97140" cy="107370"/>
                  </a:xfrm>
                  <a:custGeom>
                    <a:avLst/>
                    <a:gdLst>
                      <a:gd name="T0" fmla="*/ 0 w 125"/>
                      <a:gd name="T1" fmla="*/ 106 h 138"/>
                      <a:gd name="T2" fmla="*/ 61 w 125"/>
                      <a:gd name="T3" fmla="*/ 138 h 138"/>
                      <a:gd name="T4" fmla="*/ 125 w 125"/>
                      <a:gd name="T5" fmla="*/ 45 h 138"/>
                      <a:gd name="T6" fmla="*/ 122 w 125"/>
                      <a:gd name="T7" fmla="*/ 42 h 138"/>
                      <a:gd name="T8" fmla="*/ 72 w 125"/>
                      <a:gd name="T9" fmla="*/ 0 h 138"/>
                      <a:gd name="T10" fmla="*/ 0 w 125"/>
                      <a:gd name="T11" fmla="*/ 106 h 138"/>
                    </a:gdLst>
                    <a:ahLst/>
                    <a:cxnLst>
                      <a:cxn ang="0">
                        <a:pos x="T0" y="T1"/>
                      </a:cxn>
                      <a:cxn ang="0">
                        <a:pos x="T2" y="T3"/>
                      </a:cxn>
                      <a:cxn ang="0">
                        <a:pos x="T4" y="T5"/>
                      </a:cxn>
                      <a:cxn ang="0">
                        <a:pos x="T6" y="T7"/>
                      </a:cxn>
                      <a:cxn ang="0">
                        <a:pos x="T8" y="T9"/>
                      </a:cxn>
                      <a:cxn ang="0">
                        <a:pos x="T10" y="T11"/>
                      </a:cxn>
                    </a:cxnLst>
                    <a:rect l="0" t="0" r="r" b="b"/>
                    <a:pathLst>
                      <a:path w="125" h="138">
                        <a:moveTo>
                          <a:pt x="0" y="106"/>
                        </a:moveTo>
                        <a:cubicBezTo>
                          <a:pt x="61" y="138"/>
                          <a:pt x="61" y="138"/>
                          <a:pt x="61" y="138"/>
                        </a:cubicBezTo>
                        <a:cubicBezTo>
                          <a:pt x="80" y="106"/>
                          <a:pt x="101" y="74"/>
                          <a:pt x="125" y="45"/>
                        </a:cubicBezTo>
                        <a:cubicBezTo>
                          <a:pt x="122" y="42"/>
                          <a:pt x="122" y="42"/>
                          <a:pt x="122" y="42"/>
                        </a:cubicBezTo>
                        <a:cubicBezTo>
                          <a:pt x="72" y="0"/>
                          <a:pt x="72" y="0"/>
                          <a:pt x="72" y="0"/>
                        </a:cubicBezTo>
                        <a:cubicBezTo>
                          <a:pt x="45" y="33"/>
                          <a:pt x="21" y="69"/>
                          <a:pt x="0" y="106"/>
                        </a:cubicBezTo>
                        <a:close/>
                      </a:path>
                    </a:pathLst>
                  </a:custGeom>
                  <a:solidFill>
                    <a:schemeClr val="bg1">
                      <a:lumMod val="85000"/>
                    </a:schemeClr>
                  </a:solid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555" name="Freeform 13"/>
                  <p:cNvSpPr>
                    <a:spLocks/>
                  </p:cNvSpPr>
                  <p:nvPr/>
                </p:nvSpPr>
                <p:spPr bwMode="auto">
                  <a:xfrm>
                    <a:off x="1925838" y="1363836"/>
                    <a:ext cx="67626" cy="100307"/>
                  </a:xfrm>
                  <a:custGeom>
                    <a:avLst/>
                    <a:gdLst>
                      <a:gd name="T0" fmla="*/ 14601 w 88"/>
                      <a:gd name="T1" fmla="*/ 100307 h 131"/>
                      <a:gd name="T2" fmla="*/ 67626 w 88"/>
                      <a:gd name="T3" fmla="*/ 97244 h 131"/>
                      <a:gd name="T4" fmla="*/ 51488 w 88"/>
                      <a:gd name="T5" fmla="*/ 0 h 131"/>
                      <a:gd name="T6" fmla="*/ 21517 w 88"/>
                      <a:gd name="T7" fmla="*/ 8423 h 131"/>
                      <a:gd name="T8" fmla="*/ 0 w 88"/>
                      <a:gd name="T9" fmla="*/ 14548 h 131"/>
                      <a:gd name="T10" fmla="*/ 14601 w 88"/>
                      <a:gd name="T11" fmla="*/ 100307 h 131"/>
                      <a:gd name="T12" fmla="*/ 0 60000 65536"/>
                      <a:gd name="T13" fmla="*/ 0 60000 65536"/>
                      <a:gd name="T14" fmla="*/ 0 60000 65536"/>
                      <a:gd name="T15" fmla="*/ 0 60000 65536"/>
                      <a:gd name="T16" fmla="*/ 0 60000 65536"/>
                      <a:gd name="T17" fmla="*/ 0 60000 65536"/>
                      <a:gd name="T18" fmla="*/ 0 w 88"/>
                      <a:gd name="T19" fmla="*/ 0 h 131"/>
                      <a:gd name="T20" fmla="*/ 88 w 88"/>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8" h="131">
                        <a:moveTo>
                          <a:pt x="19" y="131"/>
                        </a:moveTo>
                        <a:cubicBezTo>
                          <a:pt x="88" y="127"/>
                          <a:pt x="88" y="127"/>
                          <a:pt x="88" y="127"/>
                        </a:cubicBezTo>
                        <a:cubicBezTo>
                          <a:pt x="84" y="84"/>
                          <a:pt x="77" y="42"/>
                          <a:pt x="67" y="0"/>
                        </a:cubicBezTo>
                        <a:cubicBezTo>
                          <a:pt x="28" y="11"/>
                          <a:pt x="28" y="11"/>
                          <a:pt x="28" y="11"/>
                        </a:cubicBezTo>
                        <a:cubicBezTo>
                          <a:pt x="0" y="19"/>
                          <a:pt x="0" y="19"/>
                          <a:pt x="0" y="19"/>
                        </a:cubicBezTo>
                        <a:cubicBezTo>
                          <a:pt x="9" y="56"/>
                          <a:pt x="15" y="93"/>
                          <a:pt x="19" y="131"/>
                        </a:cubicBezTo>
                        <a:close/>
                      </a:path>
                    </a:pathLst>
                  </a:custGeom>
                  <a:solidFill>
                    <a:schemeClr val="bg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17" name="Freeform 16"/>
                  <p:cNvSpPr>
                    <a:spLocks/>
                  </p:cNvSpPr>
                  <p:nvPr/>
                </p:nvSpPr>
                <p:spPr bwMode="auto">
                  <a:xfrm>
                    <a:off x="1219646" y="863293"/>
                    <a:ext cx="97140" cy="63911"/>
                  </a:xfrm>
                  <a:custGeom>
                    <a:avLst/>
                    <a:gdLst>
                      <a:gd name="T0" fmla="*/ 128 w 128"/>
                      <a:gd name="T1" fmla="*/ 0 h 82"/>
                      <a:gd name="T2" fmla="*/ 0 w 128"/>
                      <a:gd name="T3" fmla="*/ 14 h 82"/>
                      <a:gd name="T4" fmla="*/ 15 w 128"/>
                      <a:gd name="T5" fmla="*/ 82 h 82"/>
                      <a:gd name="T6" fmla="*/ 128 w 128"/>
                      <a:gd name="T7" fmla="*/ 70 h 82"/>
                      <a:gd name="T8" fmla="*/ 128 w 128"/>
                      <a:gd name="T9" fmla="*/ 0 h 82"/>
                    </a:gdLst>
                    <a:ahLst/>
                    <a:cxnLst>
                      <a:cxn ang="0">
                        <a:pos x="T0" y="T1"/>
                      </a:cxn>
                      <a:cxn ang="0">
                        <a:pos x="T2" y="T3"/>
                      </a:cxn>
                      <a:cxn ang="0">
                        <a:pos x="T4" y="T5"/>
                      </a:cxn>
                      <a:cxn ang="0">
                        <a:pos x="T6" y="T7"/>
                      </a:cxn>
                      <a:cxn ang="0">
                        <a:pos x="T8" y="T9"/>
                      </a:cxn>
                    </a:cxnLst>
                    <a:rect l="0" t="0" r="r" b="b"/>
                    <a:pathLst>
                      <a:path w="128" h="82">
                        <a:moveTo>
                          <a:pt x="128" y="0"/>
                        </a:moveTo>
                        <a:cubicBezTo>
                          <a:pt x="85" y="2"/>
                          <a:pt x="42" y="6"/>
                          <a:pt x="0" y="14"/>
                        </a:cubicBezTo>
                        <a:cubicBezTo>
                          <a:pt x="15" y="82"/>
                          <a:pt x="15" y="82"/>
                          <a:pt x="15" y="82"/>
                        </a:cubicBezTo>
                        <a:cubicBezTo>
                          <a:pt x="52" y="75"/>
                          <a:pt x="90" y="71"/>
                          <a:pt x="128" y="70"/>
                        </a:cubicBezTo>
                        <a:lnTo>
                          <a:pt x="128" y="0"/>
                        </a:lnTo>
                        <a:close/>
                      </a:path>
                    </a:pathLst>
                  </a:custGeom>
                  <a:solidFill>
                    <a:schemeClr val="bg1">
                      <a:lumMod val="85000"/>
                    </a:schemeClr>
                  </a:solid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560" name="Freeform 18"/>
                  <p:cNvSpPr>
                    <a:spLocks/>
                  </p:cNvSpPr>
                  <p:nvPr/>
                </p:nvSpPr>
                <p:spPr bwMode="auto">
                  <a:xfrm>
                    <a:off x="1812588" y="1110480"/>
                    <a:ext cx="95777" cy="105808"/>
                  </a:xfrm>
                  <a:custGeom>
                    <a:avLst/>
                    <a:gdLst>
                      <a:gd name="T0" fmla="*/ 0 w 125"/>
                      <a:gd name="T1" fmla="*/ 34503 h 138"/>
                      <a:gd name="T2" fmla="*/ 49038 w 125"/>
                      <a:gd name="T3" fmla="*/ 105808 h 138"/>
                      <a:gd name="T4" fmla="*/ 95777 w 125"/>
                      <a:gd name="T5" fmla="*/ 81273 h 138"/>
                      <a:gd name="T6" fmla="*/ 40609 w 125"/>
                      <a:gd name="T7" fmla="*/ 0 h 138"/>
                      <a:gd name="T8" fmla="*/ 0 w 125"/>
                      <a:gd name="T9" fmla="*/ 34503 h 138"/>
                      <a:gd name="T10" fmla="*/ 0 60000 65536"/>
                      <a:gd name="T11" fmla="*/ 0 60000 65536"/>
                      <a:gd name="T12" fmla="*/ 0 60000 65536"/>
                      <a:gd name="T13" fmla="*/ 0 60000 65536"/>
                      <a:gd name="T14" fmla="*/ 0 60000 65536"/>
                      <a:gd name="T15" fmla="*/ 0 w 125"/>
                      <a:gd name="T16" fmla="*/ 0 h 138"/>
                      <a:gd name="T17" fmla="*/ 125 w 125"/>
                      <a:gd name="T18" fmla="*/ 138 h 138"/>
                    </a:gdLst>
                    <a:ahLst/>
                    <a:cxnLst>
                      <a:cxn ang="T10">
                        <a:pos x="T0" y="T1"/>
                      </a:cxn>
                      <a:cxn ang="T11">
                        <a:pos x="T2" y="T3"/>
                      </a:cxn>
                      <a:cxn ang="T12">
                        <a:pos x="T4" y="T5"/>
                      </a:cxn>
                      <a:cxn ang="T13">
                        <a:pos x="T6" y="T7"/>
                      </a:cxn>
                      <a:cxn ang="T14">
                        <a:pos x="T8" y="T9"/>
                      </a:cxn>
                    </a:cxnLst>
                    <a:rect l="T15" t="T16" r="T17" b="T18"/>
                    <a:pathLst>
                      <a:path w="125" h="138">
                        <a:moveTo>
                          <a:pt x="0" y="45"/>
                        </a:moveTo>
                        <a:cubicBezTo>
                          <a:pt x="24" y="74"/>
                          <a:pt x="45" y="106"/>
                          <a:pt x="64" y="138"/>
                        </a:cubicBezTo>
                        <a:cubicBezTo>
                          <a:pt x="125" y="106"/>
                          <a:pt x="125" y="106"/>
                          <a:pt x="125" y="106"/>
                        </a:cubicBezTo>
                        <a:cubicBezTo>
                          <a:pt x="104" y="69"/>
                          <a:pt x="80" y="33"/>
                          <a:pt x="53" y="0"/>
                        </a:cubicBezTo>
                        <a:lnTo>
                          <a:pt x="0" y="45"/>
                        </a:lnTo>
                        <a:close/>
                      </a:path>
                    </a:pathLst>
                  </a:custGeom>
                  <a:solidFill>
                    <a:schemeClr val="bg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562" name="Freeform 20"/>
                  <p:cNvSpPr>
                    <a:spLocks/>
                  </p:cNvSpPr>
                  <p:nvPr/>
                </p:nvSpPr>
                <p:spPr bwMode="auto">
                  <a:xfrm>
                    <a:off x="1769877" y="1876371"/>
                    <a:ext cx="100307" cy="103866"/>
                  </a:xfrm>
                  <a:custGeom>
                    <a:avLst/>
                    <a:gdLst>
                      <a:gd name="T0" fmla="*/ 100307 w 131"/>
                      <a:gd name="T1" fmla="*/ 29785 h 136"/>
                      <a:gd name="T2" fmla="*/ 96478 w 131"/>
                      <a:gd name="T3" fmla="*/ 27494 h 136"/>
                      <a:gd name="T4" fmla="*/ 55896 w 131"/>
                      <a:gd name="T5" fmla="*/ 0 h 136"/>
                      <a:gd name="T6" fmla="*/ 0 w 131"/>
                      <a:gd name="T7" fmla="*/ 65680 h 136"/>
                      <a:gd name="T8" fmla="*/ 35988 w 131"/>
                      <a:gd name="T9" fmla="*/ 103866 h 136"/>
                      <a:gd name="T10" fmla="*/ 100307 w 131"/>
                      <a:gd name="T11" fmla="*/ 29785 h 136"/>
                      <a:gd name="T12" fmla="*/ 0 60000 65536"/>
                      <a:gd name="T13" fmla="*/ 0 60000 65536"/>
                      <a:gd name="T14" fmla="*/ 0 60000 65536"/>
                      <a:gd name="T15" fmla="*/ 0 60000 65536"/>
                      <a:gd name="T16" fmla="*/ 0 60000 65536"/>
                      <a:gd name="T17" fmla="*/ 0 60000 65536"/>
                      <a:gd name="T18" fmla="*/ 0 w 131"/>
                      <a:gd name="T19" fmla="*/ 0 h 136"/>
                      <a:gd name="T20" fmla="*/ 131 w 131"/>
                      <a:gd name="T21" fmla="*/ 136 h 136"/>
                    </a:gdLst>
                    <a:ahLst/>
                    <a:cxnLst>
                      <a:cxn ang="T12">
                        <a:pos x="T0" y="T1"/>
                      </a:cxn>
                      <a:cxn ang="T13">
                        <a:pos x="T2" y="T3"/>
                      </a:cxn>
                      <a:cxn ang="T14">
                        <a:pos x="T4" y="T5"/>
                      </a:cxn>
                      <a:cxn ang="T15">
                        <a:pos x="T6" y="T7"/>
                      </a:cxn>
                      <a:cxn ang="T16">
                        <a:pos x="T8" y="T9"/>
                      </a:cxn>
                      <a:cxn ang="T17">
                        <a:pos x="T10" y="T11"/>
                      </a:cxn>
                    </a:cxnLst>
                    <a:rect l="T18" t="T19" r="T20" b="T21"/>
                    <a:pathLst>
                      <a:path w="131" h="136">
                        <a:moveTo>
                          <a:pt x="131" y="39"/>
                        </a:moveTo>
                        <a:cubicBezTo>
                          <a:pt x="126" y="36"/>
                          <a:pt x="126" y="36"/>
                          <a:pt x="126" y="36"/>
                        </a:cubicBezTo>
                        <a:cubicBezTo>
                          <a:pt x="73" y="0"/>
                          <a:pt x="73" y="0"/>
                          <a:pt x="73" y="0"/>
                        </a:cubicBezTo>
                        <a:cubicBezTo>
                          <a:pt x="51" y="30"/>
                          <a:pt x="26" y="59"/>
                          <a:pt x="0" y="86"/>
                        </a:cubicBezTo>
                        <a:cubicBezTo>
                          <a:pt x="47" y="136"/>
                          <a:pt x="47" y="136"/>
                          <a:pt x="47" y="136"/>
                        </a:cubicBezTo>
                        <a:cubicBezTo>
                          <a:pt x="78" y="106"/>
                          <a:pt x="105" y="73"/>
                          <a:pt x="131" y="39"/>
                        </a:cubicBezTo>
                        <a:close/>
                      </a:path>
                    </a:pathLst>
                  </a:custGeom>
                  <a:solidFill>
                    <a:schemeClr val="bg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563" name="Freeform 21"/>
                  <p:cNvSpPr>
                    <a:spLocks/>
                  </p:cNvSpPr>
                  <p:nvPr/>
                </p:nvSpPr>
                <p:spPr bwMode="auto">
                  <a:xfrm>
                    <a:off x="1668599" y="1972795"/>
                    <a:ext cx="105808" cy="98042"/>
                  </a:xfrm>
                  <a:custGeom>
                    <a:avLst/>
                    <a:gdLst>
                      <a:gd name="T0" fmla="*/ 105808 w 138"/>
                      <a:gd name="T1" fmla="*/ 38298 h 128"/>
                      <a:gd name="T2" fmla="*/ 69005 w 138"/>
                      <a:gd name="T3" fmla="*/ 0 h 128"/>
                      <a:gd name="T4" fmla="*/ 0 w 138"/>
                      <a:gd name="T5" fmla="*/ 52085 h 128"/>
                      <a:gd name="T6" fmla="*/ 27602 w 138"/>
                      <a:gd name="T7" fmla="*/ 98042 h 128"/>
                      <a:gd name="T8" fmla="*/ 105808 w 138"/>
                      <a:gd name="T9" fmla="*/ 38298 h 128"/>
                      <a:gd name="T10" fmla="*/ 0 60000 65536"/>
                      <a:gd name="T11" fmla="*/ 0 60000 65536"/>
                      <a:gd name="T12" fmla="*/ 0 60000 65536"/>
                      <a:gd name="T13" fmla="*/ 0 60000 65536"/>
                      <a:gd name="T14" fmla="*/ 0 60000 65536"/>
                      <a:gd name="T15" fmla="*/ 0 w 138"/>
                      <a:gd name="T16" fmla="*/ 0 h 128"/>
                      <a:gd name="T17" fmla="*/ 138 w 138"/>
                      <a:gd name="T18" fmla="*/ 128 h 128"/>
                    </a:gdLst>
                    <a:ahLst/>
                    <a:cxnLst>
                      <a:cxn ang="T10">
                        <a:pos x="T0" y="T1"/>
                      </a:cxn>
                      <a:cxn ang="T11">
                        <a:pos x="T2" y="T3"/>
                      </a:cxn>
                      <a:cxn ang="T12">
                        <a:pos x="T4" y="T5"/>
                      </a:cxn>
                      <a:cxn ang="T13">
                        <a:pos x="T6" y="T7"/>
                      </a:cxn>
                      <a:cxn ang="T14">
                        <a:pos x="T8" y="T9"/>
                      </a:cxn>
                    </a:cxnLst>
                    <a:rect l="T15" t="T16" r="T17" b="T18"/>
                    <a:pathLst>
                      <a:path w="138" h="128">
                        <a:moveTo>
                          <a:pt x="138" y="50"/>
                        </a:moveTo>
                        <a:cubicBezTo>
                          <a:pt x="90" y="0"/>
                          <a:pt x="90" y="0"/>
                          <a:pt x="90" y="0"/>
                        </a:cubicBezTo>
                        <a:cubicBezTo>
                          <a:pt x="62" y="25"/>
                          <a:pt x="31" y="48"/>
                          <a:pt x="0" y="68"/>
                        </a:cubicBezTo>
                        <a:cubicBezTo>
                          <a:pt x="36" y="128"/>
                          <a:pt x="36" y="128"/>
                          <a:pt x="36" y="128"/>
                        </a:cubicBezTo>
                        <a:cubicBezTo>
                          <a:pt x="71" y="104"/>
                          <a:pt x="106" y="78"/>
                          <a:pt x="138" y="50"/>
                        </a:cubicBezTo>
                        <a:close/>
                      </a:path>
                    </a:pathLst>
                  </a:custGeom>
                  <a:solidFill>
                    <a:schemeClr val="bg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564" name="Freeform 22"/>
                  <p:cNvSpPr>
                    <a:spLocks/>
                  </p:cNvSpPr>
                  <p:nvPr/>
                </p:nvSpPr>
                <p:spPr bwMode="auto">
                  <a:xfrm>
                    <a:off x="1425274" y="2098340"/>
                    <a:ext cx="101601" cy="71185"/>
                  </a:xfrm>
                  <a:custGeom>
                    <a:avLst/>
                    <a:gdLst>
                      <a:gd name="T0" fmla="*/ 101601 w 133"/>
                      <a:gd name="T1" fmla="*/ 50518 h 93"/>
                      <a:gd name="T2" fmla="*/ 84795 w 133"/>
                      <a:gd name="T3" fmla="*/ 0 h 93"/>
                      <a:gd name="T4" fmla="*/ 0 w 133"/>
                      <a:gd name="T5" fmla="*/ 18370 h 93"/>
                      <a:gd name="T6" fmla="*/ 6111 w 133"/>
                      <a:gd name="T7" fmla="*/ 71185 h 93"/>
                      <a:gd name="T8" fmla="*/ 101601 w 133"/>
                      <a:gd name="T9" fmla="*/ 50518 h 93"/>
                      <a:gd name="T10" fmla="*/ 0 60000 65536"/>
                      <a:gd name="T11" fmla="*/ 0 60000 65536"/>
                      <a:gd name="T12" fmla="*/ 0 60000 65536"/>
                      <a:gd name="T13" fmla="*/ 0 60000 65536"/>
                      <a:gd name="T14" fmla="*/ 0 60000 65536"/>
                      <a:gd name="T15" fmla="*/ 0 w 133"/>
                      <a:gd name="T16" fmla="*/ 0 h 93"/>
                      <a:gd name="T17" fmla="*/ 133 w 133"/>
                      <a:gd name="T18" fmla="*/ 93 h 93"/>
                    </a:gdLst>
                    <a:ahLst/>
                    <a:cxnLst>
                      <a:cxn ang="T10">
                        <a:pos x="T0" y="T1"/>
                      </a:cxn>
                      <a:cxn ang="T11">
                        <a:pos x="T2" y="T3"/>
                      </a:cxn>
                      <a:cxn ang="T12">
                        <a:pos x="T4" y="T5"/>
                      </a:cxn>
                      <a:cxn ang="T13">
                        <a:pos x="T6" y="T7"/>
                      </a:cxn>
                      <a:cxn ang="T14">
                        <a:pos x="T8" y="T9"/>
                      </a:cxn>
                    </a:cxnLst>
                    <a:rect l="T15" t="T16" r="T17" b="T18"/>
                    <a:pathLst>
                      <a:path w="133" h="93">
                        <a:moveTo>
                          <a:pt x="133" y="66"/>
                        </a:moveTo>
                        <a:cubicBezTo>
                          <a:pt x="111" y="0"/>
                          <a:pt x="111" y="0"/>
                          <a:pt x="111" y="0"/>
                        </a:cubicBezTo>
                        <a:cubicBezTo>
                          <a:pt x="75" y="11"/>
                          <a:pt x="38" y="19"/>
                          <a:pt x="0" y="24"/>
                        </a:cubicBezTo>
                        <a:cubicBezTo>
                          <a:pt x="8" y="93"/>
                          <a:pt x="8" y="93"/>
                          <a:pt x="8" y="93"/>
                        </a:cubicBezTo>
                        <a:cubicBezTo>
                          <a:pt x="50" y="87"/>
                          <a:pt x="92" y="78"/>
                          <a:pt x="133" y="66"/>
                        </a:cubicBezTo>
                        <a:close/>
                      </a:path>
                    </a:pathLst>
                  </a:custGeom>
                  <a:solidFill>
                    <a:schemeClr val="bg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565" name="Freeform 23"/>
                  <p:cNvSpPr>
                    <a:spLocks/>
                  </p:cNvSpPr>
                  <p:nvPr/>
                </p:nvSpPr>
                <p:spPr bwMode="auto">
                  <a:xfrm>
                    <a:off x="1907394" y="1638223"/>
                    <a:ext cx="76039" cy="103219"/>
                  </a:xfrm>
                  <a:custGeom>
                    <a:avLst/>
                    <a:gdLst>
                      <a:gd name="T0" fmla="*/ 76039 w 99"/>
                      <a:gd name="T1" fmla="*/ 8410 h 135"/>
                      <a:gd name="T2" fmla="*/ 23042 w 99"/>
                      <a:gd name="T3" fmla="*/ 0 h 135"/>
                      <a:gd name="T4" fmla="*/ 0 w 99"/>
                      <a:gd name="T5" fmla="*/ 84104 h 135"/>
                      <a:gd name="T6" fmla="*/ 49157 w 99"/>
                      <a:gd name="T7" fmla="*/ 103219 h 135"/>
                      <a:gd name="T8" fmla="*/ 76039 w 99"/>
                      <a:gd name="T9" fmla="*/ 8410 h 135"/>
                      <a:gd name="T10" fmla="*/ 0 60000 65536"/>
                      <a:gd name="T11" fmla="*/ 0 60000 65536"/>
                      <a:gd name="T12" fmla="*/ 0 60000 65536"/>
                      <a:gd name="T13" fmla="*/ 0 60000 65536"/>
                      <a:gd name="T14" fmla="*/ 0 60000 65536"/>
                      <a:gd name="T15" fmla="*/ 0 w 99"/>
                      <a:gd name="T16" fmla="*/ 0 h 135"/>
                      <a:gd name="T17" fmla="*/ 99 w 99"/>
                      <a:gd name="T18" fmla="*/ 135 h 135"/>
                    </a:gdLst>
                    <a:ahLst/>
                    <a:cxnLst>
                      <a:cxn ang="T10">
                        <a:pos x="T0" y="T1"/>
                      </a:cxn>
                      <a:cxn ang="T11">
                        <a:pos x="T2" y="T3"/>
                      </a:cxn>
                      <a:cxn ang="T12">
                        <a:pos x="T4" y="T5"/>
                      </a:cxn>
                      <a:cxn ang="T13">
                        <a:pos x="T6" y="T7"/>
                      </a:cxn>
                      <a:cxn ang="T14">
                        <a:pos x="T8" y="T9"/>
                      </a:cxn>
                    </a:cxnLst>
                    <a:rect l="T15" t="T16" r="T17" b="T18"/>
                    <a:pathLst>
                      <a:path w="99" h="135">
                        <a:moveTo>
                          <a:pt x="99" y="11"/>
                        </a:moveTo>
                        <a:cubicBezTo>
                          <a:pt x="30" y="0"/>
                          <a:pt x="30" y="0"/>
                          <a:pt x="30" y="0"/>
                        </a:cubicBezTo>
                        <a:cubicBezTo>
                          <a:pt x="23" y="37"/>
                          <a:pt x="13" y="74"/>
                          <a:pt x="0" y="110"/>
                        </a:cubicBezTo>
                        <a:cubicBezTo>
                          <a:pt x="64" y="135"/>
                          <a:pt x="64" y="135"/>
                          <a:pt x="64" y="135"/>
                        </a:cubicBezTo>
                        <a:cubicBezTo>
                          <a:pt x="79" y="95"/>
                          <a:pt x="90" y="53"/>
                          <a:pt x="99" y="11"/>
                        </a:cubicBezTo>
                        <a:close/>
                      </a:path>
                    </a:pathLst>
                  </a:custGeom>
                  <a:solidFill>
                    <a:schemeClr val="bg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567" name="Freeform 25"/>
                  <p:cNvSpPr>
                    <a:spLocks/>
                  </p:cNvSpPr>
                  <p:nvPr/>
                </p:nvSpPr>
                <p:spPr bwMode="auto">
                  <a:xfrm>
                    <a:off x="1288728" y="2121960"/>
                    <a:ext cx="99013" cy="55331"/>
                  </a:xfrm>
                  <a:custGeom>
                    <a:avLst/>
                    <a:gdLst>
                      <a:gd name="T0" fmla="*/ 99013 w 129"/>
                      <a:gd name="T1" fmla="*/ 52257 h 72"/>
                      <a:gd name="T2" fmla="*/ 92873 w 129"/>
                      <a:gd name="T3" fmla="*/ 0 h 72"/>
                      <a:gd name="T4" fmla="*/ 6140 w 129"/>
                      <a:gd name="T5" fmla="*/ 0 h 72"/>
                      <a:gd name="T6" fmla="*/ 0 w 129"/>
                      <a:gd name="T7" fmla="*/ 52257 h 72"/>
                      <a:gd name="T8" fmla="*/ 99013 w 129"/>
                      <a:gd name="T9" fmla="*/ 52257 h 72"/>
                      <a:gd name="T10" fmla="*/ 0 60000 65536"/>
                      <a:gd name="T11" fmla="*/ 0 60000 65536"/>
                      <a:gd name="T12" fmla="*/ 0 60000 65536"/>
                      <a:gd name="T13" fmla="*/ 0 60000 65536"/>
                      <a:gd name="T14" fmla="*/ 0 60000 65536"/>
                      <a:gd name="T15" fmla="*/ 0 w 129"/>
                      <a:gd name="T16" fmla="*/ 0 h 72"/>
                      <a:gd name="T17" fmla="*/ 129 w 129"/>
                      <a:gd name="T18" fmla="*/ 72 h 72"/>
                    </a:gdLst>
                    <a:ahLst/>
                    <a:cxnLst>
                      <a:cxn ang="T10">
                        <a:pos x="T0" y="T1"/>
                      </a:cxn>
                      <a:cxn ang="T11">
                        <a:pos x="T2" y="T3"/>
                      </a:cxn>
                      <a:cxn ang="T12">
                        <a:pos x="T4" y="T5"/>
                      </a:cxn>
                      <a:cxn ang="T13">
                        <a:pos x="T6" y="T7"/>
                      </a:cxn>
                      <a:cxn ang="T14">
                        <a:pos x="T8" y="T9"/>
                      </a:cxn>
                    </a:cxnLst>
                    <a:rect l="T15" t="T16" r="T17" b="T18"/>
                    <a:pathLst>
                      <a:path w="129" h="72">
                        <a:moveTo>
                          <a:pt x="129" y="68"/>
                        </a:moveTo>
                        <a:cubicBezTo>
                          <a:pt x="121" y="0"/>
                          <a:pt x="121" y="0"/>
                          <a:pt x="121" y="0"/>
                        </a:cubicBezTo>
                        <a:cubicBezTo>
                          <a:pt x="83" y="2"/>
                          <a:pt x="46" y="2"/>
                          <a:pt x="8" y="0"/>
                        </a:cubicBezTo>
                        <a:cubicBezTo>
                          <a:pt x="0" y="68"/>
                          <a:pt x="0" y="68"/>
                          <a:pt x="0" y="68"/>
                        </a:cubicBezTo>
                        <a:cubicBezTo>
                          <a:pt x="43" y="72"/>
                          <a:pt x="86" y="72"/>
                          <a:pt x="129" y="68"/>
                        </a:cubicBezTo>
                        <a:close/>
                      </a:path>
                    </a:pathLst>
                  </a:custGeom>
                  <a:solidFill>
                    <a:schemeClr val="bg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568" name="Freeform 26"/>
                  <p:cNvSpPr>
                    <a:spLocks/>
                  </p:cNvSpPr>
                  <p:nvPr/>
                </p:nvSpPr>
                <p:spPr bwMode="auto">
                  <a:xfrm>
                    <a:off x="1850769" y="1762798"/>
                    <a:ext cx="89629" cy="106455"/>
                  </a:xfrm>
                  <a:custGeom>
                    <a:avLst/>
                    <a:gdLst>
                      <a:gd name="T0" fmla="*/ 89629 w 117"/>
                      <a:gd name="T1" fmla="*/ 19912 h 139"/>
                      <a:gd name="T2" fmla="*/ 63583 w 117"/>
                      <a:gd name="T3" fmla="*/ 9190 h 139"/>
                      <a:gd name="T4" fmla="*/ 40601 w 117"/>
                      <a:gd name="T5" fmla="*/ 0 h 139"/>
                      <a:gd name="T6" fmla="*/ 0 w 117"/>
                      <a:gd name="T7" fmla="*/ 76586 h 139"/>
                      <a:gd name="T8" fmla="*/ 43665 w 117"/>
                      <a:gd name="T9" fmla="*/ 106455 h 139"/>
                      <a:gd name="T10" fmla="*/ 89629 w 117"/>
                      <a:gd name="T11" fmla="*/ 19912 h 139"/>
                      <a:gd name="T12" fmla="*/ 0 60000 65536"/>
                      <a:gd name="T13" fmla="*/ 0 60000 65536"/>
                      <a:gd name="T14" fmla="*/ 0 60000 65536"/>
                      <a:gd name="T15" fmla="*/ 0 60000 65536"/>
                      <a:gd name="T16" fmla="*/ 0 60000 65536"/>
                      <a:gd name="T17" fmla="*/ 0 60000 65536"/>
                      <a:gd name="T18" fmla="*/ 0 w 117"/>
                      <a:gd name="T19" fmla="*/ 0 h 139"/>
                      <a:gd name="T20" fmla="*/ 117 w 117"/>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17" h="139">
                        <a:moveTo>
                          <a:pt x="117" y="26"/>
                        </a:moveTo>
                        <a:cubicBezTo>
                          <a:pt x="83" y="12"/>
                          <a:pt x="83" y="12"/>
                          <a:pt x="83" y="12"/>
                        </a:cubicBezTo>
                        <a:cubicBezTo>
                          <a:pt x="53" y="0"/>
                          <a:pt x="53" y="0"/>
                          <a:pt x="53" y="0"/>
                        </a:cubicBezTo>
                        <a:cubicBezTo>
                          <a:pt x="37" y="35"/>
                          <a:pt x="20" y="68"/>
                          <a:pt x="0" y="100"/>
                        </a:cubicBezTo>
                        <a:cubicBezTo>
                          <a:pt x="57" y="139"/>
                          <a:pt x="57" y="139"/>
                          <a:pt x="57" y="139"/>
                        </a:cubicBezTo>
                        <a:cubicBezTo>
                          <a:pt x="80" y="103"/>
                          <a:pt x="100" y="65"/>
                          <a:pt x="117" y="26"/>
                        </a:cubicBezTo>
                        <a:close/>
                      </a:path>
                    </a:pathLst>
                  </a:custGeom>
                  <a:solidFill>
                    <a:schemeClr val="bg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572" name="Freeform 30"/>
                  <p:cNvSpPr>
                    <a:spLocks/>
                  </p:cNvSpPr>
                  <p:nvPr/>
                </p:nvSpPr>
                <p:spPr bwMode="auto">
                  <a:xfrm>
                    <a:off x="806284" y="1876371"/>
                    <a:ext cx="100307" cy="103866"/>
                  </a:xfrm>
                  <a:custGeom>
                    <a:avLst/>
                    <a:gdLst>
                      <a:gd name="T0" fmla="*/ 100307 w 131"/>
                      <a:gd name="T1" fmla="*/ 65680 h 136"/>
                      <a:gd name="T2" fmla="*/ 44411 w 131"/>
                      <a:gd name="T3" fmla="*/ 0 h 136"/>
                      <a:gd name="T4" fmla="*/ 12251 w 131"/>
                      <a:gd name="T5" fmla="*/ 21384 h 136"/>
                      <a:gd name="T6" fmla="*/ 0 w 131"/>
                      <a:gd name="T7" fmla="*/ 29785 h 136"/>
                      <a:gd name="T8" fmla="*/ 64319 w 131"/>
                      <a:gd name="T9" fmla="*/ 103866 h 136"/>
                      <a:gd name="T10" fmla="*/ 100307 w 131"/>
                      <a:gd name="T11" fmla="*/ 65680 h 136"/>
                      <a:gd name="T12" fmla="*/ 0 60000 65536"/>
                      <a:gd name="T13" fmla="*/ 0 60000 65536"/>
                      <a:gd name="T14" fmla="*/ 0 60000 65536"/>
                      <a:gd name="T15" fmla="*/ 0 60000 65536"/>
                      <a:gd name="T16" fmla="*/ 0 60000 65536"/>
                      <a:gd name="T17" fmla="*/ 0 60000 65536"/>
                      <a:gd name="T18" fmla="*/ 0 w 131"/>
                      <a:gd name="T19" fmla="*/ 0 h 136"/>
                      <a:gd name="T20" fmla="*/ 131 w 131"/>
                      <a:gd name="T21" fmla="*/ 136 h 136"/>
                    </a:gdLst>
                    <a:ahLst/>
                    <a:cxnLst>
                      <a:cxn ang="T12">
                        <a:pos x="T0" y="T1"/>
                      </a:cxn>
                      <a:cxn ang="T13">
                        <a:pos x="T2" y="T3"/>
                      </a:cxn>
                      <a:cxn ang="T14">
                        <a:pos x="T4" y="T5"/>
                      </a:cxn>
                      <a:cxn ang="T15">
                        <a:pos x="T6" y="T7"/>
                      </a:cxn>
                      <a:cxn ang="T16">
                        <a:pos x="T8" y="T9"/>
                      </a:cxn>
                      <a:cxn ang="T17">
                        <a:pos x="T10" y="T11"/>
                      </a:cxn>
                    </a:cxnLst>
                    <a:rect l="T18" t="T19" r="T20" b="T21"/>
                    <a:pathLst>
                      <a:path w="131" h="136">
                        <a:moveTo>
                          <a:pt x="131" y="86"/>
                        </a:moveTo>
                        <a:cubicBezTo>
                          <a:pt x="105" y="59"/>
                          <a:pt x="80" y="30"/>
                          <a:pt x="58" y="0"/>
                        </a:cubicBezTo>
                        <a:cubicBezTo>
                          <a:pt x="16" y="28"/>
                          <a:pt x="16" y="28"/>
                          <a:pt x="16" y="28"/>
                        </a:cubicBezTo>
                        <a:cubicBezTo>
                          <a:pt x="0" y="39"/>
                          <a:pt x="0" y="39"/>
                          <a:pt x="0" y="39"/>
                        </a:cubicBezTo>
                        <a:cubicBezTo>
                          <a:pt x="26" y="73"/>
                          <a:pt x="54" y="106"/>
                          <a:pt x="84" y="136"/>
                        </a:cubicBezTo>
                        <a:lnTo>
                          <a:pt x="131" y="86"/>
                        </a:lnTo>
                        <a:close/>
                      </a:path>
                    </a:pathLst>
                  </a:custGeom>
                  <a:solidFill>
                    <a:schemeClr val="bg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573" name="Freeform 31"/>
                  <p:cNvSpPr>
                    <a:spLocks/>
                  </p:cNvSpPr>
                  <p:nvPr/>
                </p:nvSpPr>
                <p:spPr bwMode="auto">
                  <a:xfrm>
                    <a:off x="1018547" y="2047863"/>
                    <a:ext cx="105808" cy="86393"/>
                  </a:xfrm>
                  <a:custGeom>
                    <a:avLst/>
                    <a:gdLst>
                      <a:gd name="T0" fmla="*/ 105808 w 138"/>
                      <a:gd name="T1" fmla="*/ 36698 h 113"/>
                      <a:gd name="T2" fmla="*/ 27602 w 138"/>
                      <a:gd name="T3" fmla="*/ 0 h 113"/>
                      <a:gd name="T4" fmla="*/ 5367 w 138"/>
                      <a:gd name="T5" fmla="*/ 36698 h 113"/>
                      <a:gd name="T6" fmla="*/ 0 w 138"/>
                      <a:gd name="T7" fmla="*/ 45108 h 113"/>
                      <a:gd name="T8" fmla="*/ 88940 w 138"/>
                      <a:gd name="T9" fmla="*/ 86393 h 113"/>
                      <a:gd name="T10" fmla="*/ 105808 w 138"/>
                      <a:gd name="T11" fmla="*/ 36698 h 113"/>
                      <a:gd name="T12" fmla="*/ 0 60000 65536"/>
                      <a:gd name="T13" fmla="*/ 0 60000 65536"/>
                      <a:gd name="T14" fmla="*/ 0 60000 65536"/>
                      <a:gd name="T15" fmla="*/ 0 60000 65536"/>
                      <a:gd name="T16" fmla="*/ 0 60000 65536"/>
                      <a:gd name="T17" fmla="*/ 0 60000 65536"/>
                      <a:gd name="T18" fmla="*/ 0 w 138"/>
                      <a:gd name="T19" fmla="*/ 0 h 113"/>
                      <a:gd name="T20" fmla="*/ 138 w 138"/>
                      <a:gd name="T21" fmla="*/ 113 h 113"/>
                    </a:gdLst>
                    <a:ahLst/>
                    <a:cxnLst>
                      <a:cxn ang="T12">
                        <a:pos x="T0" y="T1"/>
                      </a:cxn>
                      <a:cxn ang="T13">
                        <a:pos x="T2" y="T3"/>
                      </a:cxn>
                      <a:cxn ang="T14">
                        <a:pos x="T4" y="T5"/>
                      </a:cxn>
                      <a:cxn ang="T15">
                        <a:pos x="T6" y="T7"/>
                      </a:cxn>
                      <a:cxn ang="T16">
                        <a:pos x="T8" y="T9"/>
                      </a:cxn>
                      <a:cxn ang="T17">
                        <a:pos x="T10" y="T11"/>
                      </a:cxn>
                    </a:cxnLst>
                    <a:rect l="T18" t="T19" r="T20" b="T21"/>
                    <a:pathLst>
                      <a:path w="138" h="113">
                        <a:moveTo>
                          <a:pt x="138" y="48"/>
                        </a:moveTo>
                        <a:cubicBezTo>
                          <a:pt x="103" y="34"/>
                          <a:pt x="69" y="18"/>
                          <a:pt x="36" y="0"/>
                        </a:cubicBezTo>
                        <a:cubicBezTo>
                          <a:pt x="7" y="48"/>
                          <a:pt x="7" y="48"/>
                          <a:pt x="7" y="48"/>
                        </a:cubicBezTo>
                        <a:cubicBezTo>
                          <a:pt x="0" y="59"/>
                          <a:pt x="0" y="59"/>
                          <a:pt x="0" y="59"/>
                        </a:cubicBezTo>
                        <a:cubicBezTo>
                          <a:pt x="37" y="80"/>
                          <a:pt x="76" y="98"/>
                          <a:pt x="116" y="113"/>
                        </a:cubicBezTo>
                        <a:lnTo>
                          <a:pt x="138" y="48"/>
                        </a:lnTo>
                        <a:close/>
                      </a:path>
                    </a:pathLst>
                  </a:custGeom>
                  <a:solidFill>
                    <a:schemeClr val="bg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574" name="Freeform 32"/>
                  <p:cNvSpPr>
                    <a:spLocks/>
                  </p:cNvSpPr>
                  <p:nvPr/>
                </p:nvSpPr>
                <p:spPr bwMode="auto">
                  <a:xfrm>
                    <a:off x="1149592" y="2098340"/>
                    <a:ext cx="101601" cy="71185"/>
                  </a:xfrm>
                  <a:custGeom>
                    <a:avLst/>
                    <a:gdLst>
                      <a:gd name="T0" fmla="*/ 0 w 133"/>
                      <a:gd name="T1" fmla="*/ 50518 h 93"/>
                      <a:gd name="T2" fmla="*/ 95490 w 133"/>
                      <a:gd name="T3" fmla="*/ 71185 h 93"/>
                      <a:gd name="T4" fmla="*/ 101601 w 133"/>
                      <a:gd name="T5" fmla="*/ 18370 h 93"/>
                      <a:gd name="T6" fmla="*/ 16806 w 133"/>
                      <a:gd name="T7" fmla="*/ 0 h 93"/>
                      <a:gd name="T8" fmla="*/ 15278 w 133"/>
                      <a:gd name="T9" fmla="*/ 5358 h 93"/>
                      <a:gd name="T10" fmla="*/ 0 w 133"/>
                      <a:gd name="T11" fmla="*/ 50518 h 93"/>
                      <a:gd name="T12" fmla="*/ 0 60000 65536"/>
                      <a:gd name="T13" fmla="*/ 0 60000 65536"/>
                      <a:gd name="T14" fmla="*/ 0 60000 65536"/>
                      <a:gd name="T15" fmla="*/ 0 60000 65536"/>
                      <a:gd name="T16" fmla="*/ 0 60000 65536"/>
                      <a:gd name="T17" fmla="*/ 0 60000 65536"/>
                      <a:gd name="T18" fmla="*/ 0 w 133"/>
                      <a:gd name="T19" fmla="*/ 0 h 93"/>
                      <a:gd name="T20" fmla="*/ 133 w 13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133" h="93">
                        <a:moveTo>
                          <a:pt x="0" y="66"/>
                        </a:moveTo>
                        <a:cubicBezTo>
                          <a:pt x="41" y="78"/>
                          <a:pt x="83" y="87"/>
                          <a:pt x="125" y="93"/>
                        </a:cubicBezTo>
                        <a:cubicBezTo>
                          <a:pt x="133" y="24"/>
                          <a:pt x="133" y="24"/>
                          <a:pt x="133" y="24"/>
                        </a:cubicBezTo>
                        <a:cubicBezTo>
                          <a:pt x="95" y="19"/>
                          <a:pt x="58" y="11"/>
                          <a:pt x="22" y="0"/>
                        </a:cubicBezTo>
                        <a:cubicBezTo>
                          <a:pt x="20" y="7"/>
                          <a:pt x="20" y="7"/>
                          <a:pt x="20" y="7"/>
                        </a:cubicBezTo>
                        <a:lnTo>
                          <a:pt x="0" y="66"/>
                        </a:lnTo>
                        <a:close/>
                      </a:path>
                    </a:pathLst>
                  </a:custGeom>
                  <a:solidFill>
                    <a:schemeClr val="bg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grpSp>
            <p:grpSp>
              <p:nvGrpSpPr>
                <p:cNvPr id="18435" name="Group 238"/>
                <p:cNvGrpSpPr>
                  <a:grpSpLocks/>
                </p:cNvGrpSpPr>
                <p:nvPr/>
              </p:nvGrpSpPr>
              <p:grpSpPr bwMode="auto">
                <a:xfrm>
                  <a:off x="5374609" y="699014"/>
                  <a:ext cx="1096644" cy="1070379"/>
                  <a:chOff x="507007" y="5263294"/>
                  <a:chExt cx="1096644" cy="1070379"/>
                </a:xfrm>
              </p:grpSpPr>
              <p:sp>
                <p:nvSpPr>
                  <p:cNvPr id="240" name="Oval 239"/>
                  <p:cNvSpPr/>
                  <p:nvPr/>
                </p:nvSpPr>
                <p:spPr>
                  <a:xfrm>
                    <a:off x="776852" y="5646359"/>
                    <a:ext cx="557132" cy="557153"/>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orbel" panose="020B0503020204020204"/>
                      <a:ea typeface="+mn-ea"/>
                      <a:cs typeface="+mn-cs"/>
                    </a:endParaRPr>
                  </a:p>
                </p:txBody>
              </p:sp>
              <p:grpSp>
                <p:nvGrpSpPr>
                  <p:cNvPr id="18436" name="Group 241"/>
                  <p:cNvGrpSpPr>
                    <a:grpSpLocks/>
                  </p:cNvGrpSpPr>
                  <p:nvPr/>
                </p:nvGrpSpPr>
                <p:grpSpPr bwMode="auto">
                  <a:xfrm>
                    <a:off x="646675" y="5516767"/>
                    <a:ext cx="817309" cy="816906"/>
                    <a:chOff x="680092" y="861655"/>
                    <a:chExt cx="1316284" cy="1315636"/>
                  </a:xfrm>
                </p:grpSpPr>
                <p:sp>
                  <p:nvSpPr>
                    <p:cNvPr id="244" name="Freeform 5"/>
                    <p:cNvSpPr>
                      <a:spLocks/>
                    </p:cNvSpPr>
                    <p:nvPr/>
                  </p:nvSpPr>
                  <p:spPr bwMode="auto">
                    <a:xfrm>
                      <a:off x="958763" y="934872"/>
                      <a:ext cx="104810" cy="92031"/>
                    </a:xfrm>
                    <a:custGeom>
                      <a:avLst/>
                      <a:gdLst>
                        <a:gd name="T0" fmla="*/ 0 w 139"/>
                        <a:gd name="T1" fmla="*/ 66 h 121"/>
                        <a:gd name="T2" fmla="*/ 18 w 139"/>
                        <a:gd name="T3" fmla="*/ 89 h 121"/>
                        <a:gd name="T4" fmla="*/ 42 w 139"/>
                        <a:gd name="T5" fmla="*/ 121 h 121"/>
                        <a:gd name="T6" fmla="*/ 139 w 139"/>
                        <a:gd name="T7" fmla="*/ 63 h 121"/>
                        <a:gd name="T8" fmla="*/ 110 w 139"/>
                        <a:gd name="T9" fmla="*/ 0 h 121"/>
                        <a:gd name="T10" fmla="*/ 0 w 139"/>
                        <a:gd name="T11" fmla="*/ 66 h 121"/>
                      </a:gdLst>
                      <a:ahLst/>
                      <a:cxnLst>
                        <a:cxn ang="0">
                          <a:pos x="T0" y="T1"/>
                        </a:cxn>
                        <a:cxn ang="0">
                          <a:pos x="T2" y="T3"/>
                        </a:cxn>
                        <a:cxn ang="0">
                          <a:pos x="T4" y="T5"/>
                        </a:cxn>
                        <a:cxn ang="0">
                          <a:pos x="T6" y="T7"/>
                        </a:cxn>
                        <a:cxn ang="0">
                          <a:pos x="T8" y="T9"/>
                        </a:cxn>
                        <a:cxn ang="0">
                          <a:pos x="T10" y="T11"/>
                        </a:cxn>
                      </a:cxnLst>
                      <a:rect l="0" t="0" r="r" b="b"/>
                      <a:pathLst>
                        <a:path w="139" h="121">
                          <a:moveTo>
                            <a:pt x="0" y="66"/>
                          </a:moveTo>
                          <a:cubicBezTo>
                            <a:pt x="18" y="89"/>
                            <a:pt x="18" y="89"/>
                            <a:pt x="18" y="89"/>
                          </a:cubicBezTo>
                          <a:cubicBezTo>
                            <a:pt x="42" y="121"/>
                            <a:pt x="42" y="121"/>
                            <a:pt x="42" y="121"/>
                          </a:cubicBezTo>
                          <a:cubicBezTo>
                            <a:pt x="73" y="99"/>
                            <a:pt x="106" y="80"/>
                            <a:pt x="139" y="63"/>
                          </a:cubicBezTo>
                          <a:cubicBezTo>
                            <a:pt x="110" y="0"/>
                            <a:pt x="110" y="0"/>
                            <a:pt x="110" y="0"/>
                          </a:cubicBezTo>
                          <a:cubicBezTo>
                            <a:pt x="72" y="19"/>
                            <a:pt x="35" y="41"/>
                            <a:pt x="0" y="66"/>
                          </a:cubicBezTo>
                          <a:close/>
                        </a:path>
                      </a:pathLst>
                    </a:custGeom>
                    <a:solidFill>
                      <a:schemeClr val="bg1">
                        <a:lumMod val="85000"/>
                      </a:schemeClr>
                    </a:solid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45" name="Freeform 6"/>
                    <p:cNvSpPr>
                      <a:spLocks/>
                    </p:cNvSpPr>
                    <p:nvPr/>
                  </p:nvSpPr>
                  <p:spPr bwMode="auto">
                    <a:xfrm>
                      <a:off x="1081466" y="883744"/>
                      <a:ext cx="104810" cy="79250"/>
                    </a:xfrm>
                    <a:custGeom>
                      <a:avLst/>
                      <a:gdLst>
                        <a:gd name="T0" fmla="*/ 0 w 137"/>
                        <a:gd name="T1" fmla="*/ 41 h 104"/>
                        <a:gd name="T2" fmla="*/ 22 w 137"/>
                        <a:gd name="T3" fmla="*/ 88 h 104"/>
                        <a:gd name="T4" fmla="*/ 29 w 137"/>
                        <a:gd name="T5" fmla="*/ 104 h 104"/>
                        <a:gd name="T6" fmla="*/ 137 w 137"/>
                        <a:gd name="T7" fmla="*/ 68 h 104"/>
                        <a:gd name="T8" fmla="*/ 122 w 137"/>
                        <a:gd name="T9" fmla="*/ 0 h 104"/>
                        <a:gd name="T10" fmla="*/ 0 w 137"/>
                        <a:gd name="T11" fmla="*/ 41 h 104"/>
                      </a:gdLst>
                      <a:ahLst/>
                      <a:cxnLst>
                        <a:cxn ang="0">
                          <a:pos x="T0" y="T1"/>
                        </a:cxn>
                        <a:cxn ang="0">
                          <a:pos x="T2" y="T3"/>
                        </a:cxn>
                        <a:cxn ang="0">
                          <a:pos x="T4" y="T5"/>
                        </a:cxn>
                        <a:cxn ang="0">
                          <a:pos x="T6" y="T7"/>
                        </a:cxn>
                        <a:cxn ang="0">
                          <a:pos x="T8" y="T9"/>
                        </a:cxn>
                        <a:cxn ang="0">
                          <a:pos x="T10" y="T11"/>
                        </a:cxn>
                      </a:cxnLst>
                      <a:rect l="0" t="0" r="r" b="b"/>
                      <a:pathLst>
                        <a:path w="137" h="104">
                          <a:moveTo>
                            <a:pt x="0" y="41"/>
                          </a:moveTo>
                          <a:cubicBezTo>
                            <a:pt x="22" y="88"/>
                            <a:pt x="22" y="88"/>
                            <a:pt x="22" y="88"/>
                          </a:cubicBezTo>
                          <a:cubicBezTo>
                            <a:pt x="29" y="104"/>
                            <a:pt x="29" y="104"/>
                            <a:pt x="29" y="104"/>
                          </a:cubicBezTo>
                          <a:cubicBezTo>
                            <a:pt x="64" y="90"/>
                            <a:pt x="100" y="78"/>
                            <a:pt x="137" y="68"/>
                          </a:cubicBezTo>
                          <a:cubicBezTo>
                            <a:pt x="122" y="0"/>
                            <a:pt x="122" y="0"/>
                            <a:pt x="122" y="0"/>
                          </a:cubicBezTo>
                          <a:cubicBezTo>
                            <a:pt x="81" y="11"/>
                            <a:pt x="40" y="25"/>
                            <a:pt x="0" y="41"/>
                          </a:cubicBezTo>
                          <a:close/>
                        </a:path>
                      </a:pathLst>
                    </a:custGeom>
                    <a:solidFill>
                      <a:schemeClr val="bg1">
                        <a:lumMod val="85000"/>
                      </a:schemeClr>
                    </a:solid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516" name="Freeform 7"/>
                    <p:cNvSpPr>
                      <a:spLocks/>
                    </p:cNvSpPr>
                    <p:nvPr/>
                  </p:nvSpPr>
                  <p:spPr bwMode="auto">
                    <a:xfrm>
                      <a:off x="1489341" y="881393"/>
                      <a:ext cx="105160" cy="79922"/>
                    </a:xfrm>
                    <a:custGeom>
                      <a:avLst/>
                      <a:gdLst>
                        <a:gd name="T0" fmla="*/ 0 w 137"/>
                        <a:gd name="T1" fmla="*/ 52257 h 104"/>
                        <a:gd name="T2" fmla="*/ 82900 w 137"/>
                        <a:gd name="T3" fmla="*/ 79922 h 104"/>
                        <a:gd name="T4" fmla="*/ 102090 w 137"/>
                        <a:gd name="T5" fmla="*/ 38424 h 104"/>
                        <a:gd name="T6" fmla="*/ 105160 w 137"/>
                        <a:gd name="T7" fmla="*/ 31508 h 104"/>
                        <a:gd name="T8" fmla="*/ 11514 w 137"/>
                        <a:gd name="T9" fmla="*/ 0 h 104"/>
                        <a:gd name="T10" fmla="*/ 0 w 137"/>
                        <a:gd name="T11" fmla="*/ 52257 h 104"/>
                        <a:gd name="T12" fmla="*/ 0 60000 65536"/>
                        <a:gd name="T13" fmla="*/ 0 60000 65536"/>
                        <a:gd name="T14" fmla="*/ 0 60000 65536"/>
                        <a:gd name="T15" fmla="*/ 0 60000 65536"/>
                        <a:gd name="T16" fmla="*/ 0 60000 65536"/>
                        <a:gd name="T17" fmla="*/ 0 60000 65536"/>
                        <a:gd name="T18" fmla="*/ 0 w 137"/>
                        <a:gd name="T19" fmla="*/ 0 h 104"/>
                        <a:gd name="T20" fmla="*/ 137 w 137"/>
                        <a:gd name="T21" fmla="*/ 104 h 104"/>
                      </a:gdLst>
                      <a:ahLst/>
                      <a:cxnLst>
                        <a:cxn ang="T12">
                          <a:pos x="T0" y="T1"/>
                        </a:cxn>
                        <a:cxn ang="T13">
                          <a:pos x="T2" y="T3"/>
                        </a:cxn>
                        <a:cxn ang="T14">
                          <a:pos x="T4" y="T5"/>
                        </a:cxn>
                        <a:cxn ang="T15">
                          <a:pos x="T6" y="T7"/>
                        </a:cxn>
                        <a:cxn ang="T16">
                          <a:pos x="T8" y="T9"/>
                        </a:cxn>
                        <a:cxn ang="T17">
                          <a:pos x="T10" y="T11"/>
                        </a:cxn>
                      </a:cxnLst>
                      <a:rect l="T18" t="T19" r="T20" b="T21"/>
                      <a:pathLst>
                        <a:path w="137" h="104">
                          <a:moveTo>
                            <a:pt x="0" y="68"/>
                          </a:moveTo>
                          <a:cubicBezTo>
                            <a:pt x="37" y="78"/>
                            <a:pt x="73" y="90"/>
                            <a:pt x="108" y="104"/>
                          </a:cubicBezTo>
                          <a:cubicBezTo>
                            <a:pt x="133" y="50"/>
                            <a:pt x="133" y="50"/>
                            <a:pt x="133" y="50"/>
                          </a:cubicBezTo>
                          <a:cubicBezTo>
                            <a:pt x="137" y="41"/>
                            <a:pt x="137" y="41"/>
                            <a:pt x="137" y="41"/>
                          </a:cubicBezTo>
                          <a:cubicBezTo>
                            <a:pt x="97" y="25"/>
                            <a:pt x="57" y="11"/>
                            <a:pt x="15" y="0"/>
                          </a:cubicBezTo>
                          <a:lnTo>
                            <a:pt x="0" y="68"/>
                          </a:lnTo>
                          <a:close/>
                        </a:path>
                      </a:pathLst>
                    </a:custGeom>
                    <a:solidFill>
                      <a:schemeClr val="tx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47" name="Freeform 8"/>
                    <p:cNvSpPr>
                      <a:spLocks/>
                    </p:cNvSpPr>
                    <p:nvPr/>
                  </p:nvSpPr>
                  <p:spPr bwMode="auto">
                    <a:xfrm>
                      <a:off x="710802" y="1231417"/>
                      <a:ext cx="84358" cy="104814"/>
                    </a:xfrm>
                    <a:custGeom>
                      <a:avLst/>
                      <a:gdLst>
                        <a:gd name="T0" fmla="*/ 48 w 109"/>
                        <a:gd name="T1" fmla="*/ 0 h 138"/>
                        <a:gd name="T2" fmla="*/ 0 w 109"/>
                        <a:gd name="T3" fmla="*/ 119 h 138"/>
                        <a:gd name="T4" fmla="*/ 67 w 109"/>
                        <a:gd name="T5" fmla="*/ 138 h 138"/>
                        <a:gd name="T6" fmla="*/ 109 w 109"/>
                        <a:gd name="T7" fmla="*/ 32 h 138"/>
                        <a:gd name="T8" fmla="*/ 67 w 109"/>
                        <a:gd name="T9" fmla="*/ 10 h 138"/>
                        <a:gd name="T10" fmla="*/ 48 w 109"/>
                        <a:gd name="T11" fmla="*/ 0 h 138"/>
                      </a:gdLst>
                      <a:ahLst/>
                      <a:cxnLst>
                        <a:cxn ang="0">
                          <a:pos x="T0" y="T1"/>
                        </a:cxn>
                        <a:cxn ang="0">
                          <a:pos x="T2" y="T3"/>
                        </a:cxn>
                        <a:cxn ang="0">
                          <a:pos x="T4" y="T5"/>
                        </a:cxn>
                        <a:cxn ang="0">
                          <a:pos x="T6" y="T7"/>
                        </a:cxn>
                        <a:cxn ang="0">
                          <a:pos x="T8" y="T9"/>
                        </a:cxn>
                        <a:cxn ang="0">
                          <a:pos x="T10" y="T11"/>
                        </a:cxn>
                      </a:cxnLst>
                      <a:rect l="0" t="0" r="r" b="b"/>
                      <a:pathLst>
                        <a:path w="109" h="138">
                          <a:moveTo>
                            <a:pt x="48" y="0"/>
                          </a:moveTo>
                          <a:cubicBezTo>
                            <a:pt x="29" y="38"/>
                            <a:pt x="13" y="78"/>
                            <a:pt x="0" y="119"/>
                          </a:cubicBezTo>
                          <a:cubicBezTo>
                            <a:pt x="67" y="138"/>
                            <a:pt x="67" y="138"/>
                            <a:pt x="67" y="138"/>
                          </a:cubicBezTo>
                          <a:cubicBezTo>
                            <a:pt x="79" y="102"/>
                            <a:pt x="93" y="66"/>
                            <a:pt x="109" y="32"/>
                          </a:cubicBezTo>
                          <a:cubicBezTo>
                            <a:pt x="67" y="10"/>
                            <a:pt x="67" y="10"/>
                            <a:pt x="67" y="10"/>
                          </a:cubicBezTo>
                          <a:lnTo>
                            <a:pt x="48" y="0"/>
                          </a:lnTo>
                          <a:close/>
                        </a:path>
                      </a:pathLst>
                    </a:custGeom>
                    <a:solidFill>
                      <a:schemeClr val="bg1">
                        <a:lumMod val="85000"/>
                      </a:schemeClr>
                    </a:solid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518" name="Freeform 9"/>
                    <p:cNvSpPr>
                      <a:spLocks/>
                    </p:cNvSpPr>
                    <p:nvPr/>
                  </p:nvSpPr>
                  <p:spPr bwMode="auto">
                    <a:xfrm>
                      <a:off x="1611974" y="932193"/>
                      <a:ext cx="106455" cy="92541"/>
                    </a:xfrm>
                    <a:custGeom>
                      <a:avLst/>
                      <a:gdLst>
                        <a:gd name="T0" fmla="*/ 0 w 139"/>
                        <a:gd name="T1" fmla="*/ 48183 h 121"/>
                        <a:gd name="T2" fmla="*/ 74289 w 139"/>
                        <a:gd name="T3" fmla="*/ 92541 h 121"/>
                        <a:gd name="T4" fmla="*/ 92669 w 139"/>
                        <a:gd name="T5" fmla="*/ 68067 h 121"/>
                        <a:gd name="T6" fmla="*/ 106455 w 139"/>
                        <a:gd name="T7" fmla="*/ 50477 h 121"/>
                        <a:gd name="T8" fmla="*/ 22210 w 139"/>
                        <a:gd name="T9" fmla="*/ 0 h 121"/>
                        <a:gd name="T10" fmla="*/ 0 w 139"/>
                        <a:gd name="T11" fmla="*/ 48183 h 121"/>
                        <a:gd name="T12" fmla="*/ 0 60000 65536"/>
                        <a:gd name="T13" fmla="*/ 0 60000 65536"/>
                        <a:gd name="T14" fmla="*/ 0 60000 65536"/>
                        <a:gd name="T15" fmla="*/ 0 60000 65536"/>
                        <a:gd name="T16" fmla="*/ 0 60000 65536"/>
                        <a:gd name="T17" fmla="*/ 0 60000 65536"/>
                        <a:gd name="T18" fmla="*/ 0 w 139"/>
                        <a:gd name="T19" fmla="*/ 0 h 121"/>
                        <a:gd name="T20" fmla="*/ 139 w 139"/>
                        <a:gd name="T21" fmla="*/ 121 h 121"/>
                      </a:gdLst>
                      <a:ahLst/>
                      <a:cxnLst>
                        <a:cxn ang="T12">
                          <a:pos x="T0" y="T1"/>
                        </a:cxn>
                        <a:cxn ang="T13">
                          <a:pos x="T2" y="T3"/>
                        </a:cxn>
                        <a:cxn ang="T14">
                          <a:pos x="T4" y="T5"/>
                        </a:cxn>
                        <a:cxn ang="T15">
                          <a:pos x="T6" y="T7"/>
                        </a:cxn>
                        <a:cxn ang="T16">
                          <a:pos x="T8" y="T9"/>
                        </a:cxn>
                        <a:cxn ang="T17">
                          <a:pos x="T10" y="T11"/>
                        </a:cxn>
                      </a:cxnLst>
                      <a:rect l="T18" t="T19" r="T20" b="T21"/>
                      <a:pathLst>
                        <a:path w="139" h="121">
                          <a:moveTo>
                            <a:pt x="0" y="63"/>
                          </a:moveTo>
                          <a:cubicBezTo>
                            <a:pt x="34" y="80"/>
                            <a:pt x="66" y="99"/>
                            <a:pt x="97" y="121"/>
                          </a:cubicBezTo>
                          <a:cubicBezTo>
                            <a:pt x="121" y="89"/>
                            <a:pt x="121" y="89"/>
                            <a:pt x="121" y="89"/>
                          </a:cubicBezTo>
                          <a:cubicBezTo>
                            <a:pt x="139" y="66"/>
                            <a:pt x="139" y="66"/>
                            <a:pt x="139" y="66"/>
                          </a:cubicBezTo>
                          <a:cubicBezTo>
                            <a:pt x="104" y="41"/>
                            <a:pt x="67" y="19"/>
                            <a:pt x="29" y="0"/>
                          </a:cubicBezTo>
                          <a:lnTo>
                            <a:pt x="0" y="63"/>
                          </a:lnTo>
                          <a:close/>
                        </a:path>
                      </a:pathLst>
                    </a:custGeom>
                    <a:solidFill>
                      <a:schemeClr val="tx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49" name="Freeform 10"/>
                    <p:cNvSpPr>
                      <a:spLocks/>
                    </p:cNvSpPr>
                    <p:nvPr/>
                  </p:nvSpPr>
                  <p:spPr bwMode="auto">
                    <a:xfrm>
                      <a:off x="851398" y="1011565"/>
                      <a:ext cx="104810" cy="99701"/>
                    </a:xfrm>
                    <a:custGeom>
                      <a:avLst/>
                      <a:gdLst>
                        <a:gd name="T0" fmla="*/ 0 w 135"/>
                        <a:gd name="T1" fmla="*/ 88 h 133"/>
                        <a:gd name="T2" fmla="*/ 53 w 135"/>
                        <a:gd name="T3" fmla="*/ 133 h 133"/>
                        <a:gd name="T4" fmla="*/ 135 w 135"/>
                        <a:gd name="T5" fmla="*/ 55 h 133"/>
                        <a:gd name="T6" fmla="*/ 93 w 135"/>
                        <a:gd name="T7" fmla="*/ 0 h 133"/>
                        <a:gd name="T8" fmla="*/ 0 w 135"/>
                        <a:gd name="T9" fmla="*/ 88 h 133"/>
                      </a:gdLst>
                      <a:ahLst/>
                      <a:cxnLst>
                        <a:cxn ang="0">
                          <a:pos x="T0" y="T1"/>
                        </a:cxn>
                        <a:cxn ang="0">
                          <a:pos x="T2" y="T3"/>
                        </a:cxn>
                        <a:cxn ang="0">
                          <a:pos x="T4" y="T5"/>
                        </a:cxn>
                        <a:cxn ang="0">
                          <a:pos x="T6" y="T7"/>
                        </a:cxn>
                        <a:cxn ang="0">
                          <a:pos x="T8" y="T9"/>
                        </a:cxn>
                      </a:cxnLst>
                      <a:rect l="0" t="0" r="r" b="b"/>
                      <a:pathLst>
                        <a:path w="135" h="133">
                          <a:moveTo>
                            <a:pt x="0" y="88"/>
                          </a:moveTo>
                          <a:cubicBezTo>
                            <a:pt x="53" y="133"/>
                            <a:pt x="53" y="133"/>
                            <a:pt x="53" y="133"/>
                          </a:cubicBezTo>
                          <a:cubicBezTo>
                            <a:pt x="79" y="105"/>
                            <a:pt x="106" y="79"/>
                            <a:pt x="135" y="55"/>
                          </a:cubicBezTo>
                          <a:cubicBezTo>
                            <a:pt x="93" y="0"/>
                            <a:pt x="93" y="0"/>
                            <a:pt x="93" y="0"/>
                          </a:cubicBezTo>
                          <a:cubicBezTo>
                            <a:pt x="60" y="27"/>
                            <a:pt x="29" y="56"/>
                            <a:pt x="0" y="88"/>
                          </a:cubicBezTo>
                          <a:close/>
                        </a:path>
                      </a:pathLst>
                    </a:custGeom>
                    <a:solidFill>
                      <a:schemeClr val="bg1">
                        <a:lumMod val="85000"/>
                      </a:schemeClr>
                    </a:solid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50" name="Freeform 11"/>
                    <p:cNvSpPr>
                      <a:spLocks/>
                    </p:cNvSpPr>
                    <p:nvPr/>
                  </p:nvSpPr>
                  <p:spPr bwMode="auto">
                    <a:xfrm>
                      <a:off x="767041" y="1111266"/>
                      <a:ext cx="97140" cy="107370"/>
                    </a:xfrm>
                    <a:custGeom>
                      <a:avLst/>
                      <a:gdLst>
                        <a:gd name="T0" fmla="*/ 0 w 125"/>
                        <a:gd name="T1" fmla="*/ 106 h 138"/>
                        <a:gd name="T2" fmla="*/ 61 w 125"/>
                        <a:gd name="T3" fmla="*/ 138 h 138"/>
                        <a:gd name="T4" fmla="*/ 125 w 125"/>
                        <a:gd name="T5" fmla="*/ 45 h 138"/>
                        <a:gd name="T6" fmla="*/ 122 w 125"/>
                        <a:gd name="T7" fmla="*/ 42 h 138"/>
                        <a:gd name="T8" fmla="*/ 72 w 125"/>
                        <a:gd name="T9" fmla="*/ 0 h 138"/>
                        <a:gd name="T10" fmla="*/ 0 w 125"/>
                        <a:gd name="T11" fmla="*/ 106 h 138"/>
                      </a:gdLst>
                      <a:ahLst/>
                      <a:cxnLst>
                        <a:cxn ang="0">
                          <a:pos x="T0" y="T1"/>
                        </a:cxn>
                        <a:cxn ang="0">
                          <a:pos x="T2" y="T3"/>
                        </a:cxn>
                        <a:cxn ang="0">
                          <a:pos x="T4" y="T5"/>
                        </a:cxn>
                        <a:cxn ang="0">
                          <a:pos x="T6" y="T7"/>
                        </a:cxn>
                        <a:cxn ang="0">
                          <a:pos x="T8" y="T9"/>
                        </a:cxn>
                        <a:cxn ang="0">
                          <a:pos x="T10" y="T11"/>
                        </a:cxn>
                      </a:cxnLst>
                      <a:rect l="0" t="0" r="r" b="b"/>
                      <a:pathLst>
                        <a:path w="125" h="138">
                          <a:moveTo>
                            <a:pt x="0" y="106"/>
                          </a:moveTo>
                          <a:cubicBezTo>
                            <a:pt x="61" y="138"/>
                            <a:pt x="61" y="138"/>
                            <a:pt x="61" y="138"/>
                          </a:cubicBezTo>
                          <a:cubicBezTo>
                            <a:pt x="80" y="106"/>
                            <a:pt x="101" y="74"/>
                            <a:pt x="125" y="45"/>
                          </a:cubicBezTo>
                          <a:cubicBezTo>
                            <a:pt x="122" y="42"/>
                            <a:pt x="122" y="42"/>
                            <a:pt x="122" y="42"/>
                          </a:cubicBezTo>
                          <a:cubicBezTo>
                            <a:pt x="72" y="0"/>
                            <a:pt x="72" y="0"/>
                            <a:pt x="72" y="0"/>
                          </a:cubicBezTo>
                          <a:cubicBezTo>
                            <a:pt x="45" y="33"/>
                            <a:pt x="21" y="69"/>
                            <a:pt x="0" y="106"/>
                          </a:cubicBezTo>
                          <a:close/>
                        </a:path>
                      </a:pathLst>
                    </a:custGeom>
                    <a:solidFill>
                      <a:schemeClr val="bg1">
                        <a:lumMod val="85000"/>
                      </a:schemeClr>
                    </a:solid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521" name="Freeform 12"/>
                    <p:cNvSpPr>
                      <a:spLocks/>
                    </p:cNvSpPr>
                    <p:nvPr/>
                  </p:nvSpPr>
                  <p:spPr bwMode="auto">
                    <a:xfrm>
                      <a:off x="1882156" y="1230849"/>
                      <a:ext cx="83481" cy="105484"/>
                    </a:xfrm>
                    <a:custGeom>
                      <a:avLst/>
                      <a:gdLst>
                        <a:gd name="T0" fmla="*/ 0 w 109"/>
                        <a:gd name="T1" fmla="*/ 24460 h 138"/>
                        <a:gd name="T2" fmla="*/ 32167 w 109"/>
                        <a:gd name="T3" fmla="*/ 105484 h 138"/>
                        <a:gd name="T4" fmla="*/ 83481 w 109"/>
                        <a:gd name="T5" fmla="*/ 90961 h 138"/>
                        <a:gd name="T6" fmla="*/ 46719 w 109"/>
                        <a:gd name="T7" fmla="*/ 0 h 138"/>
                        <a:gd name="T8" fmla="*/ 0 w 109"/>
                        <a:gd name="T9" fmla="*/ 24460 h 138"/>
                        <a:gd name="T10" fmla="*/ 0 60000 65536"/>
                        <a:gd name="T11" fmla="*/ 0 60000 65536"/>
                        <a:gd name="T12" fmla="*/ 0 60000 65536"/>
                        <a:gd name="T13" fmla="*/ 0 60000 65536"/>
                        <a:gd name="T14" fmla="*/ 0 60000 65536"/>
                        <a:gd name="T15" fmla="*/ 0 w 109"/>
                        <a:gd name="T16" fmla="*/ 0 h 138"/>
                        <a:gd name="T17" fmla="*/ 109 w 109"/>
                        <a:gd name="T18" fmla="*/ 138 h 138"/>
                      </a:gdLst>
                      <a:ahLst/>
                      <a:cxnLst>
                        <a:cxn ang="T10">
                          <a:pos x="T0" y="T1"/>
                        </a:cxn>
                        <a:cxn ang="T11">
                          <a:pos x="T2" y="T3"/>
                        </a:cxn>
                        <a:cxn ang="T12">
                          <a:pos x="T4" y="T5"/>
                        </a:cxn>
                        <a:cxn ang="T13">
                          <a:pos x="T6" y="T7"/>
                        </a:cxn>
                        <a:cxn ang="T14">
                          <a:pos x="T8" y="T9"/>
                        </a:cxn>
                      </a:cxnLst>
                      <a:rect l="T15" t="T16" r="T17" b="T18"/>
                      <a:pathLst>
                        <a:path w="109" h="138">
                          <a:moveTo>
                            <a:pt x="0" y="32"/>
                          </a:moveTo>
                          <a:cubicBezTo>
                            <a:pt x="16" y="66"/>
                            <a:pt x="30" y="102"/>
                            <a:pt x="42" y="138"/>
                          </a:cubicBezTo>
                          <a:cubicBezTo>
                            <a:pt x="109" y="119"/>
                            <a:pt x="109" y="119"/>
                            <a:pt x="109" y="119"/>
                          </a:cubicBezTo>
                          <a:cubicBezTo>
                            <a:pt x="96" y="78"/>
                            <a:pt x="80" y="38"/>
                            <a:pt x="61" y="0"/>
                          </a:cubicBezTo>
                          <a:lnTo>
                            <a:pt x="0" y="32"/>
                          </a:lnTo>
                          <a:close/>
                        </a:path>
                      </a:pathLst>
                    </a:custGeom>
                    <a:solidFill>
                      <a:schemeClr val="tx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522" name="Freeform 13"/>
                    <p:cNvSpPr>
                      <a:spLocks/>
                    </p:cNvSpPr>
                    <p:nvPr/>
                  </p:nvSpPr>
                  <p:spPr bwMode="auto">
                    <a:xfrm>
                      <a:off x="1925838" y="1363836"/>
                      <a:ext cx="67626" cy="100307"/>
                    </a:xfrm>
                    <a:custGeom>
                      <a:avLst/>
                      <a:gdLst>
                        <a:gd name="T0" fmla="*/ 14601 w 88"/>
                        <a:gd name="T1" fmla="*/ 100307 h 131"/>
                        <a:gd name="T2" fmla="*/ 67626 w 88"/>
                        <a:gd name="T3" fmla="*/ 97244 h 131"/>
                        <a:gd name="T4" fmla="*/ 51488 w 88"/>
                        <a:gd name="T5" fmla="*/ 0 h 131"/>
                        <a:gd name="T6" fmla="*/ 21517 w 88"/>
                        <a:gd name="T7" fmla="*/ 8423 h 131"/>
                        <a:gd name="T8" fmla="*/ 0 w 88"/>
                        <a:gd name="T9" fmla="*/ 14548 h 131"/>
                        <a:gd name="T10" fmla="*/ 14601 w 88"/>
                        <a:gd name="T11" fmla="*/ 100307 h 131"/>
                        <a:gd name="T12" fmla="*/ 0 60000 65536"/>
                        <a:gd name="T13" fmla="*/ 0 60000 65536"/>
                        <a:gd name="T14" fmla="*/ 0 60000 65536"/>
                        <a:gd name="T15" fmla="*/ 0 60000 65536"/>
                        <a:gd name="T16" fmla="*/ 0 60000 65536"/>
                        <a:gd name="T17" fmla="*/ 0 60000 65536"/>
                        <a:gd name="T18" fmla="*/ 0 w 88"/>
                        <a:gd name="T19" fmla="*/ 0 h 131"/>
                        <a:gd name="T20" fmla="*/ 88 w 88"/>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8" h="131">
                          <a:moveTo>
                            <a:pt x="19" y="131"/>
                          </a:moveTo>
                          <a:cubicBezTo>
                            <a:pt x="88" y="127"/>
                            <a:pt x="88" y="127"/>
                            <a:pt x="88" y="127"/>
                          </a:cubicBezTo>
                          <a:cubicBezTo>
                            <a:pt x="84" y="84"/>
                            <a:pt x="77" y="42"/>
                            <a:pt x="67" y="0"/>
                          </a:cubicBezTo>
                          <a:cubicBezTo>
                            <a:pt x="28" y="11"/>
                            <a:pt x="28" y="11"/>
                            <a:pt x="28" y="11"/>
                          </a:cubicBezTo>
                          <a:cubicBezTo>
                            <a:pt x="0" y="19"/>
                            <a:pt x="0" y="19"/>
                            <a:pt x="0" y="19"/>
                          </a:cubicBezTo>
                          <a:cubicBezTo>
                            <a:pt x="9" y="56"/>
                            <a:pt x="15" y="93"/>
                            <a:pt x="19" y="131"/>
                          </a:cubicBezTo>
                          <a:close/>
                        </a:path>
                      </a:pathLst>
                    </a:custGeom>
                    <a:solidFill>
                      <a:schemeClr val="tx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53" name="Freeform 14"/>
                    <p:cNvSpPr>
                      <a:spLocks/>
                    </p:cNvSpPr>
                    <p:nvPr/>
                  </p:nvSpPr>
                  <p:spPr bwMode="auto">
                    <a:xfrm>
                      <a:off x="682681" y="1364350"/>
                      <a:ext cx="69021" cy="99701"/>
                    </a:xfrm>
                    <a:custGeom>
                      <a:avLst/>
                      <a:gdLst>
                        <a:gd name="T0" fmla="*/ 0 w 88"/>
                        <a:gd name="T1" fmla="*/ 127 h 131"/>
                        <a:gd name="T2" fmla="*/ 70 w 88"/>
                        <a:gd name="T3" fmla="*/ 131 h 131"/>
                        <a:gd name="T4" fmla="*/ 88 w 88"/>
                        <a:gd name="T5" fmla="*/ 19 h 131"/>
                        <a:gd name="T6" fmla="*/ 64 w 88"/>
                        <a:gd name="T7" fmla="*/ 12 h 131"/>
                        <a:gd name="T8" fmla="*/ 21 w 88"/>
                        <a:gd name="T9" fmla="*/ 0 h 131"/>
                        <a:gd name="T10" fmla="*/ 0 w 88"/>
                        <a:gd name="T11" fmla="*/ 127 h 131"/>
                      </a:gdLst>
                      <a:ahLst/>
                      <a:cxnLst>
                        <a:cxn ang="0">
                          <a:pos x="T0" y="T1"/>
                        </a:cxn>
                        <a:cxn ang="0">
                          <a:pos x="T2" y="T3"/>
                        </a:cxn>
                        <a:cxn ang="0">
                          <a:pos x="T4" y="T5"/>
                        </a:cxn>
                        <a:cxn ang="0">
                          <a:pos x="T6" y="T7"/>
                        </a:cxn>
                        <a:cxn ang="0">
                          <a:pos x="T8" y="T9"/>
                        </a:cxn>
                        <a:cxn ang="0">
                          <a:pos x="T10" y="T11"/>
                        </a:cxn>
                      </a:cxnLst>
                      <a:rect l="0" t="0" r="r" b="b"/>
                      <a:pathLst>
                        <a:path w="88" h="131">
                          <a:moveTo>
                            <a:pt x="0" y="127"/>
                          </a:moveTo>
                          <a:cubicBezTo>
                            <a:pt x="70" y="131"/>
                            <a:pt x="70" y="131"/>
                            <a:pt x="70" y="131"/>
                          </a:cubicBezTo>
                          <a:cubicBezTo>
                            <a:pt x="73" y="93"/>
                            <a:pt x="79" y="56"/>
                            <a:pt x="88" y="19"/>
                          </a:cubicBezTo>
                          <a:cubicBezTo>
                            <a:pt x="64" y="12"/>
                            <a:pt x="64" y="12"/>
                            <a:pt x="64" y="12"/>
                          </a:cubicBezTo>
                          <a:cubicBezTo>
                            <a:pt x="21" y="0"/>
                            <a:pt x="21" y="0"/>
                            <a:pt x="21" y="0"/>
                          </a:cubicBezTo>
                          <a:cubicBezTo>
                            <a:pt x="11" y="42"/>
                            <a:pt x="4" y="84"/>
                            <a:pt x="0" y="127"/>
                          </a:cubicBezTo>
                          <a:close/>
                        </a:path>
                      </a:pathLst>
                    </a:custGeom>
                    <a:solidFill>
                      <a:schemeClr val="bg1">
                        <a:lumMod val="8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524" name="Freeform 15"/>
                    <p:cNvSpPr>
                      <a:spLocks/>
                    </p:cNvSpPr>
                    <p:nvPr/>
                  </p:nvSpPr>
                  <p:spPr bwMode="auto">
                    <a:xfrm>
                      <a:off x="1359913" y="861655"/>
                      <a:ext cx="98042" cy="62773"/>
                    </a:xfrm>
                    <a:custGeom>
                      <a:avLst/>
                      <a:gdLst>
                        <a:gd name="T0" fmla="*/ 0 w 128"/>
                        <a:gd name="T1" fmla="*/ 0 h 82"/>
                        <a:gd name="T2" fmla="*/ 0 w 128"/>
                        <a:gd name="T3" fmla="*/ 53587 h 82"/>
                        <a:gd name="T4" fmla="*/ 86553 w 128"/>
                        <a:gd name="T5" fmla="*/ 62773 h 82"/>
                        <a:gd name="T6" fmla="*/ 98042 w 128"/>
                        <a:gd name="T7" fmla="*/ 10717 h 82"/>
                        <a:gd name="T8" fmla="*/ 0 w 128"/>
                        <a:gd name="T9" fmla="*/ 0 h 82"/>
                        <a:gd name="T10" fmla="*/ 0 60000 65536"/>
                        <a:gd name="T11" fmla="*/ 0 60000 65536"/>
                        <a:gd name="T12" fmla="*/ 0 60000 65536"/>
                        <a:gd name="T13" fmla="*/ 0 60000 65536"/>
                        <a:gd name="T14" fmla="*/ 0 60000 65536"/>
                        <a:gd name="T15" fmla="*/ 0 w 128"/>
                        <a:gd name="T16" fmla="*/ 0 h 82"/>
                        <a:gd name="T17" fmla="*/ 128 w 128"/>
                        <a:gd name="T18" fmla="*/ 82 h 82"/>
                      </a:gdLst>
                      <a:ahLst/>
                      <a:cxnLst>
                        <a:cxn ang="T10">
                          <a:pos x="T0" y="T1"/>
                        </a:cxn>
                        <a:cxn ang="T11">
                          <a:pos x="T2" y="T3"/>
                        </a:cxn>
                        <a:cxn ang="T12">
                          <a:pos x="T4" y="T5"/>
                        </a:cxn>
                        <a:cxn ang="T13">
                          <a:pos x="T6" y="T7"/>
                        </a:cxn>
                        <a:cxn ang="T14">
                          <a:pos x="T8" y="T9"/>
                        </a:cxn>
                      </a:cxnLst>
                      <a:rect l="T15" t="T16" r="T17" b="T18"/>
                      <a:pathLst>
                        <a:path w="128" h="82">
                          <a:moveTo>
                            <a:pt x="0" y="0"/>
                          </a:moveTo>
                          <a:cubicBezTo>
                            <a:pt x="0" y="70"/>
                            <a:pt x="0" y="70"/>
                            <a:pt x="0" y="70"/>
                          </a:cubicBezTo>
                          <a:cubicBezTo>
                            <a:pt x="38" y="71"/>
                            <a:pt x="76" y="75"/>
                            <a:pt x="113" y="82"/>
                          </a:cubicBezTo>
                          <a:cubicBezTo>
                            <a:pt x="128" y="14"/>
                            <a:pt x="128" y="14"/>
                            <a:pt x="128" y="14"/>
                          </a:cubicBezTo>
                          <a:cubicBezTo>
                            <a:pt x="86" y="6"/>
                            <a:pt x="43" y="2"/>
                            <a:pt x="0" y="0"/>
                          </a:cubicBezTo>
                          <a:close/>
                        </a:path>
                      </a:pathLst>
                    </a:custGeom>
                    <a:solidFill>
                      <a:schemeClr val="tx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55" name="Freeform 16"/>
                    <p:cNvSpPr>
                      <a:spLocks/>
                    </p:cNvSpPr>
                    <p:nvPr/>
                  </p:nvSpPr>
                  <p:spPr bwMode="auto">
                    <a:xfrm>
                      <a:off x="1219507" y="863293"/>
                      <a:ext cx="97140" cy="63911"/>
                    </a:xfrm>
                    <a:custGeom>
                      <a:avLst/>
                      <a:gdLst>
                        <a:gd name="T0" fmla="*/ 128 w 128"/>
                        <a:gd name="T1" fmla="*/ 0 h 82"/>
                        <a:gd name="T2" fmla="*/ 0 w 128"/>
                        <a:gd name="T3" fmla="*/ 14 h 82"/>
                        <a:gd name="T4" fmla="*/ 15 w 128"/>
                        <a:gd name="T5" fmla="*/ 82 h 82"/>
                        <a:gd name="T6" fmla="*/ 128 w 128"/>
                        <a:gd name="T7" fmla="*/ 70 h 82"/>
                        <a:gd name="T8" fmla="*/ 128 w 128"/>
                        <a:gd name="T9" fmla="*/ 0 h 82"/>
                      </a:gdLst>
                      <a:ahLst/>
                      <a:cxnLst>
                        <a:cxn ang="0">
                          <a:pos x="T0" y="T1"/>
                        </a:cxn>
                        <a:cxn ang="0">
                          <a:pos x="T2" y="T3"/>
                        </a:cxn>
                        <a:cxn ang="0">
                          <a:pos x="T4" y="T5"/>
                        </a:cxn>
                        <a:cxn ang="0">
                          <a:pos x="T6" y="T7"/>
                        </a:cxn>
                        <a:cxn ang="0">
                          <a:pos x="T8" y="T9"/>
                        </a:cxn>
                      </a:cxnLst>
                      <a:rect l="0" t="0" r="r" b="b"/>
                      <a:pathLst>
                        <a:path w="128" h="82">
                          <a:moveTo>
                            <a:pt x="128" y="0"/>
                          </a:moveTo>
                          <a:cubicBezTo>
                            <a:pt x="85" y="2"/>
                            <a:pt x="42" y="6"/>
                            <a:pt x="0" y="14"/>
                          </a:cubicBezTo>
                          <a:cubicBezTo>
                            <a:pt x="15" y="82"/>
                            <a:pt x="15" y="82"/>
                            <a:pt x="15" y="82"/>
                          </a:cubicBezTo>
                          <a:cubicBezTo>
                            <a:pt x="52" y="75"/>
                            <a:pt x="90" y="71"/>
                            <a:pt x="128" y="70"/>
                          </a:cubicBezTo>
                          <a:lnTo>
                            <a:pt x="128" y="0"/>
                          </a:lnTo>
                          <a:close/>
                        </a:path>
                      </a:pathLst>
                    </a:custGeom>
                    <a:solidFill>
                      <a:schemeClr val="bg1">
                        <a:lumMod val="85000"/>
                      </a:schemeClr>
                    </a:solid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526" name="Freeform 17"/>
                    <p:cNvSpPr>
                      <a:spLocks/>
                    </p:cNvSpPr>
                    <p:nvPr/>
                  </p:nvSpPr>
                  <p:spPr bwMode="auto">
                    <a:xfrm>
                      <a:off x="1721341" y="1009527"/>
                      <a:ext cx="103542" cy="101601"/>
                    </a:xfrm>
                    <a:custGeom>
                      <a:avLst/>
                      <a:gdLst>
                        <a:gd name="T0" fmla="*/ 32213 w 135"/>
                        <a:gd name="T1" fmla="*/ 0 h 133"/>
                        <a:gd name="T2" fmla="*/ 0 w 135"/>
                        <a:gd name="T3" fmla="*/ 42015 h 133"/>
                        <a:gd name="T4" fmla="*/ 62892 w 135"/>
                        <a:gd name="T5" fmla="*/ 101601 h 133"/>
                        <a:gd name="T6" fmla="*/ 103542 w 135"/>
                        <a:gd name="T7" fmla="*/ 67225 h 133"/>
                        <a:gd name="T8" fmla="*/ 32213 w 135"/>
                        <a:gd name="T9" fmla="*/ 0 h 133"/>
                        <a:gd name="T10" fmla="*/ 0 60000 65536"/>
                        <a:gd name="T11" fmla="*/ 0 60000 65536"/>
                        <a:gd name="T12" fmla="*/ 0 60000 65536"/>
                        <a:gd name="T13" fmla="*/ 0 60000 65536"/>
                        <a:gd name="T14" fmla="*/ 0 60000 65536"/>
                        <a:gd name="T15" fmla="*/ 0 w 135"/>
                        <a:gd name="T16" fmla="*/ 0 h 133"/>
                        <a:gd name="T17" fmla="*/ 135 w 135"/>
                        <a:gd name="T18" fmla="*/ 133 h 133"/>
                      </a:gdLst>
                      <a:ahLst/>
                      <a:cxnLst>
                        <a:cxn ang="T10">
                          <a:pos x="T0" y="T1"/>
                        </a:cxn>
                        <a:cxn ang="T11">
                          <a:pos x="T2" y="T3"/>
                        </a:cxn>
                        <a:cxn ang="T12">
                          <a:pos x="T4" y="T5"/>
                        </a:cxn>
                        <a:cxn ang="T13">
                          <a:pos x="T6" y="T7"/>
                        </a:cxn>
                        <a:cxn ang="T14">
                          <a:pos x="T8" y="T9"/>
                        </a:cxn>
                      </a:cxnLst>
                      <a:rect l="T15" t="T16" r="T17" b="T18"/>
                      <a:pathLst>
                        <a:path w="135" h="133">
                          <a:moveTo>
                            <a:pt x="42" y="0"/>
                          </a:moveTo>
                          <a:cubicBezTo>
                            <a:pt x="0" y="55"/>
                            <a:pt x="0" y="55"/>
                            <a:pt x="0" y="55"/>
                          </a:cubicBezTo>
                          <a:cubicBezTo>
                            <a:pt x="29" y="79"/>
                            <a:pt x="57" y="105"/>
                            <a:pt x="82" y="133"/>
                          </a:cubicBezTo>
                          <a:cubicBezTo>
                            <a:pt x="135" y="88"/>
                            <a:pt x="135" y="88"/>
                            <a:pt x="135" y="88"/>
                          </a:cubicBezTo>
                          <a:cubicBezTo>
                            <a:pt x="106" y="56"/>
                            <a:pt x="75" y="27"/>
                            <a:pt x="42" y="0"/>
                          </a:cubicBezTo>
                          <a:close/>
                        </a:path>
                      </a:pathLst>
                    </a:custGeom>
                    <a:solidFill>
                      <a:schemeClr val="tx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527" name="Freeform 18"/>
                    <p:cNvSpPr>
                      <a:spLocks/>
                    </p:cNvSpPr>
                    <p:nvPr/>
                  </p:nvSpPr>
                  <p:spPr bwMode="auto">
                    <a:xfrm>
                      <a:off x="1812588" y="1110480"/>
                      <a:ext cx="95777" cy="105808"/>
                    </a:xfrm>
                    <a:custGeom>
                      <a:avLst/>
                      <a:gdLst>
                        <a:gd name="T0" fmla="*/ 0 w 125"/>
                        <a:gd name="T1" fmla="*/ 34503 h 138"/>
                        <a:gd name="T2" fmla="*/ 49038 w 125"/>
                        <a:gd name="T3" fmla="*/ 105808 h 138"/>
                        <a:gd name="T4" fmla="*/ 95777 w 125"/>
                        <a:gd name="T5" fmla="*/ 81273 h 138"/>
                        <a:gd name="T6" fmla="*/ 40609 w 125"/>
                        <a:gd name="T7" fmla="*/ 0 h 138"/>
                        <a:gd name="T8" fmla="*/ 0 w 125"/>
                        <a:gd name="T9" fmla="*/ 34503 h 138"/>
                        <a:gd name="T10" fmla="*/ 0 60000 65536"/>
                        <a:gd name="T11" fmla="*/ 0 60000 65536"/>
                        <a:gd name="T12" fmla="*/ 0 60000 65536"/>
                        <a:gd name="T13" fmla="*/ 0 60000 65536"/>
                        <a:gd name="T14" fmla="*/ 0 60000 65536"/>
                        <a:gd name="T15" fmla="*/ 0 w 125"/>
                        <a:gd name="T16" fmla="*/ 0 h 138"/>
                        <a:gd name="T17" fmla="*/ 125 w 125"/>
                        <a:gd name="T18" fmla="*/ 138 h 138"/>
                      </a:gdLst>
                      <a:ahLst/>
                      <a:cxnLst>
                        <a:cxn ang="T10">
                          <a:pos x="T0" y="T1"/>
                        </a:cxn>
                        <a:cxn ang="T11">
                          <a:pos x="T2" y="T3"/>
                        </a:cxn>
                        <a:cxn ang="T12">
                          <a:pos x="T4" y="T5"/>
                        </a:cxn>
                        <a:cxn ang="T13">
                          <a:pos x="T6" y="T7"/>
                        </a:cxn>
                        <a:cxn ang="T14">
                          <a:pos x="T8" y="T9"/>
                        </a:cxn>
                      </a:cxnLst>
                      <a:rect l="T15" t="T16" r="T17" b="T18"/>
                      <a:pathLst>
                        <a:path w="125" h="138">
                          <a:moveTo>
                            <a:pt x="0" y="45"/>
                          </a:moveTo>
                          <a:cubicBezTo>
                            <a:pt x="24" y="74"/>
                            <a:pt x="45" y="106"/>
                            <a:pt x="64" y="138"/>
                          </a:cubicBezTo>
                          <a:cubicBezTo>
                            <a:pt x="125" y="106"/>
                            <a:pt x="125" y="106"/>
                            <a:pt x="125" y="106"/>
                          </a:cubicBezTo>
                          <a:cubicBezTo>
                            <a:pt x="104" y="69"/>
                            <a:pt x="80" y="33"/>
                            <a:pt x="53" y="0"/>
                          </a:cubicBezTo>
                          <a:lnTo>
                            <a:pt x="0" y="45"/>
                          </a:lnTo>
                          <a:close/>
                        </a:path>
                      </a:pathLst>
                    </a:custGeom>
                    <a:solidFill>
                      <a:schemeClr val="tx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58" name="Freeform 19"/>
                    <p:cNvSpPr>
                      <a:spLocks/>
                    </p:cNvSpPr>
                    <p:nvPr/>
                  </p:nvSpPr>
                  <p:spPr bwMode="auto">
                    <a:xfrm>
                      <a:off x="1551828" y="2046915"/>
                      <a:ext cx="107365" cy="86918"/>
                    </a:xfrm>
                    <a:custGeom>
                      <a:avLst/>
                      <a:gdLst>
                        <a:gd name="T0" fmla="*/ 138 w 138"/>
                        <a:gd name="T1" fmla="*/ 59 h 113"/>
                        <a:gd name="T2" fmla="*/ 103 w 138"/>
                        <a:gd name="T3" fmla="*/ 0 h 113"/>
                        <a:gd name="T4" fmla="*/ 0 w 138"/>
                        <a:gd name="T5" fmla="*/ 48 h 113"/>
                        <a:gd name="T6" fmla="*/ 22 w 138"/>
                        <a:gd name="T7" fmla="*/ 113 h 113"/>
                        <a:gd name="T8" fmla="*/ 138 w 138"/>
                        <a:gd name="T9" fmla="*/ 59 h 113"/>
                      </a:gdLst>
                      <a:ahLst/>
                      <a:cxnLst>
                        <a:cxn ang="0">
                          <a:pos x="T0" y="T1"/>
                        </a:cxn>
                        <a:cxn ang="0">
                          <a:pos x="T2" y="T3"/>
                        </a:cxn>
                        <a:cxn ang="0">
                          <a:pos x="T4" y="T5"/>
                        </a:cxn>
                        <a:cxn ang="0">
                          <a:pos x="T6" y="T7"/>
                        </a:cxn>
                        <a:cxn ang="0">
                          <a:pos x="T8" y="T9"/>
                        </a:cxn>
                      </a:cxnLst>
                      <a:rect l="0" t="0" r="r" b="b"/>
                      <a:pathLst>
                        <a:path w="138" h="113">
                          <a:moveTo>
                            <a:pt x="138" y="59"/>
                          </a:moveTo>
                          <a:cubicBezTo>
                            <a:pt x="103" y="0"/>
                            <a:pt x="103" y="0"/>
                            <a:pt x="103" y="0"/>
                          </a:cubicBezTo>
                          <a:cubicBezTo>
                            <a:pt x="69" y="18"/>
                            <a:pt x="35" y="34"/>
                            <a:pt x="0" y="48"/>
                          </a:cubicBezTo>
                          <a:cubicBezTo>
                            <a:pt x="22" y="113"/>
                            <a:pt x="22" y="113"/>
                            <a:pt x="22" y="113"/>
                          </a:cubicBezTo>
                          <a:cubicBezTo>
                            <a:pt x="62" y="98"/>
                            <a:pt x="101" y="80"/>
                            <a:pt x="138" y="59"/>
                          </a:cubicBezTo>
                          <a:close/>
                        </a:path>
                      </a:pathLst>
                    </a:custGeom>
                    <a:solidFill>
                      <a:schemeClr val="bg1">
                        <a:lumMod val="8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529" name="Freeform 20"/>
                    <p:cNvSpPr>
                      <a:spLocks/>
                    </p:cNvSpPr>
                    <p:nvPr/>
                  </p:nvSpPr>
                  <p:spPr bwMode="auto">
                    <a:xfrm>
                      <a:off x="1769877" y="1876371"/>
                      <a:ext cx="100307" cy="103866"/>
                    </a:xfrm>
                    <a:custGeom>
                      <a:avLst/>
                      <a:gdLst>
                        <a:gd name="T0" fmla="*/ 100307 w 131"/>
                        <a:gd name="T1" fmla="*/ 29785 h 136"/>
                        <a:gd name="T2" fmla="*/ 96478 w 131"/>
                        <a:gd name="T3" fmla="*/ 27494 h 136"/>
                        <a:gd name="T4" fmla="*/ 55896 w 131"/>
                        <a:gd name="T5" fmla="*/ 0 h 136"/>
                        <a:gd name="T6" fmla="*/ 0 w 131"/>
                        <a:gd name="T7" fmla="*/ 65680 h 136"/>
                        <a:gd name="T8" fmla="*/ 35988 w 131"/>
                        <a:gd name="T9" fmla="*/ 103866 h 136"/>
                        <a:gd name="T10" fmla="*/ 100307 w 131"/>
                        <a:gd name="T11" fmla="*/ 29785 h 136"/>
                        <a:gd name="T12" fmla="*/ 0 60000 65536"/>
                        <a:gd name="T13" fmla="*/ 0 60000 65536"/>
                        <a:gd name="T14" fmla="*/ 0 60000 65536"/>
                        <a:gd name="T15" fmla="*/ 0 60000 65536"/>
                        <a:gd name="T16" fmla="*/ 0 60000 65536"/>
                        <a:gd name="T17" fmla="*/ 0 60000 65536"/>
                        <a:gd name="T18" fmla="*/ 0 w 131"/>
                        <a:gd name="T19" fmla="*/ 0 h 136"/>
                        <a:gd name="T20" fmla="*/ 131 w 131"/>
                        <a:gd name="T21" fmla="*/ 136 h 136"/>
                      </a:gdLst>
                      <a:ahLst/>
                      <a:cxnLst>
                        <a:cxn ang="T12">
                          <a:pos x="T0" y="T1"/>
                        </a:cxn>
                        <a:cxn ang="T13">
                          <a:pos x="T2" y="T3"/>
                        </a:cxn>
                        <a:cxn ang="T14">
                          <a:pos x="T4" y="T5"/>
                        </a:cxn>
                        <a:cxn ang="T15">
                          <a:pos x="T6" y="T7"/>
                        </a:cxn>
                        <a:cxn ang="T16">
                          <a:pos x="T8" y="T9"/>
                        </a:cxn>
                        <a:cxn ang="T17">
                          <a:pos x="T10" y="T11"/>
                        </a:cxn>
                      </a:cxnLst>
                      <a:rect l="T18" t="T19" r="T20" b="T21"/>
                      <a:pathLst>
                        <a:path w="131" h="136">
                          <a:moveTo>
                            <a:pt x="131" y="39"/>
                          </a:moveTo>
                          <a:cubicBezTo>
                            <a:pt x="126" y="36"/>
                            <a:pt x="126" y="36"/>
                            <a:pt x="126" y="36"/>
                          </a:cubicBezTo>
                          <a:cubicBezTo>
                            <a:pt x="73" y="0"/>
                            <a:pt x="73" y="0"/>
                            <a:pt x="73" y="0"/>
                          </a:cubicBezTo>
                          <a:cubicBezTo>
                            <a:pt x="51" y="30"/>
                            <a:pt x="26" y="59"/>
                            <a:pt x="0" y="86"/>
                          </a:cubicBezTo>
                          <a:cubicBezTo>
                            <a:pt x="47" y="136"/>
                            <a:pt x="47" y="136"/>
                            <a:pt x="47" y="136"/>
                          </a:cubicBezTo>
                          <a:cubicBezTo>
                            <a:pt x="78" y="106"/>
                            <a:pt x="105" y="73"/>
                            <a:pt x="131" y="39"/>
                          </a:cubicBezTo>
                          <a:close/>
                        </a:path>
                      </a:pathLst>
                    </a:custGeom>
                    <a:solidFill>
                      <a:schemeClr val="tx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530" name="Freeform 21"/>
                    <p:cNvSpPr>
                      <a:spLocks/>
                    </p:cNvSpPr>
                    <p:nvPr/>
                  </p:nvSpPr>
                  <p:spPr bwMode="auto">
                    <a:xfrm>
                      <a:off x="1668599" y="1972795"/>
                      <a:ext cx="105808" cy="98042"/>
                    </a:xfrm>
                    <a:custGeom>
                      <a:avLst/>
                      <a:gdLst>
                        <a:gd name="T0" fmla="*/ 105808 w 138"/>
                        <a:gd name="T1" fmla="*/ 38298 h 128"/>
                        <a:gd name="T2" fmla="*/ 69005 w 138"/>
                        <a:gd name="T3" fmla="*/ 0 h 128"/>
                        <a:gd name="T4" fmla="*/ 0 w 138"/>
                        <a:gd name="T5" fmla="*/ 52085 h 128"/>
                        <a:gd name="T6" fmla="*/ 27602 w 138"/>
                        <a:gd name="T7" fmla="*/ 98042 h 128"/>
                        <a:gd name="T8" fmla="*/ 105808 w 138"/>
                        <a:gd name="T9" fmla="*/ 38298 h 128"/>
                        <a:gd name="T10" fmla="*/ 0 60000 65536"/>
                        <a:gd name="T11" fmla="*/ 0 60000 65536"/>
                        <a:gd name="T12" fmla="*/ 0 60000 65536"/>
                        <a:gd name="T13" fmla="*/ 0 60000 65536"/>
                        <a:gd name="T14" fmla="*/ 0 60000 65536"/>
                        <a:gd name="T15" fmla="*/ 0 w 138"/>
                        <a:gd name="T16" fmla="*/ 0 h 128"/>
                        <a:gd name="T17" fmla="*/ 138 w 138"/>
                        <a:gd name="T18" fmla="*/ 128 h 128"/>
                      </a:gdLst>
                      <a:ahLst/>
                      <a:cxnLst>
                        <a:cxn ang="T10">
                          <a:pos x="T0" y="T1"/>
                        </a:cxn>
                        <a:cxn ang="T11">
                          <a:pos x="T2" y="T3"/>
                        </a:cxn>
                        <a:cxn ang="T12">
                          <a:pos x="T4" y="T5"/>
                        </a:cxn>
                        <a:cxn ang="T13">
                          <a:pos x="T6" y="T7"/>
                        </a:cxn>
                        <a:cxn ang="T14">
                          <a:pos x="T8" y="T9"/>
                        </a:cxn>
                      </a:cxnLst>
                      <a:rect l="T15" t="T16" r="T17" b="T18"/>
                      <a:pathLst>
                        <a:path w="138" h="128">
                          <a:moveTo>
                            <a:pt x="138" y="50"/>
                          </a:moveTo>
                          <a:cubicBezTo>
                            <a:pt x="90" y="0"/>
                            <a:pt x="90" y="0"/>
                            <a:pt x="90" y="0"/>
                          </a:cubicBezTo>
                          <a:cubicBezTo>
                            <a:pt x="62" y="25"/>
                            <a:pt x="31" y="48"/>
                            <a:pt x="0" y="68"/>
                          </a:cubicBezTo>
                          <a:cubicBezTo>
                            <a:pt x="36" y="128"/>
                            <a:pt x="36" y="128"/>
                            <a:pt x="36" y="128"/>
                          </a:cubicBezTo>
                          <a:cubicBezTo>
                            <a:pt x="71" y="104"/>
                            <a:pt x="106" y="78"/>
                            <a:pt x="138" y="50"/>
                          </a:cubicBezTo>
                          <a:close/>
                        </a:path>
                      </a:pathLst>
                    </a:custGeom>
                    <a:solidFill>
                      <a:schemeClr val="tx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61" name="Freeform 22"/>
                    <p:cNvSpPr>
                      <a:spLocks/>
                    </p:cNvSpPr>
                    <p:nvPr/>
                  </p:nvSpPr>
                  <p:spPr bwMode="auto">
                    <a:xfrm>
                      <a:off x="1426570" y="2098043"/>
                      <a:ext cx="99695" cy="71580"/>
                    </a:xfrm>
                    <a:custGeom>
                      <a:avLst/>
                      <a:gdLst>
                        <a:gd name="T0" fmla="*/ 133 w 133"/>
                        <a:gd name="T1" fmla="*/ 66 h 93"/>
                        <a:gd name="T2" fmla="*/ 111 w 133"/>
                        <a:gd name="T3" fmla="*/ 0 h 93"/>
                        <a:gd name="T4" fmla="*/ 0 w 133"/>
                        <a:gd name="T5" fmla="*/ 24 h 93"/>
                        <a:gd name="T6" fmla="*/ 8 w 133"/>
                        <a:gd name="T7" fmla="*/ 93 h 93"/>
                        <a:gd name="T8" fmla="*/ 133 w 133"/>
                        <a:gd name="T9" fmla="*/ 66 h 93"/>
                      </a:gdLst>
                      <a:ahLst/>
                      <a:cxnLst>
                        <a:cxn ang="0">
                          <a:pos x="T0" y="T1"/>
                        </a:cxn>
                        <a:cxn ang="0">
                          <a:pos x="T2" y="T3"/>
                        </a:cxn>
                        <a:cxn ang="0">
                          <a:pos x="T4" y="T5"/>
                        </a:cxn>
                        <a:cxn ang="0">
                          <a:pos x="T6" y="T7"/>
                        </a:cxn>
                        <a:cxn ang="0">
                          <a:pos x="T8" y="T9"/>
                        </a:cxn>
                      </a:cxnLst>
                      <a:rect l="0" t="0" r="r" b="b"/>
                      <a:pathLst>
                        <a:path w="133" h="93">
                          <a:moveTo>
                            <a:pt x="133" y="66"/>
                          </a:moveTo>
                          <a:cubicBezTo>
                            <a:pt x="111" y="0"/>
                            <a:pt x="111" y="0"/>
                            <a:pt x="111" y="0"/>
                          </a:cubicBezTo>
                          <a:cubicBezTo>
                            <a:pt x="75" y="11"/>
                            <a:pt x="38" y="19"/>
                            <a:pt x="0" y="24"/>
                          </a:cubicBezTo>
                          <a:cubicBezTo>
                            <a:pt x="8" y="93"/>
                            <a:pt x="8" y="93"/>
                            <a:pt x="8" y="93"/>
                          </a:cubicBezTo>
                          <a:cubicBezTo>
                            <a:pt x="50" y="87"/>
                            <a:pt x="92" y="78"/>
                            <a:pt x="133" y="66"/>
                          </a:cubicBezTo>
                          <a:close/>
                        </a:path>
                      </a:pathLst>
                    </a:custGeom>
                    <a:solidFill>
                      <a:schemeClr val="bg1">
                        <a:lumMod val="8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532" name="Freeform 23"/>
                    <p:cNvSpPr>
                      <a:spLocks/>
                    </p:cNvSpPr>
                    <p:nvPr/>
                  </p:nvSpPr>
                  <p:spPr bwMode="auto">
                    <a:xfrm>
                      <a:off x="1907394" y="1638223"/>
                      <a:ext cx="76039" cy="103219"/>
                    </a:xfrm>
                    <a:custGeom>
                      <a:avLst/>
                      <a:gdLst>
                        <a:gd name="T0" fmla="*/ 76039 w 99"/>
                        <a:gd name="T1" fmla="*/ 8410 h 135"/>
                        <a:gd name="T2" fmla="*/ 23042 w 99"/>
                        <a:gd name="T3" fmla="*/ 0 h 135"/>
                        <a:gd name="T4" fmla="*/ 0 w 99"/>
                        <a:gd name="T5" fmla="*/ 84104 h 135"/>
                        <a:gd name="T6" fmla="*/ 49157 w 99"/>
                        <a:gd name="T7" fmla="*/ 103219 h 135"/>
                        <a:gd name="T8" fmla="*/ 76039 w 99"/>
                        <a:gd name="T9" fmla="*/ 8410 h 135"/>
                        <a:gd name="T10" fmla="*/ 0 60000 65536"/>
                        <a:gd name="T11" fmla="*/ 0 60000 65536"/>
                        <a:gd name="T12" fmla="*/ 0 60000 65536"/>
                        <a:gd name="T13" fmla="*/ 0 60000 65536"/>
                        <a:gd name="T14" fmla="*/ 0 60000 65536"/>
                        <a:gd name="T15" fmla="*/ 0 w 99"/>
                        <a:gd name="T16" fmla="*/ 0 h 135"/>
                        <a:gd name="T17" fmla="*/ 99 w 99"/>
                        <a:gd name="T18" fmla="*/ 135 h 135"/>
                      </a:gdLst>
                      <a:ahLst/>
                      <a:cxnLst>
                        <a:cxn ang="T10">
                          <a:pos x="T0" y="T1"/>
                        </a:cxn>
                        <a:cxn ang="T11">
                          <a:pos x="T2" y="T3"/>
                        </a:cxn>
                        <a:cxn ang="T12">
                          <a:pos x="T4" y="T5"/>
                        </a:cxn>
                        <a:cxn ang="T13">
                          <a:pos x="T6" y="T7"/>
                        </a:cxn>
                        <a:cxn ang="T14">
                          <a:pos x="T8" y="T9"/>
                        </a:cxn>
                      </a:cxnLst>
                      <a:rect l="T15" t="T16" r="T17" b="T18"/>
                      <a:pathLst>
                        <a:path w="99" h="135">
                          <a:moveTo>
                            <a:pt x="99" y="11"/>
                          </a:moveTo>
                          <a:cubicBezTo>
                            <a:pt x="30" y="0"/>
                            <a:pt x="30" y="0"/>
                            <a:pt x="30" y="0"/>
                          </a:cubicBezTo>
                          <a:cubicBezTo>
                            <a:pt x="23" y="37"/>
                            <a:pt x="13" y="74"/>
                            <a:pt x="0" y="110"/>
                          </a:cubicBezTo>
                          <a:cubicBezTo>
                            <a:pt x="64" y="135"/>
                            <a:pt x="64" y="135"/>
                            <a:pt x="64" y="135"/>
                          </a:cubicBezTo>
                          <a:cubicBezTo>
                            <a:pt x="79" y="95"/>
                            <a:pt x="90" y="53"/>
                            <a:pt x="99" y="11"/>
                          </a:cubicBezTo>
                          <a:close/>
                        </a:path>
                      </a:pathLst>
                    </a:custGeom>
                    <a:solidFill>
                      <a:schemeClr val="tx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533" name="Freeform 24"/>
                    <p:cNvSpPr>
                      <a:spLocks/>
                    </p:cNvSpPr>
                    <p:nvPr/>
                  </p:nvSpPr>
                  <p:spPr bwMode="auto">
                    <a:xfrm>
                      <a:off x="1938133" y="1505559"/>
                      <a:ext cx="58243" cy="98042"/>
                    </a:xfrm>
                    <a:custGeom>
                      <a:avLst/>
                      <a:gdLst>
                        <a:gd name="T0" fmla="*/ 57477 w 76"/>
                        <a:gd name="T1" fmla="*/ 0 h 128"/>
                        <a:gd name="T2" fmla="*/ 4598 w 76"/>
                        <a:gd name="T3" fmla="*/ 2298 h 128"/>
                        <a:gd name="T4" fmla="*/ 0 w 76"/>
                        <a:gd name="T5" fmla="*/ 89616 h 128"/>
                        <a:gd name="T6" fmla="*/ 52112 w 76"/>
                        <a:gd name="T7" fmla="*/ 98042 h 128"/>
                        <a:gd name="T8" fmla="*/ 57477 w 76"/>
                        <a:gd name="T9" fmla="*/ 0 h 128"/>
                        <a:gd name="T10" fmla="*/ 0 60000 65536"/>
                        <a:gd name="T11" fmla="*/ 0 60000 65536"/>
                        <a:gd name="T12" fmla="*/ 0 60000 65536"/>
                        <a:gd name="T13" fmla="*/ 0 60000 65536"/>
                        <a:gd name="T14" fmla="*/ 0 60000 65536"/>
                        <a:gd name="T15" fmla="*/ 0 w 76"/>
                        <a:gd name="T16" fmla="*/ 0 h 128"/>
                        <a:gd name="T17" fmla="*/ 76 w 76"/>
                        <a:gd name="T18" fmla="*/ 128 h 128"/>
                      </a:gdLst>
                      <a:ahLst/>
                      <a:cxnLst>
                        <a:cxn ang="T10">
                          <a:pos x="T0" y="T1"/>
                        </a:cxn>
                        <a:cxn ang="T11">
                          <a:pos x="T2" y="T3"/>
                        </a:cxn>
                        <a:cxn ang="T12">
                          <a:pos x="T4" y="T5"/>
                        </a:cxn>
                        <a:cxn ang="T13">
                          <a:pos x="T6" y="T7"/>
                        </a:cxn>
                        <a:cxn ang="T14">
                          <a:pos x="T8" y="T9"/>
                        </a:cxn>
                      </a:cxnLst>
                      <a:rect l="T15" t="T16" r="T17" b="T18"/>
                      <a:pathLst>
                        <a:path w="76" h="128">
                          <a:moveTo>
                            <a:pt x="75" y="0"/>
                          </a:moveTo>
                          <a:cubicBezTo>
                            <a:pt x="6" y="3"/>
                            <a:pt x="6" y="3"/>
                            <a:pt x="6" y="3"/>
                          </a:cubicBezTo>
                          <a:cubicBezTo>
                            <a:pt x="6" y="41"/>
                            <a:pt x="4" y="79"/>
                            <a:pt x="0" y="117"/>
                          </a:cubicBezTo>
                          <a:cubicBezTo>
                            <a:pt x="68" y="128"/>
                            <a:pt x="68" y="128"/>
                            <a:pt x="68" y="128"/>
                          </a:cubicBezTo>
                          <a:cubicBezTo>
                            <a:pt x="73" y="85"/>
                            <a:pt x="76" y="42"/>
                            <a:pt x="75" y="0"/>
                          </a:cubicBezTo>
                          <a:close/>
                        </a:path>
                      </a:pathLst>
                    </a:custGeom>
                    <a:solidFill>
                      <a:schemeClr val="tx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64" name="Freeform 25"/>
                    <p:cNvSpPr>
                      <a:spLocks/>
                    </p:cNvSpPr>
                    <p:nvPr/>
                  </p:nvSpPr>
                  <p:spPr bwMode="auto">
                    <a:xfrm>
                      <a:off x="1288529" y="2121050"/>
                      <a:ext cx="99695" cy="56241"/>
                    </a:xfrm>
                    <a:custGeom>
                      <a:avLst/>
                      <a:gdLst>
                        <a:gd name="T0" fmla="*/ 129 w 129"/>
                        <a:gd name="T1" fmla="*/ 68 h 72"/>
                        <a:gd name="T2" fmla="*/ 121 w 129"/>
                        <a:gd name="T3" fmla="*/ 0 h 72"/>
                        <a:gd name="T4" fmla="*/ 8 w 129"/>
                        <a:gd name="T5" fmla="*/ 0 h 72"/>
                        <a:gd name="T6" fmla="*/ 0 w 129"/>
                        <a:gd name="T7" fmla="*/ 68 h 72"/>
                        <a:gd name="T8" fmla="*/ 129 w 129"/>
                        <a:gd name="T9" fmla="*/ 68 h 72"/>
                      </a:gdLst>
                      <a:ahLst/>
                      <a:cxnLst>
                        <a:cxn ang="0">
                          <a:pos x="T0" y="T1"/>
                        </a:cxn>
                        <a:cxn ang="0">
                          <a:pos x="T2" y="T3"/>
                        </a:cxn>
                        <a:cxn ang="0">
                          <a:pos x="T4" y="T5"/>
                        </a:cxn>
                        <a:cxn ang="0">
                          <a:pos x="T6" y="T7"/>
                        </a:cxn>
                        <a:cxn ang="0">
                          <a:pos x="T8" y="T9"/>
                        </a:cxn>
                      </a:cxnLst>
                      <a:rect l="0" t="0" r="r" b="b"/>
                      <a:pathLst>
                        <a:path w="129" h="72">
                          <a:moveTo>
                            <a:pt x="129" y="68"/>
                          </a:moveTo>
                          <a:cubicBezTo>
                            <a:pt x="121" y="0"/>
                            <a:pt x="121" y="0"/>
                            <a:pt x="121" y="0"/>
                          </a:cubicBezTo>
                          <a:cubicBezTo>
                            <a:pt x="83" y="2"/>
                            <a:pt x="46" y="2"/>
                            <a:pt x="8" y="0"/>
                          </a:cubicBezTo>
                          <a:cubicBezTo>
                            <a:pt x="0" y="68"/>
                            <a:pt x="0" y="68"/>
                            <a:pt x="0" y="68"/>
                          </a:cubicBezTo>
                          <a:cubicBezTo>
                            <a:pt x="43" y="72"/>
                            <a:pt x="86" y="72"/>
                            <a:pt x="129" y="68"/>
                          </a:cubicBezTo>
                          <a:close/>
                        </a:path>
                      </a:pathLst>
                    </a:custGeom>
                    <a:solidFill>
                      <a:schemeClr val="bg1">
                        <a:lumMod val="8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535" name="Freeform 26"/>
                    <p:cNvSpPr>
                      <a:spLocks/>
                    </p:cNvSpPr>
                    <p:nvPr/>
                  </p:nvSpPr>
                  <p:spPr bwMode="auto">
                    <a:xfrm>
                      <a:off x="1850769" y="1762798"/>
                      <a:ext cx="89629" cy="106455"/>
                    </a:xfrm>
                    <a:custGeom>
                      <a:avLst/>
                      <a:gdLst>
                        <a:gd name="T0" fmla="*/ 89629 w 117"/>
                        <a:gd name="T1" fmla="*/ 19912 h 139"/>
                        <a:gd name="T2" fmla="*/ 63583 w 117"/>
                        <a:gd name="T3" fmla="*/ 9190 h 139"/>
                        <a:gd name="T4" fmla="*/ 40601 w 117"/>
                        <a:gd name="T5" fmla="*/ 0 h 139"/>
                        <a:gd name="T6" fmla="*/ 0 w 117"/>
                        <a:gd name="T7" fmla="*/ 76586 h 139"/>
                        <a:gd name="T8" fmla="*/ 43665 w 117"/>
                        <a:gd name="T9" fmla="*/ 106455 h 139"/>
                        <a:gd name="T10" fmla="*/ 89629 w 117"/>
                        <a:gd name="T11" fmla="*/ 19912 h 139"/>
                        <a:gd name="T12" fmla="*/ 0 60000 65536"/>
                        <a:gd name="T13" fmla="*/ 0 60000 65536"/>
                        <a:gd name="T14" fmla="*/ 0 60000 65536"/>
                        <a:gd name="T15" fmla="*/ 0 60000 65536"/>
                        <a:gd name="T16" fmla="*/ 0 60000 65536"/>
                        <a:gd name="T17" fmla="*/ 0 60000 65536"/>
                        <a:gd name="T18" fmla="*/ 0 w 117"/>
                        <a:gd name="T19" fmla="*/ 0 h 139"/>
                        <a:gd name="T20" fmla="*/ 117 w 117"/>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17" h="139">
                          <a:moveTo>
                            <a:pt x="117" y="26"/>
                          </a:moveTo>
                          <a:cubicBezTo>
                            <a:pt x="83" y="12"/>
                            <a:pt x="83" y="12"/>
                            <a:pt x="83" y="12"/>
                          </a:cubicBezTo>
                          <a:cubicBezTo>
                            <a:pt x="53" y="0"/>
                            <a:pt x="53" y="0"/>
                            <a:pt x="53" y="0"/>
                          </a:cubicBezTo>
                          <a:cubicBezTo>
                            <a:pt x="37" y="35"/>
                            <a:pt x="20" y="68"/>
                            <a:pt x="0" y="100"/>
                          </a:cubicBezTo>
                          <a:cubicBezTo>
                            <a:pt x="57" y="139"/>
                            <a:pt x="57" y="139"/>
                            <a:pt x="57" y="139"/>
                          </a:cubicBezTo>
                          <a:cubicBezTo>
                            <a:pt x="80" y="103"/>
                            <a:pt x="100" y="65"/>
                            <a:pt x="117" y="26"/>
                          </a:cubicBezTo>
                          <a:close/>
                        </a:path>
                      </a:pathLst>
                    </a:custGeom>
                    <a:solidFill>
                      <a:schemeClr val="tx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66" name="Freeform 27"/>
                    <p:cNvSpPr>
                      <a:spLocks/>
                    </p:cNvSpPr>
                    <p:nvPr/>
                  </p:nvSpPr>
                  <p:spPr bwMode="auto">
                    <a:xfrm>
                      <a:off x="692907" y="1637888"/>
                      <a:ext cx="76689" cy="104812"/>
                    </a:xfrm>
                    <a:custGeom>
                      <a:avLst/>
                      <a:gdLst>
                        <a:gd name="T0" fmla="*/ 99 w 99"/>
                        <a:gd name="T1" fmla="*/ 110 h 135"/>
                        <a:gd name="T2" fmla="*/ 69 w 99"/>
                        <a:gd name="T3" fmla="*/ 0 h 135"/>
                        <a:gd name="T4" fmla="*/ 0 w 99"/>
                        <a:gd name="T5" fmla="*/ 11 h 135"/>
                        <a:gd name="T6" fmla="*/ 35 w 99"/>
                        <a:gd name="T7" fmla="*/ 135 h 135"/>
                        <a:gd name="T8" fmla="*/ 99 w 99"/>
                        <a:gd name="T9" fmla="*/ 110 h 135"/>
                      </a:gdLst>
                      <a:ahLst/>
                      <a:cxnLst>
                        <a:cxn ang="0">
                          <a:pos x="T0" y="T1"/>
                        </a:cxn>
                        <a:cxn ang="0">
                          <a:pos x="T2" y="T3"/>
                        </a:cxn>
                        <a:cxn ang="0">
                          <a:pos x="T4" y="T5"/>
                        </a:cxn>
                        <a:cxn ang="0">
                          <a:pos x="T6" y="T7"/>
                        </a:cxn>
                        <a:cxn ang="0">
                          <a:pos x="T8" y="T9"/>
                        </a:cxn>
                      </a:cxnLst>
                      <a:rect l="0" t="0" r="r" b="b"/>
                      <a:pathLst>
                        <a:path w="99" h="135">
                          <a:moveTo>
                            <a:pt x="99" y="110"/>
                          </a:moveTo>
                          <a:cubicBezTo>
                            <a:pt x="86" y="74"/>
                            <a:pt x="76" y="37"/>
                            <a:pt x="69" y="0"/>
                          </a:cubicBezTo>
                          <a:cubicBezTo>
                            <a:pt x="0" y="11"/>
                            <a:pt x="0" y="11"/>
                            <a:pt x="0" y="11"/>
                          </a:cubicBezTo>
                          <a:cubicBezTo>
                            <a:pt x="9" y="53"/>
                            <a:pt x="20" y="95"/>
                            <a:pt x="35" y="135"/>
                          </a:cubicBezTo>
                          <a:lnTo>
                            <a:pt x="99" y="110"/>
                          </a:lnTo>
                          <a:close/>
                        </a:path>
                      </a:pathLst>
                    </a:custGeom>
                    <a:solidFill>
                      <a:schemeClr val="bg1">
                        <a:lumMod val="8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67" name="Freeform 28"/>
                    <p:cNvSpPr>
                      <a:spLocks/>
                    </p:cNvSpPr>
                    <p:nvPr/>
                  </p:nvSpPr>
                  <p:spPr bwMode="auto">
                    <a:xfrm>
                      <a:off x="736365" y="1763151"/>
                      <a:ext cx="89470" cy="107370"/>
                    </a:xfrm>
                    <a:custGeom>
                      <a:avLst/>
                      <a:gdLst>
                        <a:gd name="T0" fmla="*/ 118 w 118"/>
                        <a:gd name="T1" fmla="*/ 100 h 139"/>
                        <a:gd name="T2" fmla="*/ 64 w 118"/>
                        <a:gd name="T3" fmla="*/ 0 h 139"/>
                        <a:gd name="T4" fmla="*/ 35 w 118"/>
                        <a:gd name="T5" fmla="*/ 12 h 139"/>
                        <a:gd name="T6" fmla="*/ 0 w 118"/>
                        <a:gd name="T7" fmla="*/ 26 h 139"/>
                        <a:gd name="T8" fmla="*/ 60 w 118"/>
                        <a:gd name="T9" fmla="*/ 139 h 139"/>
                        <a:gd name="T10" fmla="*/ 118 w 118"/>
                        <a:gd name="T11" fmla="*/ 100 h 139"/>
                      </a:gdLst>
                      <a:ahLst/>
                      <a:cxnLst>
                        <a:cxn ang="0">
                          <a:pos x="T0" y="T1"/>
                        </a:cxn>
                        <a:cxn ang="0">
                          <a:pos x="T2" y="T3"/>
                        </a:cxn>
                        <a:cxn ang="0">
                          <a:pos x="T4" y="T5"/>
                        </a:cxn>
                        <a:cxn ang="0">
                          <a:pos x="T6" y="T7"/>
                        </a:cxn>
                        <a:cxn ang="0">
                          <a:pos x="T8" y="T9"/>
                        </a:cxn>
                        <a:cxn ang="0">
                          <a:pos x="T10" y="T11"/>
                        </a:cxn>
                      </a:cxnLst>
                      <a:rect l="0" t="0" r="r" b="b"/>
                      <a:pathLst>
                        <a:path w="118" h="139">
                          <a:moveTo>
                            <a:pt x="118" y="100"/>
                          </a:moveTo>
                          <a:cubicBezTo>
                            <a:pt x="98" y="68"/>
                            <a:pt x="80" y="35"/>
                            <a:pt x="64" y="0"/>
                          </a:cubicBezTo>
                          <a:cubicBezTo>
                            <a:pt x="35" y="12"/>
                            <a:pt x="35" y="12"/>
                            <a:pt x="35" y="12"/>
                          </a:cubicBezTo>
                          <a:cubicBezTo>
                            <a:pt x="0" y="26"/>
                            <a:pt x="0" y="26"/>
                            <a:pt x="0" y="26"/>
                          </a:cubicBezTo>
                          <a:cubicBezTo>
                            <a:pt x="17" y="65"/>
                            <a:pt x="37" y="103"/>
                            <a:pt x="60" y="139"/>
                          </a:cubicBezTo>
                          <a:lnTo>
                            <a:pt x="118" y="100"/>
                          </a:lnTo>
                          <a:close/>
                        </a:path>
                      </a:pathLst>
                    </a:custGeom>
                    <a:solidFill>
                      <a:schemeClr val="bg1">
                        <a:lumMod val="8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68" name="Freeform 29"/>
                    <p:cNvSpPr>
                      <a:spLocks/>
                    </p:cNvSpPr>
                    <p:nvPr/>
                  </p:nvSpPr>
                  <p:spPr bwMode="auto">
                    <a:xfrm>
                      <a:off x="680126" y="1507510"/>
                      <a:ext cx="58794" cy="97144"/>
                    </a:xfrm>
                    <a:custGeom>
                      <a:avLst/>
                      <a:gdLst>
                        <a:gd name="T0" fmla="*/ 8 w 77"/>
                        <a:gd name="T1" fmla="*/ 128 h 128"/>
                        <a:gd name="T2" fmla="*/ 77 w 77"/>
                        <a:gd name="T3" fmla="*/ 117 h 128"/>
                        <a:gd name="T4" fmla="*/ 70 w 77"/>
                        <a:gd name="T5" fmla="*/ 3 h 128"/>
                        <a:gd name="T6" fmla="*/ 1 w 77"/>
                        <a:gd name="T7" fmla="*/ 0 h 128"/>
                        <a:gd name="T8" fmla="*/ 8 w 77"/>
                        <a:gd name="T9" fmla="*/ 128 h 128"/>
                      </a:gdLst>
                      <a:ahLst/>
                      <a:cxnLst>
                        <a:cxn ang="0">
                          <a:pos x="T0" y="T1"/>
                        </a:cxn>
                        <a:cxn ang="0">
                          <a:pos x="T2" y="T3"/>
                        </a:cxn>
                        <a:cxn ang="0">
                          <a:pos x="T4" y="T5"/>
                        </a:cxn>
                        <a:cxn ang="0">
                          <a:pos x="T6" y="T7"/>
                        </a:cxn>
                        <a:cxn ang="0">
                          <a:pos x="T8" y="T9"/>
                        </a:cxn>
                      </a:cxnLst>
                      <a:rect l="0" t="0" r="r" b="b"/>
                      <a:pathLst>
                        <a:path w="77" h="128">
                          <a:moveTo>
                            <a:pt x="8" y="128"/>
                          </a:moveTo>
                          <a:cubicBezTo>
                            <a:pt x="77" y="117"/>
                            <a:pt x="77" y="117"/>
                            <a:pt x="77" y="117"/>
                          </a:cubicBezTo>
                          <a:cubicBezTo>
                            <a:pt x="72" y="79"/>
                            <a:pt x="70" y="41"/>
                            <a:pt x="70" y="3"/>
                          </a:cubicBezTo>
                          <a:cubicBezTo>
                            <a:pt x="1" y="0"/>
                            <a:pt x="1" y="0"/>
                            <a:pt x="1" y="0"/>
                          </a:cubicBezTo>
                          <a:cubicBezTo>
                            <a:pt x="0" y="42"/>
                            <a:pt x="3" y="85"/>
                            <a:pt x="8" y="128"/>
                          </a:cubicBezTo>
                          <a:close/>
                        </a:path>
                      </a:pathLst>
                    </a:custGeom>
                    <a:solidFill>
                      <a:schemeClr val="bg1">
                        <a:lumMod val="8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69" name="Freeform 30"/>
                    <p:cNvSpPr>
                      <a:spLocks/>
                    </p:cNvSpPr>
                    <p:nvPr/>
                  </p:nvSpPr>
                  <p:spPr bwMode="auto">
                    <a:xfrm>
                      <a:off x="805384" y="1875634"/>
                      <a:ext cx="102253" cy="104814"/>
                    </a:xfrm>
                    <a:custGeom>
                      <a:avLst/>
                      <a:gdLst>
                        <a:gd name="T0" fmla="*/ 131 w 131"/>
                        <a:gd name="T1" fmla="*/ 86 h 136"/>
                        <a:gd name="T2" fmla="*/ 58 w 131"/>
                        <a:gd name="T3" fmla="*/ 0 h 136"/>
                        <a:gd name="T4" fmla="*/ 16 w 131"/>
                        <a:gd name="T5" fmla="*/ 28 h 136"/>
                        <a:gd name="T6" fmla="*/ 0 w 131"/>
                        <a:gd name="T7" fmla="*/ 39 h 136"/>
                        <a:gd name="T8" fmla="*/ 84 w 131"/>
                        <a:gd name="T9" fmla="*/ 136 h 136"/>
                        <a:gd name="T10" fmla="*/ 131 w 131"/>
                        <a:gd name="T11" fmla="*/ 86 h 136"/>
                      </a:gdLst>
                      <a:ahLst/>
                      <a:cxnLst>
                        <a:cxn ang="0">
                          <a:pos x="T0" y="T1"/>
                        </a:cxn>
                        <a:cxn ang="0">
                          <a:pos x="T2" y="T3"/>
                        </a:cxn>
                        <a:cxn ang="0">
                          <a:pos x="T4" y="T5"/>
                        </a:cxn>
                        <a:cxn ang="0">
                          <a:pos x="T6" y="T7"/>
                        </a:cxn>
                        <a:cxn ang="0">
                          <a:pos x="T8" y="T9"/>
                        </a:cxn>
                        <a:cxn ang="0">
                          <a:pos x="T10" y="T11"/>
                        </a:cxn>
                      </a:cxnLst>
                      <a:rect l="0" t="0" r="r" b="b"/>
                      <a:pathLst>
                        <a:path w="131" h="136">
                          <a:moveTo>
                            <a:pt x="131" y="86"/>
                          </a:moveTo>
                          <a:cubicBezTo>
                            <a:pt x="105" y="59"/>
                            <a:pt x="80" y="30"/>
                            <a:pt x="58" y="0"/>
                          </a:cubicBezTo>
                          <a:cubicBezTo>
                            <a:pt x="16" y="28"/>
                            <a:pt x="16" y="28"/>
                            <a:pt x="16" y="28"/>
                          </a:cubicBezTo>
                          <a:cubicBezTo>
                            <a:pt x="0" y="39"/>
                            <a:pt x="0" y="39"/>
                            <a:pt x="0" y="39"/>
                          </a:cubicBezTo>
                          <a:cubicBezTo>
                            <a:pt x="26" y="73"/>
                            <a:pt x="54" y="106"/>
                            <a:pt x="84" y="136"/>
                          </a:cubicBezTo>
                          <a:lnTo>
                            <a:pt x="131" y="86"/>
                          </a:lnTo>
                          <a:close/>
                        </a:path>
                      </a:pathLst>
                    </a:custGeom>
                    <a:solidFill>
                      <a:schemeClr val="bg1">
                        <a:lumMod val="8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70" name="Freeform 31"/>
                    <p:cNvSpPr>
                      <a:spLocks/>
                    </p:cNvSpPr>
                    <p:nvPr/>
                  </p:nvSpPr>
                  <p:spPr bwMode="auto">
                    <a:xfrm>
                      <a:off x="1017559" y="2046915"/>
                      <a:ext cx="107365" cy="86918"/>
                    </a:xfrm>
                    <a:custGeom>
                      <a:avLst/>
                      <a:gdLst>
                        <a:gd name="T0" fmla="*/ 138 w 138"/>
                        <a:gd name="T1" fmla="*/ 48 h 113"/>
                        <a:gd name="T2" fmla="*/ 36 w 138"/>
                        <a:gd name="T3" fmla="*/ 0 h 113"/>
                        <a:gd name="T4" fmla="*/ 7 w 138"/>
                        <a:gd name="T5" fmla="*/ 48 h 113"/>
                        <a:gd name="T6" fmla="*/ 0 w 138"/>
                        <a:gd name="T7" fmla="*/ 59 h 113"/>
                        <a:gd name="T8" fmla="*/ 116 w 138"/>
                        <a:gd name="T9" fmla="*/ 113 h 113"/>
                        <a:gd name="T10" fmla="*/ 138 w 138"/>
                        <a:gd name="T11" fmla="*/ 48 h 113"/>
                      </a:gdLst>
                      <a:ahLst/>
                      <a:cxnLst>
                        <a:cxn ang="0">
                          <a:pos x="T0" y="T1"/>
                        </a:cxn>
                        <a:cxn ang="0">
                          <a:pos x="T2" y="T3"/>
                        </a:cxn>
                        <a:cxn ang="0">
                          <a:pos x="T4" y="T5"/>
                        </a:cxn>
                        <a:cxn ang="0">
                          <a:pos x="T6" y="T7"/>
                        </a:cxn>
                        <a:cxn ang="0">
                          <a:pos x="T8" y="T9"/>
                        </a:cxn>
                        <a:cxn ang="0">
                          <a:pos x="T10" y="T11"/>
                        </a:cxn>
                      </a:cxnLst>
                      <a:rect l="0" t="0" r="r" b="b"/>
                      <a:pathLst>
                        <a:path w="138" h="113">
                          <a:moveTo>
                            <a:pt x="138" y="48"/>
                          </a:moveTo>
                          <a:cubicBezTo>
                            <a:pt x="103" y="34"/>
                            <a:pt x="69" y="18"/>
                            <a:pt x="36" y="0"/>
                          </a:cubicBezTo>
                          <a:cubicBezTo>
                            <a:pt x="7" y="48"/>
                            <a:pt x="7" y="48"/>
                            <a:pt x="7" y="48"/>
                          </a:cubicBezTo>
                          <a:cubicBezTo>
                            <a:pt x="0" y="59"/>
                            <a:pt x="0" y="59"/>
                            <a:pt x="0" y="59"/>
                          </a:cubicBezTo>
                          <a:cubicBezTo>
                            <a:pt x="37" y="80"/>
                            <a:pt x="76" y="98"/>
                            <a:pt x="116" y="113"/>
                          </a:cubicBezTo>
                          <a:lnTo>
                            <a:pt x="138" y="48"/>
                          </a:lnTo>
                          <a:close/>
                        </a:path>
                      </a:pathLst>
                    </a:custGeom>
                    <a:solidFill>
                      <a:schemeClr val="bg1">
                        <a:lumMod val="8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71" name="Freeform 32"/>
                    <p:cNvSpPr>
                      <a:spLocks/>
                    </p:cNvSpPr>
                    <p:nvPr/>
                  </p:nvSpPr>
                  <p:spPr bwMode="auto">
                    <a:xfrm>
                      <a:off x="1150488" y="2098043"/>
                      <a:ext cx="99695" cy="71580"/>
                    </a:xfrm>
                    <a:custGeom>
                      <a:avLst/>
                      <a:gdLst>
                        <a:gd name="T0" fmla="*/ 0 w 133"/>
                        <a:gd name="T1" fmla="*/ 66 h 93"/>
                        <a:gd name="T2" fmla="*/ 125 w 133"/>
                        <a:gd name="T3" fmla="*/ 93 h 93"/>
                        <a:gd name="T4" fmla="*/ 133 w 133"/>
                        <a:gd name="T5" fmla="*/ 24 h 93"/>
                        <a:gd name="T6" fmla="*/ 22 w 133"/>
                        <a:gd name="T7" fmla="*/ 0 h 93"/>
                        <a:gd name="T8" fmla="*/ 20 w 133"/>
                        <a:gd name="T9" fmla="*/ 7 h 93"/>
                        <a:gd name="T10" fmla="*/ 0 w 133"/>
                        <a:gd name="T11" fmla="*/ 66 h 93"/>
                      </a:gdLst>
                      <a:ahLst/>
                      <a:cxnLst>
                        <a:cxn ang="0">
                          <a:pos x="T0" y="T1"/>
                        </a:cxn>
                        <a:cxn ang="0">
                          <a:pos x="T2" y="T3"/>
                        </a:cxn>
                        <a:cxn ang="0">
                          <a:pos x="T4" y="T5"/>
                        </a:cxn>
                        <a:cxn ang="0">
                          <a:pos x="T6" y="T7"/>
                        </a:cxn>
                        <a:cxn ang="0">
                          <a:pos x="T8" y="T9"/>
                        </a:cxn>
                        <a:cxn ang="0">
                          <a:pos x="T10" y="T11"/>
                        </a:cxn>
                      </a:cxnLst>
                      <a:rect l="0" t="0" r="r" b="b"/>
                      <a:pathLst>
                        <a:path w="133" h="93">
                          <a:moveTo>
                            <a:pt x="0" y="66"/>
                          </a:moveTo>
                          <a:cubicBezTo>
                            <a:pt x="41" y="78"/>
                            <a:pt x="83" y="87"/>
                            <a:pt x="125" y="93"/>
                          </a:cubicBezTo>
                          <a:cubicBezTo>
                            <a:pt x="133" y="24"/>
                            <a:pt x="133" y="24"/>
                            <a:pt x="133" y="24"/>
                          </a:cubicBezTo>
                          <a:cubicBezTo>
                            <a:pt x="95" y="19"/>
                            <a:pt x="58" y="11"/>
                            <a:pt x="22" y="0"/>
                          </a:cubicBezTo>
                          <a:cubicBezTo>
                            <a:pt x="20" y="7"/>
                            <a:pt x="20" y="7"/>
                            <a:pt x="20" y="7"/>
                          </a:cubicBezTo>
                          <a:lnTo>
                            <a:pt x="0" y="66"/>
                          </a:lnTo>
                          <a:close/>
                        </a:path>
                      </a:pathLst>
                    </a:custGeom>
                    <a:solidFill>
                      <a:schemeClr val="bg1">
                        <a:lumMod val="8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72" name="Freeform 33"/>
                    <p:cNvSpPr>
                      <a:spLocks/>
                    </p:cNvSpPr>
                    <p:nvPr/>
                  </p:nvSpPr>
                  <p:spPr bwMode="auto">
                    <a:xfrm>
                      <a:off x="902524" y="1972778"/>
                      <a:ext cx="104810" cy="97144"/>
                    </a:xfrm>
                    <a:custGeom>
                      <a:avLst/>
                      <a:gdLst>
                        <a:gd name="T0" fmla="*/ 138 w 138"/>
                        <a:gd name="T1" fmla="*/ 68 h 128"/>
                        <a:gd name="T2" fmla="*/ 48 w 138"/>
                        <a:gd name="T3" fmla="*/ 0 h 128"/>
                        <a:gd name="T4" fmla="*/ 8 w 138"/>
                        <a:gd name="T5" fmla="*/ 42 h 128"/>
                        <a:gd name="T6" fmla="*/ 0 w 138"/>
                        <a:gd name="T7" fmla="*/ 50 h 128"/>
                        <a:gd name="T8" fmla="*/ 103 w 138"/>
                        <a:gd name="T9" fmla="*/ 128 h 128"/>
                        <a:gd name="T10" fmla="*/ 138 w 138"/>
                        <a:gd name="T11" fmla="*/ 68 h 128"/>
                      </a:gdLst>
                      <a:ahLst/>
                      <a:cxnLst>
                        <a:cxn ang="0">
                          <a:pos x="T0" y="T1"/>
                        </a:cxn>
                        <a:cxn ang="0">
                          <a:pos x="T2" y="T3"/>
                        </a:cxn>
                        <a:cxn ang="0">
                          <a:pos x="T4" y="T5"/>
                        </a:cxn>
                        <a:cxn ang="0">
                          <a:pos x="T6" y="T7"/>
                        </a:cxn>
                        <a:cxn ang="0">
                          <a:pos x="T8" y="T9"/>
                        </a:cxn>
                        <a:cxn ang="0">
                          <a:pos x="T10" y="T11"/>
                        </a:cxn>
                      </a:cxnLst>
                      <a:rect l="0" t="0" r="r" b="b"/>
                      <a:pathLst>
                        <a:path w="138" h="128">
                          <a:moveTo>
                            <a:pt x="138" y="68"/>
                          </a:moveTo>
                          <a:cubicBezTo>
                            <a:pt x="107" y="48"/>
                            <a:pt x="76" y="25"/>
                            <a:pt x="48" y="0"/>
                          </a:cubicBezTo>
                          <a:cubicBezTo>
                            <a:pt x="8" y="42"/>
                            <a:pt x="8" y="42"/>
                            <a:pt x="8" y="42"/>
                          </a:cubicBezTo>
                          <a:cubicBezTo>
                            <a:pt x="0" y="50"/>
                            <a:pt x="0" y="50"/>
                            <a:pt x="0" y="50"/>
                          </a:cubicBezTo>
                          <a:cubicBezTo>
                            <a:pt x="32" y="78"/>
                            <a:pt x="67" y="104"/>
                            <a:pt x="103" y="128"/>
                          </a:cubicBezTo>
                          <a:lnTo>
                            <a:pt x="138" y="68"/>
                          </a:lnTo>
                          <a:close/>
                        </a:path>
                      </a:pathLst>
                    </a:custGeom>
                    <a:solidFill>
                      <a:schemeClr val="bg1">
                        <a:lumMod val="8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grpSp>
              <p:sp>
                <p:nvSpPr>
                  <p:cNvPr id="18513" name="TextBox 242"/>
                  <p:cNvSpPr txBox="1">
                    <a:spLocks noChangeArrowheads="1"/>
                  </p:cNvSpPr>
                  <p:nvPr/>
                </p:nvSpPr>
                <p:spPr bwMode="auto">
                  <a:xfrm>
                    <a:off x="507007" y="5263294"/>
                    <a:ext cx="1096644" cy="184647"/>
                  </a:xfrm>
                  <a:prstGeom prst="rect">
                    <a:avLst/>
                  </a:prstGeom>
                  <a:noFill/>
                  <a:ln w="9525">
                    <a:noFill/>
                    <a:miter lim="800000"/>
                    <a:headEnd/>
                    <a:tailEnd/>
                  </a:ln>
                </p:spPr>
                <p:txBody>
                  <a:bodyPr lIns="0" tIns="0" rIns="0" bIns="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DF5327"/>
                      </a:solidFill>
                      <a:effectLst/>
                      <a:uLnTx/>
                      <a:uFillTx/>
                      <a:latin typeface="Calibri" pitchFamily="34" charset="0"/>
                      <a:ea typeface="+mn-ea"/>
                      <a:cs typeface="+mn-cs"/>
                    </a:endParaRPr>
                  </a:p>
                </p:txBody>
              </p:sp>
            </p:grpSp>
            <p:grpSp>
              <p:nvGrpSpPr>
                <p:cNvPr id="18437" name="Group 272"/>
                <p:cNvGrpSpPr>
                  <a:grpSpLocks/>
                </p:cNvGrpSpPr>
                <p:nvPr/>
              </p:nvGrpSpPr>
              <p:grpSpPr bwMode="auto">
                <a:xfrm>
                  <a:off x="6557211" y="699014"/>
                  <a:ext cx="1096644" cy="1070379"/>
                  <a:chOff x="507007" y="5263294"/>
                  <a:chExt cx="1096644" cy="1070379"/>
                </a:xfrm>
              </p:grpSpPr>
              <p:sp>
                <p:nvSpPr>
                  <p:cNvPr id="274" name="Oval 273"/>
                  <p:cNvSpPr/>
                  <p:nvPr/>
                </p:nvSpPr>
                <p:spPr>
                  <a:xfrm>
                    <a:off x="776767" y="5646359"/>
                    <a:ext cx="557133" cy="557153"/>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orbel" panose="020B0503020204020204"/>
                      <a:ea typeface="+mn-ea"/>
                      <a:cs typeface="+mn-cs"/>
                    </a:endParaRPr>
                  </a:p>
                </p:txBody>
              </p:sp>
              <p:sp>
                <p:nvSpPr>
                  <p:cNvPr id="275" name="TextBox 274"/>
                  <p:cNvSpPr txBox="1"/>
                  <p:nvPr/>
                </p:nvSpPr>
                <p:spPr>
                  <a:xfrm>
                    <a:off x="881527" y="5833664"/>
                    <a:ext cx="347613" cy="184647"/>
                  </a:xfrm>
                  <a:prstGeom prst="rect">
                    <a:avLst/>
                  </a:prstGeom>
                  <a:noFill/>
                </p:spPr>
                <p:txBody>
                  <a:bodyPr lIns="0" tIns="0" rIns="0" bIns="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A6B727">
                          <a:lumMod val="75000"/>
                        </a:srgbClr>
                      </a:solidFill>
                      <a:effectLst/>
                      <a:uLnTx/>
                      <a:uFillTx/>
                      <a:latin typeface="Corbel" panose="020B0503020204020204"/>
                      <a:ea typeface="+mn-ea"/>
                      <a:cs typeface="+mn-cs"/>
                    </a:endParaRPr>
                  </a:p>
                </p:txBody>
              </p:sp>
              <p:grpSp>
                <p:nvGrpSpPr>
                  <p:cNvPr id="18438" name="Group 275"/>
                  <p:cNvGrpSpPr>
                    <a:grpSpLocks/>
                  </p:cNvGrpSpPr>
                  <p:nvPr/>
                </p:nvGrpSpPr>
                <p:grpSpPr bwMode="auto">
                  <a:xfrm>
                    <a:off x="646675" y="5516767"/>
                    <a:ext cx="817309" cy="816906"/>
                    <a:chOff x="680092" y="861655"/>
                    <a:chExt cx="1316286" cy="1315636"/>
                  </a:xfrm>
                </p:grpSpPr>
                <p:sp>
                  <p:nvSpPr>
                    <p:cNvPr id="278" name="Freeform 5"/>
                    <p:cNvSpPr>
                      <a:spLocks/>
                    </p:cNvSpPr>
                    <p:nvPr/>
                  </p:nvSpPr>
                  <p:spPr bwMode="auto">
                    <a:xfrm>
                      <a:off x="958628" y="934872"/>
                      <a:ext cx="104808" cy="92031"/>
                    </a:xfrm>
                    <a:custGeom>
                      <a:avLst/>
                      <a:gdLst>
                        <a:gd name="T0" fmla="*/ 0 w 139"/>
                        <a:gd name="T1" fmla="*/ 66 h 121"/>
                        <a:gd name="T2" fmla="*/ 18 w 139"/>
                        <a:gd name="T3" fmla="*/ 89 h 121"/>
                        <a:gd name="T4" fmla="*/ 42 w 139"/>
                        <a:gd name="T5" fmla="*/ 121 h 121"/>
                        <a:gd name="T6" fmla="*/ 139 w 139"/>
                        <a:gd name="T7" fmla="*/ 63 h 121"/>
                        <a:gd name="T8" fmla="*/ 110 w 139"/>
                        <a:gd name="T9" fmla="*/ 0 h 121"/>
                        <a:gd name="T10" fmla="*/ 0 w 139"/>
                        <a:gd name="T11" fmla="*/ 66 h 121"/>
                      </a:gdLst>
                      <a:ahLst/>
                      <a:cxnLst>
                        <a:cxn ang="0">
                          <a:pos x="T0" y="T1"/>
                        </a:cxn>
                        <a:cxn ang="0">
                          <a:pos x="T2" y="T3"/>
                        </a:cxn>
                        <a:cxn ang="0">
                          <a:pos x="T4" y="T5"/>
                        </a:cxn>
                        <a:cxn ang="0">
                          <a:pos x="T6" y="T7"/>
                        </a:cxn>
                        <a:cxn ang="0">
                          <a:pos x="T8" y="T9"/>
                        </a:cxn>
                        <a:cxn ang="0">
                          <a:pos x="T10" y="T11"/>
                        </a:cxn>
                      </a:cxnLst>
                      <a:rect l="0" t="0" r="r" b="b"/>
                      <a:pathLst>
                        <a:path w="139" h="121">
                          <a:moveTo>
                            <a:pt x="0" y="66"/>
                          </a:moveTo>
                          <a:cubicBezTo>
                            <a:pt x="18" y="89"/>
                            <a:pt x="18" y="89"/>
                            <a:pt x="18" y="89"/>
                          </a:cubicBezTo>
                          <a:cubicBezTo>
                            <a:pt x="42" y="121"/>
                            <a:pt x="42" y="121"/>
                            <a:pt x="42" y="121"/>
                          </a:cubicBezTo>
                          <a:cubicBezTo>
                            <a:pt x="73" y="99"/>
                            <a:pt x="106" y="80"/>
                            <a:pt x="139" y="63"/>
                          </a:cubicBezTo>
                          <a:cubicBezTo>
                            <a:pt x="110" y="0"/>
                            <a:pt x="110" y="0"/>
                            <a:pt x="110" y="0"/>
                          </a:cubicBezTo>
                          <a:cubicBezTo>
                            <a:pt x="72" y="19"/>
                            <a:pt x="35" y="41"/>
                            <a:pt x="0" y="66"/>
                          </a:cubicBezTo>
                          <a:close/>
                        </a:path>
                      </a:pathLst>
                    </a:custGeom>
                    <a:solidFill>
                      <a:schemeClr val="bg1">
                        <a:lumMod val="85000"/>
                      </a:schemeClr>
                    </a:solid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79" name="Freeform 6"/>
                    <p:cNvSpPr>
                      <a:spLocks/>
                    </p:cNvSpPr>
                    <p:nvPr/>
                  </p:nvSpPr>
                  <p:spPr bwMode="auto">
                    <a:xfrm>
                      <a:off x="1081332" y="883744"/>
                      <a:ext cx="104808" cy="79250"/>
                    </a:xfrm>
                    <a:custGeom>
                      <a:avLst/>
                      <a:gdLst>
                        <a:gd name="T0" fmla="*/ 0 w 137"/>
                        <a:gd name="T1" fmla="*/ 41 h 104"/>
                        <a:gd name="T2" fmla="*/ 22 w 137"/>
                        <a:gd name="T3" fmla="*/ 88 h 104"/>
                        <a:gd name="T4" fmla="*/ 29 w 137"/>
                        <a:gd name="T5" fmla="*/ 104 h 104"/>
                        <a:gd name="T6" fmla="*/ 137 w 137"/>
                        <a:gd name="T7" fmla="*/ 68 h 104"/>
                        <a:gd name="T8" fmla="*/ 122 w 137"/>
                        <a:gd name="T9" fmla="*/ 0 h 104"/>
                        <a:gd name="T10" fmla="*/ 0 w 137"/>
                        <a:gd name="T11" fmla="*/ 41 h 104"/>
                      </a:gdLst>
                      <a:ahLst/>
                      <a:cxnLst>
                        <a:cxn ang="0">
                          <a:pos x="T0" y="T1"/>
                        </a:cxn>
                        <a:cxn ang="0">
                          <a:pos x="T2" y="T3"/>
                        </a:cxn>
                        <a:cxn ang="0">
                          <a:pos x="T4" y="T5"/>
                        </a:cxn>
                        <a:cxn ang="0">
                          <a:pos x="T6" y="T7"/>
                        </a:cxn>
                        <a:cxn ang="0">
                          <a:pos x="T8" y="T9"/>
                        </a:cxn>
                        <a:cxn ang="0">
                          <a:pos x="T10" y="T11"/>
                        </a:cxn>
                      </a:cxnLst>
                      <a:rect l="0" t="0" r="r" b="b"/>
                      <a:pathLst>
                        <a:path w="137" h="104">
                          <a:moveTo>
                            <a:pt x="0" y="41"/>
                          </a:moveTo>
                          <a:cubicBezTo>
                            <a:pt x="22" y="88"/>
                            <a:pt x="22" y="88"/>
                            <a:pt x="22" y="88"/>
                          </a:cubicBezTo>
                          <a:cubicBezTo>
                            <a:pt x="29" y="104"/>
                            <a:pt x="29" y="104"/>
                            <a:pt x="29" y="104"/>
                          </a:cubicBezTo>
                          <a:cubicBezTo>
                            <a:pt x="64" y="90"/>
                            <a:pt x="100" y="78"/>
                            <a:pt x="137" y="68"/>
                          </a:cubicBezTo>
                          <a:cubicBezTo>
                            <a:pt x="122" y="0"/>
                            <a:pt x="122" y="0"/>
                            <a:pt x="122" y="0"/>
                          </a:cubicBezTo>
                          <a:cubicBezTo>
                            <a:pt x="81" y="11"/>
                            <a:pt x="40" y="25"/>
                            <a:pt x="0" y="41"/>
                          </a:cubicBezTo>
                          <a:close/>
                        </a:path>
                      </a:pathLst>
                    </a:custGeom>
                    <a:solidFill>
                      <a:schemeClr val="bg1">
                        <a:lumMod val="85000"/>
                      </a:schemeClr>
                    </a:solid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80" name="Freeform 7"/>
                    <p:cNvSpPr>
                      <a:spLocks/>
                    </p:cNvSpPr>
                    <p:nvPr/>
                  </p:nvSpPr>
                  <p:spPr bwMode="auto">
                    <a:xfrm>
                      <a:off x="1490343" y="883744"/>
                      <a:ext cx="104808" cy="79250"/>
                    </a:xfrm>
                    <a:custGeom>
                      <a:avLst/>
                      <a:gdLst>
                        <a:gd name="T0" fmla="*/ 0 w 137"/>
                        <a:gd name="T1" fmla="*/ 68 h 104"/>
                        <a:gd name="T2" fmla="*/ 108 w 137"/>
                        <a:gd name="T3" fmla="*/ 104 h 104"/>
                        <a:gd name="T4" fmla="*/ 133 w 137"/>
                        <a:gd name="T5" fmla="*/ 50 h 104"/>
                        <a:gd name="T6" fmla="*/ 137 w 137"/>
                        <a:gd name="T7" fmla="*/ 41 h 104"/>
                        <a:gd name="T8" fmla="*/ 15 w 137"/>
                        <a:gd name="T9" fmla="*/ 0 h 104"/>
                        <a:gd name="T10" fmla="*/ 0 w 137"/>
                        <a:gd name="T11" fmla="*/ 68 h 104"/>
                      </a:gdLst>
                      <a:ahLst/>
                      <a:cxnLst>
                        <a:cxn ang="0">
                          <a:pos x="T0" y="T1"/>
                        </a:cxn>
                        <a:cxn ang="0">
                          <a:pos x="T2" y="T3"/>
                        </a:cxn>
                        <a:cxn ang="0">
                          <a:pos x="T4" y="T5"/>
                        </a:cxn>
                        <a:cxn ang="0">
                          <a:pos x="T6" y="T7"/>
                        </a:cxn>
                        <a:cxn ang="0">
                          <a:pos x="T8" y="T9"/>
                        </a:cxn>
                        <a:cxn ang="0">
                          <a:pos x="T10" y="T11"/>
                        </a:cxn>
                      </a:cxnLst>
                      <a:rect l="0" t="0" r="r" b="b"/>
                      <a:pathLst>
                        <a:path w="137" h="104">
                          <a:moveTo>
                            <a:pt x="0" y="68"/>
                          </a:moveTo>
                          <a:cubicBezTo>
                            <a:pt x="37" y="78"/>
                            <a:pt x="73" y="90"/>
                            <a:pt x="108" y="104"/>
                          </a:cubicBezTo>
                          <a:cubicBezTo>
                            <a:pt x="133" y="50"/>
                            <a:pt x="133" y="50"/>
                            <a:pt x="133" y="50"/>
                          </a:cubicBezTo>
                          <a:cubicBezTo>
                            <a:pt x="137" y="41"/>
                            <a:pt x="137" y="41"/>
                            <a:pt x="137" y="41"/>
                          </a:cubicBezTo>
                          <a:cubicBezTo>
                            <a:pt x="97" y="25"/>
                            <a:pt x="57" y="11"/>
                            <a:pt x="15" y="0"/>
                          </a:cubicBezTo>
                          <a:lnTo>
                            <a:pt x="0" y="68"/>
                          </a:lnTo>
                          <a:close/>
                        </a:path>
                      </a:pathLst>
                    </a:custGeom>
                    <a:solidFill>
                      <a:schemeClr val="accent1">
                        <a:lumMod val="7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81" name="Freeform 8"/>
                    <p:cNvSpPr>
                      <a:spLocks/>
                    </p:cNvSpPr>
                    <p:nvPr/>
                  </p:nvSpPr>
                  <p:spPr bwMode="auto">
                    <a:xfrm>
                      <a:off x="710665" y="1231417"/>
                      <a:ext cx="84359" cy="104814"/>
                    </a:xfrm>
                    <a:custGeom>
                      <a:avLst/>
                      <a:gdLst>
                        <a:gd name="T0" fmla="*/ 48 w 109"/>
                        <a:gd name="T1" fmla="*/ 0 h 138"/>
                        <a:gd name="T2" fmla="*/ 0 w 109"/>
                        <a:gd name="T3" fmla="*/ 119 h 138"/>
                        <a:gd name="T4" fmla="*/ 67 w 109"/>
                        <a:gd name="T5" fmla="*/ 138 h 138"/>
                        <a:gd name="T6" fmla="*/ 109 w 109"/>
                        <a:gd name="T7" fmla="*/ 32 h 138"/>
                        <a:gd name="T8" fmla="*/ 67 w 109"/>
                        <a:gd name="T9" fmla="*/ 10 h 138"/>
                        <a:gd name="T10" fmla="*/ 48 w 109"/>
                        <a:gd name="T11" fmla="*/ 0 h 138"/>
                      </a:gdLst>
                      <a:ahLst/>
                      <a:cxnLst>
                        <a:cxn ang="0">
                          <a:pos x="T0" y="T1"/>
                        </a:cxn>
                        <a:cxn ang="0">
                          <a:pos x="T2" y="T3"/>
                        </a:cxn>
                        <a:cxn ang="0">
                          <a:pos x="T4" y="T5"/>
                        </a:cxn>
                        <a:cxn ang="0">
                          <a:pos x="T6" y="T7"/>
                        </a:cxn>
                        <a:cxn ang="0">
                          <a:pos x="T8" y="T9"/>
                        </a:cxn>
                        <a:cxn ang="0">
                          <a:pos x="T10" y="T11"/>
                        </a:cxn>
                      </a:cxnLst>
                      <a:rect l="0" t="0" r="r" b="b"/>
                      <a:pathLst>
                        <a:path w="109" h="138">
                          <a:moveTo>
                            <a:pt x="48" y="0"/>
                          </a:moveTo>
                          <a:cubicBezTo>
                            <a:pt x="29" y="38"/>
                            <a:pt x="13" y="78"/>
                            <a:pt x="0" y="119"/>
                          </a:cubicBezTo>
                          <a:cubicBezTo>
                            <a:pt x="67" y="138"/>
                            <a:pt x="67" y="138"/>
                            <a:pt x="67" y="138"/>
                          </a:cubicBezTo>
                          <a:cubicBezTo>
                            <a:pt x="79" y="102"/>
                            <a:pt x="93" y="66"/>
                            <a:pt x="109" y="32"/>
                          </a:cubicBezTo>
                          <a:cubicBezTo>
                            <a:pt x="67" y="10"/>
                            <a:pt x="67" y="10"/>
                            <a:pt x="67" y="10"/>
                          </a:cubicBezTo>
                          <a:lnTo>
                            <a:pt x="48" y="0"/>
                          </a:lnTo>
                          <a:close/>
                        </a:path>
                      </a:pathLst>
                    </a:custGeom>
                    <a:solidFill>
                      <a:schemeClr val="bg1">
                        <a:lumMod val="85000"/>
                      </a:schemeClr>
                    </a:solid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82" name="Freeform 9"/>
                    <p:cNvSpPr>
                      <a:spLocks/>
                    </p:cNvSpPr>
                    <p:nvPr/>
                  </p:nvSpPr>
                  <p:spPr bwMode="auto">
                    <a:xfrm>
                      <a:off x="1613046" y="934872"/>
                      <a:ext cx="104808" cy="92031"/>
                    </a:xfrm>
                    <a:custGeom>
                      <a:avLst/>
                      <a:gdLst>
                        <a:gd name="T0" fmla="*/ 0 w 139"/>
                        <a:gd name="T1" fmla="*/ 63 h 121"/>
                        <a:gd name="T2" fmla="*/ 97 w 139"/>
                        <a:gd name="T3" fmla="*/ 121 h 121"/>
                        <a:gd name="T4" fmla="*/ 121 w 139"/>
                        <a:gd name="T5" fmla="*/ 89 h 121"/>
                        <a:gd name="T6" fmla="*/ 139 w 139"/>
                        <a:gd name="T7" fmla="*/ 66 h 121"/>
                        <a:gd name="T8" fmla="*/ 29 w 139"/>
                        <a:gd name="T9" fmla="*/ 0 h 121"/>
                        <a:gd name="T10" fmla="*/ 0 w 139"/>
                        <a:gd name="T11" fmla="*/ 63 h 121"/>
                      </a:gdLst>
                      <a:ahLst/>
                      <a:cxnLst>
                        <a:cxn ang="0">
                          <a:pos x="T0" y="T1"/>
                        </a:cxn>
                        <a:cxn ang="0">
                          <a:pos x="T2" y="T3"/>
                        </a:cxn>
                        <a:cxn ang="0">
                          <a:pos x="T4" y="T5"/>
                        </a:cxn>
                        <a:cxn ang="0">
                          <a:pos x="T6" y="T7"/>
                        </a:cxn>
                        <a:cxn ang="0">
                          <a:pos x="T8" y="T9"/>
                        </a:cxn>
                        <a:cxn ang="0">
                          <a:pos x="T10" y="T11"/>
                        </a:cxn>
                      </a:cxnLst>
                      <a:rect l="0" t="0" r="r" b="b"/>
                      <a:pathLst>
                        <a:path w="139" h="121">
                          <a:moveTo>
                            <a:pt x="0" y="63"/>
                          </a:moveTo>
                          <a:cubicBezTo>
                            <a:pt x="34" y="80"/>
                            <a:pt x="66" y="99"/>
                            <a:pt x="97" y="121"/>
                          </a:cubicBezTo>
                          <a:cubicBezTo>
                            <a:pt x="121" y="89"/>
                            <a:pt x="121" y="89"/>
                            <a:pt x="121" y="89"/>
                          </a:cubicBezTo>
                          <a:cubicBezTo>
                            <a:pt x="139" y="66"/>
                            <a:pt x="139" y="66"/>
                            <a:pt x="139" y="66"/>
                          </a:cubicBezTo>
                          <a:cubicBezTo>
                            <a:pt x="104" y="41"/>
                            <a:pt x="67" y="19"/>
                            <a:pt x="29" y="0"/>
                          </a:cubicBezTo>
                          <a:lnTo>
                            <a:pt x="0" y="63"/>
                          </a:lnTo>
                          <a:close/>
                        </a:path>
                      </a:pathLst>
                    </a:custGeom>
                    <a:solidFill>
                      <a:schemeClr val="accent1">
                        <a:lumMod val="7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83" name="Freeform 10"/>
                    <p:cNvSpPr>
                      <a:spLocks/>
                    </p:cNvSpPr>
                    <p:nvPr/>
                  </p:nvSpPr>
                  <p:spPr bwMode="auto">
                    <a:xfrm>
                      <a:off x="851263" y="1011565"/>
                      <a:ext cx="104808" cy="99701"/>
                    </a:xfrm>
                    <a:custGeom>
                      <a:avLst/>
                      <a:gdLst>
                        <a:gd name="T0" fmla="*/ 0 w 135"/>
                        <a:gd name="T1" fmla="*/ 88 h 133"/>
                        <a:gd name="T2" fmla="*/ 53 w 135"/>
                        <a:gd name="T3" fmla="*/ 133 h 133"/>
                        <a:gd name="T4" fmla="*/ 135 w 135"/>
                        <a:gd name="T5" fmla="*/ 55 h 133"/>
                        <a:gd name="T6" fmla="*/ 93 w 135"/>
                        <a:gd name="T7" fmla="*/ 0 h 133"/>
                        <a:gd name="T8" fmla="*/ 0 w 135"/>
                        <a:gd name="T9" fmla="*/ 88 h 133"/>
                      </a:gdLst>
                      <a:ahLst/>
                      <a:cxnLst>
                        <a:cxn ang="0">
                          <a:pos x="T0" y="T1"/>
                        </a:cxn>
                        <a:cxn ang="0">
                          <a:pos x="T2" y="T3"/>
                        </a:cxn>
                        <a:cxn ang="0">
                          <a:pos x="T4" y="T5"/>
                        </a:cxn>
                        <a:cxn ang="0">
                          <a:pos x="T6" y="T7"/>
                        </a:cxn>
                        <a:cxn ang="0">
                          <a:pos x="T8" y="T9"/>
                        </a:cxn>
                      </a:cxnLst>
                      <a:rect l="0" t="0" r="r" b="b"/>
                      <a:pathLst>
                        <a:path w="135" h="133">
                          <a:moveTo>
                            <a:pt x="0" y="88"/>
                          </a:moveTo>
                          <a:cubicBezTo>
                            <a:pt x="53" y="133"/>
                            <a:pt x="53" y="133"/>
                            <a:pt x="53" y="133"/>
                          </a:cubicBezTo>
                          <a:cubicBezTo>
                            <a:pt x="79" y="105"/>
                            <a:pt x="106" y="79"/>
                            <a:pt x="135" y="55"/>
                          </a:cubicBezTo>
                          <a:cubicBezTo>
                            <a:pt x="93" y="0"/>
                            <a:pt x="93" y="0"/>
                            <a:pt x="93" y="0"/>
                          </a:cubicBezTo>
                          <a:cubicBezTo>
                            <a:pt x="60" y="27"/>
                            <a:pt x="29" y="56"/>
                            <a:pt x="0" y="88"/>
                          </a:cubicBezTo>
                          <a:close/>
                        </a:path>
                      </a:pathLst>
                    </a:custGeom>
                    <a:solidFill>
                      <a:schemeClr val="bg1">
                        <a:lumMod val="85000"/>
                      </a:schemeClr>
                    </a:solid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84" name="Freeform 11"/>
                    <p:cNvSpPr>
                      <a:spLocks/>
                    </p:cNvSpPr>
                    <p:nvPr/>
                  </p:nvSpPr>
                  <p:spPr bwMode="auto">
                    <a:xfrm>
                      <a:off x="766904" y="1111266"/>
                      <a:ext cx="97140" cy="107370"/>
                    </a:xfrm>
                    <a:custGeom>
                      <a:avLst/>
                      <a:gdLst>
                        <a:gd name="T0" fmla="*/ 0 w 125"/>
                        <a:gd name="T1" fmla="*/ 106 h 138"/>
                        <a:gd name="T2" fmla="*/ 61 w 125"/>
                        <a:gd name="T3" fmla="*/ 138 h 138"/>
                        <a:gd name="T4" fmla="*/ 125 w 125"/>
                        <a:gd name="T5" fmla="*/ 45 h 138"/>
                        <a:gd name="T6" fmla="*/ 122 w 125"/>
                        <a:gd name="T7" fmla="*/ 42 h 138"/>
                        <a:gd name="T8" fmla="*/ 72 w 125"/>
                        <a:gd name="T9" fmla="*/ 0 h 138"/>
                        <a:gd name="T10" fmla="*/ 0 w 125"/>
                        <a:gd name="T11" fmla="*/ 106 h 138"/>
                      </a:gdLst>
                      <a:ahLst/>
                      <a:cxnLst>
                        <a:cxn ang="0">
                          <a:pos x="T0" y="T1"/>
                        </a:cxn>
                        <a:cxn ang="0">
                          <a:pos x="T2" y="T3"/>
                        </a:cxn>
                        <a:cxn ang="0">
                          <a:pos x="T4" y="T5"/>
                        </a:cxn>
                        <a:cxn ang="0">
                          <a:pos x="T6" y="T7"/>
                        </a:cxn>
                        <a:cxn ang="0">
                          <a:pos x="T8" y="T9"/>
                        </a:cxn>
                        <a:cxn ang="0">
                          <a:pos x="T10" y="T11"/>
                        </a:cxn>
                      </a:cxnLst>
                      <a:rect l="0" t="0" r="r" b="b"/>
                      <a:pathLst>
                        <a:path w="125" h="138">
                          <a:moveTo>
                            <a:pt x="0" y="106"/>
                          </a:moveTo>
                          <a:cubicBezTo>
                            <a:pt x="61" y="138"/>
                            <a:pt x="61" y="138"/>
                            <a:pt x="61" y="138"/>
                          </a:cubicBezTo>
                          <a:cubicBezTo>
                            <a:pt x="80" y="106"/>
                            <a:pt x="101" y="74"/>
                            <a:pt x="125" y="45"/>
                          </a:cubicBezTo>
                          <a:cubicBezTo>
                            <a:pt x="122" y="42"/>
                            <a:pt x="122" y="42"/>
                            <a:pt x="122" y="42"/>
                          </a:cubicBezTo>
                          <a:cubicBezTo>
                            <a:pt x="72" y="0"/>
                            <a:pt x="72" y="0"/>
                            <a:pt x="72" y="0"/>
                          </a:cubicBezTo>
                          <a:cubicBezTo>
                            <a:pt x="45" y="33"/>
                            <a:pt x="21" y="69"/>
                            <a:pt x="0" y="106"/>
                          </a:cubicBezTo>
                          <a:close/>
                        </a:path>
                      </a:pathLst>
                    </a:custGeom>
                    <a:solidFill>
                      <a:schemeClr val="bg1">
                        <a:lumMod val="85000"/>
                      </a:schemeClr>
                    </a:solid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85" name="Freeform 12"/>
                    <p:cNvSpPr>
                      <a:spLocks/>
                    </p:cNvSpPr>
                    <p:nvPr/>
                  </p:nvSpPr>
                  <p:spPr bwMode="auto">
                    <a:xfrm>
                      <a:off x="1881459" y="1231417"/>
                      <a:ext cx="84359" cy="104814"/>
                    </a:xfrm>
                    <a:custGeom>
                      <a:avLst/>
                      <a:gdLst>
                        <a:gd name="T0" fmla="*/ 0 w 109"/>
                        <a:gd name="T1" fmla="*/ 32 h 138"/>
                        <a:gd name="T2" fmla="*/ 42 w 109"/>
                        <a:gd name="T3" fmla="*/ 138 h 138"/>
                        <a:gd name="T4" fmla="*/ 109 w 109"/>
                        <a:gd name="T5" fmla="*/ 119 h 138"/>
                        <a:gd name="T6" fmla="*/ 61 w 109"/>
                        <a:gd name="T7" fmla="*/ 0 h 138"/>
                        <a:gd name="T8" fmla="*/ 0 w 109"/>
                        <a:gd name="T9" fmla="*/ 32 h 138"/>
                      </a:gdLst>
                      <a:ahLst/>
                      <a:cxnLst>
                        <a:cxn ang="0">
                          <a:pos x="T0" y="T1"/>
                        </a:cxn>
                        <a:cxn ang="0">
                          <a:pos x="T2" y="T3"/>
                        </a:cxn>
                        <a:cxn ang="0">
                          <a:pos x="T4" y="T5"/>
                        </a:cxn>
                        <a:cxn ang="0">
                          <a:pos x="T6" y="T7"/>
                        </a:cxn>
                        <a:cxn ang="0">
                          <a:pos x="T8" y="T9"/>
                        </a:cxn>
                      </a:cxnLst>
                      <a:rect l="0" t="0" r="r" b="b"/>
                      <a:pathLst>
                        <a:path w="109" h="138">
                          <a:moveTo>
                            <a:pt x="0" y="32"/>
                          </a:moveTo>
                          <a:cubicBezTo>
                            <a:pt x="16" y="66"/>
                            <a:pt x="30" y="102"/>
                            <a:pt x="42" y="138"/>
                          </a:cubicBezTo>
                          <a:cubicBezTo>
                            <a:pt x="109" y="119"/>
                            <a:pt x="109" y="119"/>
                            <a:pt x="109" y="119"/>
                          </a:cubicBezTo>
                          <a:cubicBezTo>
                            <a:pt x="96" y="78"/>
                            <a:pt x="80" y="38"/>
                            <a:pt x="61" y="0"/>
                          </a:cubicBezTo>
                          <a:lnTo>
                            <a:pt x="0" y="32"/>
                          </a:lnTo>
                          <a:close/>
                        </a:path>
                      </a:pathLst>
                    </a:custGeom>
                    <a:solidFill>
                      <a:schemeClr val="accent1">
                        <a:lumMod val="7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86" name="Freeform 13"/>
                    <p:cNvSpPr>
                      <a:spLocks/>
                    </p:cNvSpPr>
                    <p:nvPr/>
                  </p:nvSpPr>
                  <p:spPr bwMode="auto">
                    <a:xfrm>
                      <a:off x="1924917" y="1364350"/>
                      <a:ext cx="69020" cy="99701"/>
                    </a:xfrm>
                    <a:custGeom>
                      <a:avLst/>
                      <a:gdLst>
                        <a:gd name="T0" fmla="*/ 19 w 88"/>
                        <a:gd name="T1" fmla="*/ 131 h 131"/>
                        <a:gd name="T2" fmla="*/ 88 w 88"/>
                        <a:gd name="T3" fmla="*/ 127 h 131"/>
                        <a:gd name="T4" fmla="*/ 67 w 88"/>
                        <a:gd name="T5" fmla="*/ 0 h 131"/>
                        <a:gd name="T6" fmla="*/ 28 w 88"/>
                        <a:gd name="T7" fmla="*/ 11 h 131"/>
                        <a:gd name="T8" fmla="*/ 0 w 88"/>
                        <a:gd name="T9" fmla="*/ 19 h 131"/>
                        <a:gd name="T10" fmla="*/ 19 w 88"/>
                        <a:gd name="T11" fmla="*/ 131 h 131"/>
                      </a:gdLst>
                      <a:ahLst/>
                      <a:cxnLst>
                        <a:cxn ang="0">
                          <a:pos x="T0" y="T1"/>
                        </a:cxn>
                        <a:cxn ang="0">
                          <a:pos x="T2" y="T3"/>
                        </a:cxn>
                        <a:cxn ang="0">
                          <a:pos x="T4" y="T5"/>
                        </a:cxn>
                        <a:cxn ang="0">
                          <a:pos x="T6" y="T7"/>
                        </a:cxn>
                        <a:cxn ang="0">
                          <a:pos x="T8" y="T9"/>
                        </a:cxn>
                        <a:cxn ang="0">
                          <a:pos x="T10" y="T11"/>
                        </a:cxn>
                      </a:cxnLst>
                      <a:rect l="0" t="0" r="r" b="b"/>
                      <a:pathLst>
                        <a:path w="88" h="131">
                          <a:moveTo>
                            <a:pt x="19" y="131"/>
                          </a:moveTo>
                          <a:cubicBezTo>
                            <a:pt x="88" y="127"/>
                            <a:pt x="88" y="127"/>
                            <a:pt x="88" y="127"/>
                          </a:cubicBezTo>
                          <a:cubicBezTo>
                            <a:pt x="84" y="84"/>
                            <a:pt x="77" y="42"/>
                            <a:pt x="67" y="0"/>
                          </a:cubicBezTo>
                          <a:cubicBezTo>
                            <a:pt x="28" y="11"/>
                            <a:pt x="28" y="11"/>
                            <a:pt x="28" y="11"/>
                          </a:cubicBezTo>
                          <a:cubicBezTo>
                            <a:pt x="0" y="19"/>
                            <a:pt x="0" y="19"/>
                            <a:pt x="0" y="19"/>
                          </a:cubicBezTo>
                          <a:cubicBezTo>
                            <a:pt x="9" y="56"/>
                            <a:pt x="15" y="93"/>
                            <a:pt x="19" y="131"/>
                          </a:cubicBezTo>
                          <a:close/>
                        </a:path>
                      </a:pathLst>
                    </a:custGeom>
                    <a:solidFill>
                      <a:schemeClr val="accent1">
                        <a:lumMod val="7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87" name="Freeform 14"/>
                    <p:cNvSpPr>
                      <a:spLocks/>
                    </p:cNvSpPr>
                    <p:nvPr/>
                  </p:nvSpPr>
                  <p:spPr bwMode="auto">
                    <a:xfrm>
                      <a:off x="682546" y="1364350"/>
                      <a:ext cx="69020" cy="99701"/>
                    </a:xfrm>
                    <a:custGeom>
                      <a:avLst/>
                      <a:gdLst>
                        <a:gd name="T0" fmla="*/ 0 w 88"/>
                        <a:gd name="T1" fmla="*/ 127 h 131"/>
                        <a:gd name="T2" fmla="*/ 70 w 88"/>
                        <a:gd name="T3" fmla="*/ 131 h 131"/>
                        <a:gd name="T4" fmla="*/ 88 w 88"/>
                        <a:gd name="T5" fmla="*/ 19 h 131"/>
                        <a:gd name="T6" fmla="*/ 64 w 88"/>
                        <a:gd name="T7" fmla="*/ 12 h 131"/>
                        <a:gd name="T8" fmla="*/ 21 w 88"/>
                        <a:gd name="T9" fmla="*/ 0 h 131"/>
                        <a:gd name="T10" fmla="*/ 0 w 88"/>
                        <a:gd name="T11" fmla="*/ 127 h 131"/>
                      </a:gdLst>
                      <a:ahLst/>
                      <a:cxnLst>
                        <a:cxn ang="0">
                          <a:pos x="T0" y="T1"/>
                        </a:cxn>
                        <a:cxn ang="0">
                          <a:pos x="T2" y="T3"/>
                        </a:cxn>
                        <a:cxn ang="0">
                          <a:pos x="T4" y="T5"/>
                        </a:cxn>
                        <a:cxn ang="0">
                          <a:pos x="T6" y="T7"/>
                        </a:cxn>
                        <a:cxn ang="0">
                          <a:pos x="T8" y="T9"/>
                        </a:cxn>
                        <a:cxn ang="0">
                          <a:pos x="T10" y="T11"/>
                        </a:cxn>
                      </a:cxnLst>
                      <a:rect l="0" t="0" r="r" b="b"/>
                      <a:pathLst>
                        <a:path w="88" h="131">
                          <a:moveTo>
                            <a:pt x="0" y="127"/>
                          </a:moveTo>
                          <a:cubicBezTo>
                            <a:pt x="70" y="131"/>
                            <a:pt x="70" y="131"/>
                            <a:pt x="70" y="131"/>
                          </a:cubicBezTo>
                          <a:cubicBezTo>
                            <a:pt x="73" y="93"/>
                            <a:pt x="79" y="56"/>
                            <a:pt x="88" y="19"/>
                          </a:cubicBezTo>
                          <a:cubicBezTo>
                            <a:pt x="64" y="12"/>
                            <a:pt x="64" y="12"/>
                            <a:pt x="64" y="12"/>
                          </a:cubicBezTo>
                          <a:cubicBezTo>
                            <a:pt x="21" y="0"/>
                            <a:pt x="21" y="0"/>
                            <a:pt x="21" y="0"/>
                          </a:cubicBezTo>
                          <a:cubicBezTo>
                            <a:pt x="11" y="42"/>
                            <a:pt x="4" y="84"/>
                            <a:pt x="0" y="127"/>
                          </a:cubicBezTo>
                          <a:close/>
                        </a:path>
                      </a:pathLst>
                    </a:custGeom>
                    <a:solidFill>
                      <a:schemeClr val="bg1">
                        <a:lumMod val="8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88" name="Freeform 15"/>
                    <p:cNvSpPr>
                      <a:spLocks/>
                    </p:cNvSpPr>
                    <p:nvPr/>
                  </p:nvSpPr>
                  <p:spPr bwMode="auto">
                    <a:xfrm>
                      <a:off x="1359970" y="863293"/>
                      <a:ext cx="97140" cy="63911"/>
                    </a:xfrm>
                    <a:custGeom>
                      <a:avLst/>
                      <a:gdLst>
                        <a:gd name="T0" fmla="*/ 0 w 128"/>
                        <a:gd name="T1" fmla="*/ 0 h 82"/>
                        <a:gd name="T2" fmla="*/ 0 w 128"/>
                        <a:gd name="T3" fmla="*/ 70 h 82"/>
                        <a:gd name="T4" fmla="*/ 113 w 128"/>
                        <a:gd name="T5" fmla="*/ 82 h 82"/>
                        <a:gd name="T6" fmla="*/ 128 w 128"/>
                        <a:gd name="T7" fmla="*/ 14 h 82"/>
                        <a:gd name="T8" fmla="*/ 0 w 128"/>
                        <a:gd name="T9" fmla="*/ 0 h 82"/>
                      </a:gdLst>
                      <a:ahLst/>
                      <a:cxnLst>
                        <a:cxn ang="0">
                          <a:pos x="T0" y="T1"/>
                        </a:cxn>
                        <a:cxn ang="0">
                          <a:pos x="T2" y="T3"/>
                        </a:cxn>
                        <a:cxn ang="0">
                          <a:pos x="T4" y="T5"/>
                        </a:cxn>
                        <a:cxn ang="0">
                          <a:pos x="T6" y="T7"/>
                        </a:cxn>
                        <a:cxn ang="0">
                          <a:pos x="T8" y="T9"/>
                        </a:cxn>
                      </a:cxnLst>
                      <a:rect l="0" t="0" r="r" b="b"/>
                      <a:pathLst>
                        <a:path w="128" h="82">
                          <a:moveTo>
                            <a:pt x="0" y="0"/>
                          </a:moveTo>
                          <a:cubicBezTo>
                            <a:pt x="0" y="70"/>
                            <a:pt x="0" y="70"/>
                            <a:pt x="0" y="70"/>
                          </a:cubicBezTo>
                          <a:cubicBezTo>
                            <a:pt x="38" y="71"/>
                            <a:pt x="76" y="75"/>
                            <a:pt x="113" y="82"/>
                          </a:cubicBezTo>
                          <a:cubicBezTo>
                            <a:pt x="128" y="14"/>
                            <a:pt x="128" y="14"/>
                            <a:pt x="128" y="14"/>
                          </a:cubicBezTo>
                          <a:cubicBezTo>
                            <a:pt x="86" y="6"/>
                            <a:pt x="43" y="2"/>
                            <a:pt x="0" y="0"/>
                          </a:cubicBezTo>
                          <a:close/>
                        </a:path>
                      </a:pathLst>
                    </a:custGeom>
                    <a:solidFill>
                      <a:schemeClr val="accent1">
                        <a:lumMod val="7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89" name="Freeform 16"/>
                    <p:cNvSpPr>
                      <a:spLocks/>
                    </p:cNvSpPr>
                    <p:nvPr/>
                  </p:nvSpPr>
                  <p:spPr bwMode="auto">
                    <a:xfrm>
                      <a:off x="1219373" y="863293"/>
                      <a:ext cx="97140" cy="63911"/>
                    </a:xfrm>
                    <a:custGeom>
                      <a:avLst/>
                      <a:gdLst>
                        <a:gd name="T0" fmla="*/ 128 w 128"/>
                        <a:gd name="T1" fmla="*/ 0 h 82"/>
                        <a:gd name="T2" fmla="*/ 0 w 128"/>
                        <a:gd name="T3" fmla="*/ 14 h 82"/>
                        <a:gd name="T4" fmla="*/ 15 w 128"/>
                        <a:gd name="T5" fmla="*/ 82 h 82"/>
                        <a:gd name="T6" fmla="*/ 128 w 128"/>
                        <a:gd name="T7" fmla="*/ 70 h 82"/>
                        <a:gd name="T8" fmla="*/ 128 w 128"/>
                        <a:gd name="T9" fmla="*/ 0 h 82"/>
                      </a:gdLst>
                      <a:ahLst/>
                      <a:cxnLst>
                        <a:cxn ang="0">
                          <a:pos x="T0" y="T1"/>
                        </a:cxn>
                        <a:cxn ang="0">
                          <a:pos x="T2" y="T3"/>
                        </a:cxn>
                        <a:cxn ang="0">
                          <a:pos x="T4" y="T5"/>
                        </a:cxn>
                        <a:cxn ang="0">
                          <a:pos x="T6" y="T7"/>
                        </a:cxn>
                        <a:cxn ang="0">
                          <a:pos x="T8" y="T9"/>
                        </a:cxn>
                      </a:cxnLst>
                      <a:rect l="0" t="0" r="r" b="b"/>
                      <a:pathLst>
                        <a:path w="128" h="82">
                          <a:moveTo>
                            <a:pt x="128" y="0"/>
                          </a:moveTo>
                          <a:cubicBezTo>
                            <a:pt x="85" y="2"/>
                            <a:pt x="42" y="6"/>
                            <a:pt x="0" y="14"/>
                          </a:cubicBezTo>
                          <a:cubicBezTo>
                            <a:pt x="15" y="82"/>
                            <a:pt x="15" y="82"/>
                            <a:pt x="15" y="82"/>
                          </a:cubicBezTo>
                          <a:cubicBezTo>
                            <a:pt x="52" y="75"/>
                            <a:pt x="90" y="71"/>
                            <a:pt x="128" y="70"/>
                          </a:cubicBezTo>
                          <a:lnTo>
                            <a:pt x="128" y="0"/>
                          </a:lnTo>
                          <a:close/>
                        </a:path>
                      </a:pathLst>
                    </a:custGeom>
                    <a:solidFill>
                      <a:schemeClr val="bg1">
                        <a:lumMod val="85000"/>
                      </a:schemeClr>
                    </a:solid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90" name="Freeform 17"/>
                    <p:cNvSpPr>
                      <a:spLocks/>
                    </p:cNvSpPr>
                    <p:nvPr/>
                  </p:nvSpPr>
                  <p:spPr bwMode="auto">
                    <a:xfrm>
                      <a:off x="1720412" y="1011565"/>
                      <a:ext cx="104808" cy="99701"/>
                    </a:xfrm>
                    <a:custGeom>
                      <a:avLst/>
                      <a:gdLst>
                        <a:gd name="T0" fmla="*/ 42 w 135"/>
                        <a:gd name="T1" fmla="*/ 0 h 133"/>
                        <a:gd name="T2" fmla="*/ 0 w 135"/>
                        <a:gd name="T3" fmla="*/ 55 h 133"/>
                        <a:gd name="T4" fmla="*/ 82 w 135"/>
                        <a:gd name="T5" fmla="*/ 133 h 133"/>
                        <a:gd name="T6" fmla="*/ 135 w 135"/>
                        <a:gd name="T7" fmla="*/ 88 h 133"/>
                        <a:gd name="T8" fmla="*/ 42 w 135"/>
                        <a:gd name="T9" fmla="*/ 0 h 133"/>
                      </a:gdLst>
                      <a:ahLst/>
                      <a:cxnLst>
                        <a:cxn ang="0">
                          <a:pos x="T0" y="T1"/>
                        </a:cxn>
                        <a:cxn ang="0">
                          <a:pos x="T2" y="T3"/>
                        </a:cxn>
                        <a:cxn ang="0">
                          <a:pos x="T4" y="T5"/>
                        </a:cxn>
                        <a:cxn ang="0">
                          <a:pos x="T6" y="T7"/>
                        </a:cxn>
                        <a:cxn ang="0">
                          <a:pos x="T8" y="T9"/>
                        </a:cxn>
                      </a:cxnLst>
                      <a:rect l="0" t="0" r="r" b="b"/>
                      <a:pathLst>
                        <a:path w="135" h="133">
                          <a:moveTo>
                            <a:pt x="42" y="0"/>
                          </a:moveTo>
                          <a:cubicBezTo>
                            <a:pt x="0" y="55"/>
                            <a:pt x="0" y="55"/>
                            <a:pt x="0" y="55"/>
                          </a:cubicBezTo>
                          <a:cubicBezTo>
                            <a:pt x="29" y="79"/>
                            <a:pt x="57" y="105"/>
                            <a:pt x="82" y="133"/>
                          </a:cubicBezTo>
                          <a:cubicBezTo>
                            <a:pt x="135" y="88"/>
                            <a:pt x="135" y="88"/>
                            <a:pt x="135" y="88"/>
                          </a:cubicBezTo>
                          <a:cubicBezTo>
                            <a:pt x="106" y="56"/>
                            <a:pt x="75" y="27"/>
                            <a:pt x="42" y="0"/>
                          </a:cubicBezTo>
                          <a:close/>
                        </a:path>
                      </a:pathLst>
                    </a:custGeom>
                    <a:solidFill>
                      <a:schemeClr val="accent1">
                        <a:lumMod val="7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91" name="Freeform 18"/>
                    <p:cNvSpPr>
                      <a:spLocks/>
                    </p:cNvSpPr>
                    <p:nvPr/>
                  </p:nvSpPr>
                  <p:spPr bwMode="auto">
                    <a:xfrm>
                      <a:off x="1812439" y="1111266"/>
                      <a:ext cx="97140" cy="107370"/>
                    </a:xfrm>
                    <a:custGeom>
                      <a:avLst/>
                      <a:gdLst>
                        <a:gd name="T0" fmla="*/ 0 w 125"/>
                        <a:gd name="T1" fmla="*/ 45 h 138"/>
                        <a:gd name="T2" fmla="*/ 64 w 125"/>
                        <a:gd name="T3" fmla="*/ 138 h 138"/>
                        <a:gd name="T4" fmla="*/ 125 w 125"/>
                        <a:gd name="T5" fmla="*/ 106 h 138"/>
                        <a:gd name="T6" fmla="*/ 53 w 125"/>
                        <a:gd name="T7" fmla="*/ 0 h 138"/>
                        <a:gd name="T8" fmla="*/ 0 w 125"/>
                        <a:gd name="T9" fmla="*/ 45 h 138"/>
                      </a:gdLst>
                      <a:ahLst/>
                      <a:cxnLst>
                        <a:cxn ang="0">
                          <a:pos x="T0" y="T1"/>
                        </a:cxn>
                        <a:cxn ang="0">
                          <a:pos x="T2" y="T3"/>
                        </a:cxn>
                        <a:cxn ang="0">
                          <a:pos x="T4" y="T5"/>
                        </a:cxn>
                        <a:cxn ang="0">
                          <a:pos x="T6" y="T7"/>
                        </a:cxn>
                        <a:cxn ang="0">
                          <a:pos x="T8" y="T9"/>
                        </a:cxn>
                      </a:cxnLst>
                      <a:rect l="0" t="0" r="r" b="b"/>
                      <a:pathLst>
                        <a:path w="125" h="138">
                          <a:moveTo>
                            <a:pt x="0" y="45"/>
                          </a:moveTo>
                          <a:cubicBezTo>
                            <a:pt x="24" y="74"/>
                            <a:pt x="45" y="106"/>
                            <a:pt x="64" y="138"/>
                          </a:cubicBezTo>
                          <a:cubicBezTo>
                            <a:pt x="125" y="106"/>
                            <a:pt x="125" y="106"/>
                            <a:pt x="125" y="106"/>
                          </a:cubicBezTo>
                          <a:cubicBezTo>
                            <a:pt x="104" y="69"/>
                            <a:pt x="80" y="33"/>
                            <a:pt x="53" y="0"/>
                          </a:cubicBezTo>
                          <a:lnTo>
                            <a:pt x="0" y="45"/>
                          </a:lnTo>
                          <a:close/>
                        </a:path>
                      </a:pathLst>
                    </a:custGeom>
                    <a:solidFill>
                      <a:schemeClr val="accent1">
                        <a:lumMod val="7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92" name="Freeform 19"/>
                    <p:cNvSpPr>
                      <a:spLocks/>
                    </p:cNvSpPr>
                    <p:nvPr/>
                  </p:nvSpPr>
                  <p:spPr bwMode="auto">
                    <a:xfrm>
                      <a:off x="1551694" y="2046915"/>
                      <a:ext cx="107365" cy="86918"/>
                    </a:xfrm>
                    <a:custGeom>
                      <a:avLst/>
                      <a:gdLst>
                        <a:gd name="T0" fmla="*/ 138 w 138"/>
                        <a:gd name="T1" fmla="*/ 59 h 113"/>
                        <a:gd name="T2" fmla="*/ 103 w 138"/>
                        <a:gd name="T3" fmla="*/ 0 h 113"/>
                        <a:gd name="T4" fmla="*/ 0 w 138"/>
                        <a:gd name="T5" fmla="*/ 48 h 113"/>
                        <a:gd name="T6" fmla="*/ 22 w 138"/>
                        <a:gd name="T7" fmla="*/ 113 h 113"/>
                        <a:gd name="T8" fmla="*/ 138 w 138"/>
                        <a:gd name="T9" fmla="*/ 59 h 113"/>
                      </a:gdLst>
                      <a:ahLst/>
                      <a:cxnLst>
                        <a:cxn ang="0">
                          <a:pos x="T0" y="T1"/>
                        </a:cxn>
                        <a:cxn ang="0">
                          <a:pos x="T2" y="T3"/>
                        </a:cxn>
                        <a:cxn ang="0">
                          <a:pos x="T4" y="T5"/>
                        </a:cxn>
                        <a:cxn ang="0">
                          <a:pos x="T6" y="T7"/>
                        </a:cxn>
                        <a:cxn ang="0">
                          <a:pos x="T8" y="T9"/>
                        </a:cxn>
                      </a:cxnLst>
                      <a:rect l="0" t="0" r="r" b="b"/>
                      <a:pathLst>
                        <a:path w="138" h="113">
                          <a:moveTo>
                            <a:pt x="138" y="59"/>
                          </a:moveTo>
                          <a:cubicBezTo>
                            <a:pt x="103" y="0"/>
                            <a:pt x="103" y="0"/>
                            <a:pt x="103" y="0"/>
                          </a:cubicBezTo>
                          <a:cubicBezTo>
                            <a:pt x="69" y="18"/>
                            <a:pt x="35" y="34"/>
                            <a:pt x="0" y="48"/>
                          </a:cubicBezTo>
                          <a:cubicBezTo>
                            <a:pt x="22" y="113"/>
                            <a:pt x="22" y="113"/>
                            <a:pt x="22" y="113"/>
                          </a:cubicBezTo>
                          <a:cubicBezTo>
                            <a:pt x="62" y="98"/>
                            <a:pt x="101" y="80"/>
                            <a:pt x="138" y="59"/>
                          </a:cubicBezTo>
                          <a:close/>
                        </a:path>
                      </a:pathLst>
                    </a:custGeom>
                    <a:solidFill>
                      <a:schemeClr val="accent1">
                        <a:lumMod val="7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93" name="Freeform 20"/>
                    <p:cNvSpPr>
                      <a:spLocks/>
                    </p:cNvSpPr>
                    <p:nvPr/>
                  </p:nvSpPr>
                  <p:spPr bwMode="auto">
                    <a:xfrm>
                      <a:off x="1768981" y="1875634"/>
                      <a:ext cx="102253" cy="104814"/>
                    </a:xfrm>
                    <a:custGeom>
                      <a:avLst/>
                      <a:gdLst>
                        <a:gd name="T0" fmla="*/ 131 w 131"/>
                        <a:gd name="T1" fmla="*/ 39 h 136"/>
                        <a:gd name="T2" fmla="*/ 126 w 131"/>
                        <a:gd name="T3" fmla="*/ 36 h 136"/>
                        <a:gd name="T4" fmla="*/ 73 w 131"/>
                        <a:gd name="T5" fmla="*/ 0 h 136"/>
                        <a:gd name="T6" fmla="*/ 0 w 131"/>
                        <a:gd name="T7" fmla="*/ 86 h 136"/>
                        <a:gd name="T8" fmla="*/ 47 w 131"/>
                        <a:gd name="T9" fmla="*/ 136 h 136"/>
                        <a:gd name="T10" fmla="*/ 131 w 131"/>
                        <a:gd name="T11" fmla="*/ 39 h 136"/>
                      </a:gdLst>
                      <a:ahLst/>
                      <a:cxnLst>
                        <a:cxn ang="0">
                          <a:pos x="T0" y="T1"/>
                        </a:cxn>
                        <a:cxn ang="0">
                          <a:pos x="T2" y="T3"/>
                        </a:cxn>
                        <a:cxn ang="0">
                          <a:pos x="T4" y="T5"/>
                        </a:cxn>
                        <a:cxn ang="0">
                          <a:pos x="T6" y="T7"/>
                        </a:cxn>
                        <a:cxn ang="0">
                          <a:pos x="T8" y="T9"/>
                        </a:cxn>
                        <a:cxn ang="0">
                          <a:pos x="T10" y="T11"/>
                        </a:cxn>
                      </a:cxnLst>
                      <a:rect l="0" t="0" r="r" b="b"/>
                      <a:pathLst>
                        <a:path w="131" h="136">
                          <a:moveTo>
                            <a:pt x="131" y="39"/>
                          </a:moveTo>
                          <a:cubicBezTo>
                            <a:pt x="126" y="36"/>
                            <a:pt x="126" y="36"/>
                            <a:pt x="126" y="36"/>
                          </a:cubicBezTo>
                          <a:cubicBezTo>
                            <a:pt x="73" y="0"/>
                            <a:pt x="73" y="0"/>
                            <a:pt x="73" y="0"/>
                          </a:cubicBezTo>
                          <a:cubicBezTo>
                            <a:pt x="51" y="30"/>
                            <a:pt x="26" y="59"/>
                            <a:pt x="0" y="86"/>
                          </a:cubicBezTo>
                          <a:cubicBezTo>
                            <a:pt x="47" y="136"/>
                            <a:pt x="47" y="136"/>
                            <a:pt x="47" y="136"/>
                          </a:cubicBezTo>
                          <a:cubicBezTo>
                            <a:pt x="78" y="106"/>
                            <a:pt x="105" y="73"/>
                            <a:pt x="131" y="39"/>
                          </a:cubicBezTo>
                          <a:close/>
                        </a:path>
                      </a:pathLst>
                    </a:custGeom>
                    <a:solidFill>
                      <a:schemeClr val="accent1">
                        <a:lumMod val="7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94" name="Freeform 21"/>
                    <p:cNvSpPr>
                      <a:spLocks/>
                    </p:cNvSpPr>
                    <p:nvPr/>
                  </p:nvSpPr>
                  <p:spPr bwMode="auto">
                    <a:xfrm>
                      <a:off x="1669285" y="1972778"/>
                      <a:ext cx="104808" cy="97144"/>
                    </a:xfrm>
                    <a:custGeom>
                      <a:avLst/>
                      <a:gdLst>
                        <a:gd name="T0" fmla="*/ 138 w 138"/>
                        <a:gd name="T1" fmla="*/ 50 h 128"/>
                        <a:gd name="T2" fmla="*/ 90 w 138"/>
                        <a:gd name="T3" fmla="*/ 0 h 128"/>
                        <a:gd name="T4" fmla="*/ 0 w 138"/>
                        <a:gd name="T5" fmla="*/ 68 h 128"/>
                        <a:gd name="T6" fmla="*/ 36 w 138"/>
                        <a:gd name="T7" fmla="*/ 128 h 128"/>
                        <a:gd name="T8" fmla="*/ 138 w 138"/>
                        <a:gd name="T9" fmla="*/ 50 h 128"/>
                      </a:gdLst>
                      <a:ahLst/>
                      <a:cxnLst>
                        <a:cxn ang="0">
                          <a:pos x="T0" y="T1"/>
                        </a:cxn>
                        <a:cxn ang="0">
                          <a:pos x="T2" y="T3"/>
                        </a:cxn>
                        <a:cxn ang="0">
                          <a:pos x="T4" y="T5"/>
                        </a:cxn>
                        <a:cxn ang="0">
                          <a:pos x="T6" y="T7"/>
                        </a:cxn>
                        <a:cxn ang="0">
                          <a:pos x="T8" y="T9"/>
                        </a:cxn>
                      </a:cxnLst>
                      <a:rect l="0" t="0" r="r" b="b"/>
                      <a:pathLst>
                        <a:path w="138" h="128">
                          <a:moveTo>
                            <a:pt x="138" y="50"/>
                          </a:moveTo>
                          <a:cubicBezTo>
                            <a:pt x="90" y="0"/>
                            <a:pt x="90" y="0"/>
                            <a:pt x="90" y="0"/>
                          </a:cubicBezTo>
                          <a:cubicBezTo>
                            <a:pt x="62" y="25"/>
                            <a:pt x="31" y="48"/>
                            <a:pt x="0" y="68"/>
                          </a:cubicBezTo>
                          <a:cubicBezTo>
                            <a:pt x="36" y="128"/>
                            <a:pt x="36" y="128"/>
                            <a:pt x="36" y="128"/>
                          </a:cubicBezTo>
                          <a:cubicBezTo>
                            <a:pt x="71" y="104"/>
                            <a:pt x="106" y="78"/>
                            <a:pt x="138" y="50"/>
                          </a:cubicBezTo>
                          <a:close/>
                        </a:path>
                      </a:pathLst>
                    </a:custGeom>
                    <a:solidFill>
                      <a:schemeClr val="accent1">
                        <a:lumMod val="7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95" name="Freeform 22"/>
                    <p:cNvSpPr>
                      <a:spLocks/>
                    </p:cNvSpPr>
                    <p:nvPr/>
                  </p:nvSpPr>
                  <p:spPr bwMode="auto">
                    <a:xfrm>
                      <a:off x="1426434" y="2098043"/>
                      <a:ext cx="99697" cy="71580"/>
                    </a:xfrm>
                    <a:custGeom>
                      <a:avLst/>
                      <a:gdLst>
                        <a:gd name="T0" fmla="*/ 133 w 133"/>
                        <a:gd name="T1" fmla="*/ 66 h 93"/>
                        <a:gd name="T2" fmla="*/ 111 w 133"/>
                        <a:gd name="T3" fmla="*/ 0 h 93"/>
                        <a:gd name="T4" fmla="*/ 0 w 133"/>
                        <a:gd name="T5" fmla="*/ 24 h 93"/>
                        <a:gd name="T6" fmla="*/ 8 w 133"/>
                        <a:gd name="T7" fmla="*/ 93 h 93"/>
                        <a:gd name="T8" fmla="*/ 133 w 133"/>
                        <a:gd name="T9" fmla="*/ 66 h 93"/>
                      </a:gdLst>
                      <a:ahLst/>
                      <a:cxnLst>
                        <a:cxn ang="0">
                          <a:pos x="T0" y="T1"/>
                        </a:cxn>
                        <a:cxn ang="0">
                          <a:pos x="T2" y="T3"/>
                        </a:cxn>
                        <a:cxn ang="0">
                          <a:pos x="T4" y="T5"/>
                        </a:cxn>
                        <a:cxn ang="0">
                          <a:pos x="T6" y="T7"/>
                        </a:cxn>
                        <a:cxn ang="0">
                          <a:pos x="T8" y="T9"/>
                        </a:cxn>
                      </a:cxnLst>
                      <a:rect l="0" t="0" r="r" b="b"/>
                      <a:pathLst>
                        <a:path w="133" h="93">
                          <a:moveTo>
                            <a:pt x="133" y="66"/>
                          </a:moveTo>
                          <a:cubicBezTo>
                            <a:pt x="111" y="0"/>
                            <a:pt x="111" y="0"/>
                            <a:pt x="111" y="0"/>
                          </a:cubicBezTo>
                          <a:cubicBezTo>
                            <a:pt x="75" y="11"/>
                            <a:pt x="38" y="19"/>
                            <a:pt x="0" y="24"/>
                          </a:cubicBezTo>
                          <a:cubicBezTo>
                            <a:pt x="8" y="93"/>
                            <a:pt x="8" y="93"/>
                            <a:pt x="8" y="93"/>
                          </a:cubicBezTo>
                          <a:cubicBezTo>
                            <a:pt x="50" y="87"/>
                            <a:pt x="92" y="78"/>
                            <a:pt x="133" y="66"/>
                          </a:cubicBezTo>
                          <a:close/>
                        </a:path>
                      </a:pathLst>
                    </a:custGeom>
                    <a:solidFill>
                      <a:schemeClr val="accent1">
                        <a:lumMod val="7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96" name="Freeform 23"/>
                    <p:cNvSpPr>
                      <a:spLocks/>
                    </p:cNvSpPr>
                    <p:nvPr/>
                  </p:nvSpPr>
                  <p:spPr bwMode="auto">
                    <a:xfrm>
                      <a:off x="1907022" y="1637888"/>
                      <a:ext cx="76690" cy="104812"/>
                    </a:xfrm>
                    <a:custGeom>
                      <a:avLst/>
                      <a:gdLst>
                        <a:gd name="T0" fmla="*/ 99 w 99"/>
                        <a:gd name="T1" fmla="*/ 11 h 135"/>
                        <a:gd name="T2" fmla="*/ 30 w 99"/>
                        <a:gd name="T3" fmla="*/ 0 h 135"/>
                        <a:gd name="T4" fmla="*/ 0 w 99"/>
                        <a:gd name="T5" fmla="*/ 110 h 135"/>
                        <a:gd name="T6" fmla="*/ 64 w 99"/>
                        <a:gd name="T7" fmla="*/ 135 h 135"/>
                        <a:gd name="T8" fmla="*/ 99 w 99"/>
                        <a:gd name="T9" fmla="*/ 11 h 135"/>
                      </a:gdLst>
                      <a:ahLst/>
                      <a:cxnLst>
                        <a:cxn ang="0">
                          <a:pos x="T0" y="T1"/>
                        </a:cxn>
                        <a:cxn ang="0">
                          <a:pos x="T2" y="T3"/>
                        </a:cxn>
                        <a:cxn ang="0">
                          <a:pos x="T4" y="T5"/>
                        </a:cxn>
                        <a:cxn ang="0">
                          <a:pos x="T6" y="T7"/>
                        </a:cxn>
                        <a:cxn ang="0">
                          <a:pos x="T8" y="T9"/>
                        </a:cxn>
                      </a:cxnLst>
                      <a:rect l="0" t="0" r="r" b="b"/>
                      <a:pathLst>
                        <a:path w="99" h="135">
                          <a:moveTo>
                            <a:pt x="99" y="11"/>
                          </a:moveTo>
                          <a:cubicBezTo>
                            <a:pt x="30" y="0"/>
                            <a:pt x="30" y="0"/>
                            <a:pt x="30" y="0"/>
                          </a:cubicBezTo>
                          <a:cubicBezTo>
                            <a:pt x="23" y="37"/>
                            <a:pt x="13" y="74"/>
                            <a:pt x="0" y="110"/>
                          </a:cubicBezTo>
                          <a:cubicBezTo>
                            <a:pt x="64" y="135"/>
                            <a:pt x="64" y="135"/>
                            <a:pt x="64" y="135"/>
                          </a:cubicBezTo>
                          <a:cubicBezTo>
                            <a:pt x="79" y="95"/>
                            <a:pt x="90" y="53"/>
                            <a:pt x="99" y="11"/>
                          </a:cubicBezTo>
                          <a:close/>
                        </a:path>
                      </a:pathLst>
                    </a:custGeom>
                    <a:solidFill>
                      <a:schemeClr val="accent1">
                        <a:lumMod val="7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97" name="Freeform 24"/>
                    <p:cNvSpPr>
                      <a:spLocks/>
                    </p:cNvSpPr>
                    <p:nvPr/>
                  </p:nvSpPr>
                  <p:spPr bwMode="auto">
                    <a:xfrm>
                      <a:off x="1937698" y="1507510"/>
                      <a:ext cx="58796" cy="97144"/>
                    </a:xfrm>
                    <a:custGeom>
                      <a:avLst/>
                      <a:gdLst>
                        <a:gd name="T0" fmla="*/ 75 w 76"/>
                        <a:gd name="T1" fmla="*/ 0 h 128"/>
                        <a:gd name="T2" fmla="*/ 6 w 76"/>
                        <a:gd name="T3" fmla="*/ 3 h 128"/>
                        <a:gd name="T4" fmla="*/ 0 w 76"/>
                        <a:gd name="T5" fmla="*/ 117 h 128"/>
                        <a:gd name="T6" fmla="*/ 68 w 76"/>
                        <a:gd name="T7" fmla="*/ 128 h 128"/>
                        <a:gd name="T8" fmla="*/ 75 w 76"/>
                        <a:gd name="T9" fmla="*/ 0 h 128"/>
                      </a:gdLst>
                      <a:ahLst/>
                      <a:cxnLst>
                        <a:cxn ang="0">
                          <a:pos x="T0" y="T1"/>
                        </a:cxn>
                        <a:cxn ang="0">
                          <a:pos x="T2" y="T3"/>
                        </a:cxn>
                        <a:cxn ang="0">
                          <a:pos x="T4" y="T5"/>
                        </a:cxn>
                        <a:cxn ang="0">
                          <a:pos x="T6" y="T7"/>
                        </a:cxn>
                        <a:cxn ang="0">
                          <a:pos x="T8" y="T9"/>
                        </a:cxn>
                      </a:cxnLst>
                      <a:rect l="0" t="0" r="r" b="b"/>
                      <a:pathLst>
                        <a:path w="76" h="128">
                          <a:moveTo>
                            <a:pt x="75" y="0"/>
                          </a:moveTo>
                          <a:cubicBezTo>
                            <a:pt x="6" y="3"/>
                            <a:pt x="6" y="3"/>
                            <a:pt x="6" y="3"/>
                          </a:cubicBezTo>
                          <a:cubicBezTo>
                            <a:pt x="6" y="41"/>
                            <a:pt x="4" y="79"/>
                            <a:pt x="0" y="117"/>
                          </a:cubicBezTo>
                          <a:cubicBezTo>
                            <a:pt x="68" y="128"/>
                            <a:pt x="68" y="128"/>
                            <a:pt x="68" y="128"/>
                          </a:cubicBezTo>
                          <a:cubicBezTo>
                            <a:pt x="73" y="85"/>
                            <a:pt x="76" y="42"/>
                            <a:pt x="75" y="0"/>
                          </a:cubicBezTo>
                          <a:close/>
                        </a:path>
                      </a:pathLst>
                    </a:custGeom>
                    <a:solidFill>
                      <a:schemeClr val="accent1">
                        <a:lumMod val="7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98" name="Freeform 25"/>
                    <p:cNvSpPr>
                      <a:spLocks/>
                    </p:cNvSpPr>
                    <p:nvPr/>
                  </p:nvSpPr>
                  <p:spPr bwMode="auto">
                    <a:xfrm>
                      <a:off x="1288393" y="2121050"/>
                      <a:ext cx="99697" cy="56241"/>
                    </a:xfrm>
                    <a:custGeom>
                      <a:avLst/>
                      <a:gdLst>
                        <a:gd name="T0" fmla="*/ 129 w 129"/>
                        <a:gd name="T1" fmla="*/ 68 h 72"/>
                        <a:gd name="T2" fmla="*/ 121 w 129"/>
                        <a:gd name="T3" fmla="*/ 0 h 72"/>
                        <a:gd name="T4" fmla="*/ 8 w 129"/>
                        <a:gd name="T5" fmla="*/ 0 h 72"/>
                        <a:gd name="T6" fmla="*/ 0 w 129"/>
                        <a:gd name="T7" fmla="*/ 68 h 72"/>
                        <a:gd name="T8" fmla="*/ 129 w 129"/>
                        <a:gd name="T9" fmla="*/ 68 h 72"/>
                      </a:gdLst>
                      <a:ahLst/>
                      <a:cxnLst>
                        <a:cxn ang="0">
                          <a:pos x="T0" y="T1"/>
                        </a:cxn>
                        <a:cxn ang="0">
                          <a:pos x="T2" y="T3"/>
                        </a:cxn>
                        <a:cxn ang="0">
                          <a:pos x="T4" y="T5"/>
                        </a:cxn>
                        <a:cxn ang="0">
                          <a:pos x="T6" y="T7"/>
                        </a:cxn>
                        <a:cxn ang="0">
                          <a:pos x="T8" y="T9"/>
                        </a:cxn>
                      </a:cxnLst>
                      <a:rect l="0" t="0" r="r" b="b"/>
                      <a:pathLst>
                        <a:path w="129" h="72">
                          <a:moveTo>
                            <a:pt x="129" y="68"/>
                          </a:moveTo>
                          <a:cubicBezTo>
                            <a:pt x="121" y="0"/>
                            <a:pt x="121" y="0"/>
                            <a:pt x="121" y="0"/>
                          </a:cubicBezTo>
                          <a:cubicBezTo>
                            <a:pt x="83" y="2"/>
                            <a:pt x="46" y="2"/>
                            <a:pt x="8" y="0"/>
                          </a:cubicBezTo>
                          <a:cubicBezTo>
                            <a:pt x="0" y="68"/>
                            <a:pt x="0" y="68"/>
                            <a:pt x="0" y="68"/>
                          </a:cubicBezTo>
                          <a:cubicBezTo>
                            <a:pt x="43" y="72"/>
                            <a:pt x="86" y="72"/>
                            <a:pt x="129" y="68"/>
                          </a:cubicBezTo>
                          <a:close/>
                        </a:path>
                      </a:pathLst>
                    </a:custGeom>
                    <a:solidFill>
                      <a:schemeClr val="accent1">
                        <a:lumMod val="7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99" name="Freeform 26"/>
                    <p:cNvSpPr>
                      <a:spLocks/>
                    </p:cNvSpPr>
                    <p:nvPr/>
                  </p:nvSpPr>
                  <p:spPr bwMode="auto">
                    <a:xfrm>
                      <a:off x="1850783" y="1763151"/>
                      <a:ext cx="89472" cy="107370"/>
                    </a:xfrm>
                    <a:custGeom>
                      <a:avLst/>
                      <a:gdLst>
                        <a:gd name="T0" fmla="*/ 117 w 117"/>
                        <a:gd name="T1" fmla="*/ 26 h 139"/>
                        <a:gd name="T2" fmla="*/ 83 w 117"/>
                        <a:gd name="T3" fmla="*/ 12 h 139"/>
                        <a:gd name="T4" fmla="*/ 53 w 117"/>
                        <a:gd name="T5" fmla="*/ 0 h 139"/>
                        <a:gd name="T6" fmla="*/ 0 w 117"/>
                        <a:gd name="T7" fmla="*/ 100 h 139"/>
                        <a:gd name="T8" fmla="*/ 57 w 117"/>
                        <a:gd name="T9" fmla="*/ 139 h 139"/>
                        <a:gd name="T10" fmla="*/ 117 w 117"/>
                        <a:gd name="T11" fmla="*/ 26 h 139"/>
                      </a:gdLst>
                      <a:ahLst/>
                      <a:cxnLst>
                        <a:cxn ang="0">
                          <a:pos x="T0" y="T1"/>
                        </a:cxn>
                        <a:cxn ang="0">
                          <a:pos x="T2" y="T3"/>
                        </a:cxn>
                        <a:cxn ang="0">
                          <a:pos x="T4" y="T5"/>
                        </a:cxn>
                        <a:cxn ang="0">
                          <a:pos x="T6" y="T7"/>
                        </a:cxn>
                        <a:cxn ang="0">
                          <a:pos x="T8" y="T9"/>
                        </a:cxn>
                        <a:cxn ang="0">
                          <a:pos x="T10" y="T11"/>
                        </a:cxn>
                      </a:cxnLst>
                      <a:rect l="0" t="0" r="r" b="b"/>
                      <a:pathLst>
                        <a:path w="117" h="139">
                          <a:moveTo>
                            <a:pt x="117" y="26"/>
                          </a:moveTo>
                          <a:cubicBezTo>
                            <a:pt x="83" y="12"/>
                            <a:pt x="83" y="12"/>
                            <a:pt x="83" y="12"/>
                          </a:cubicBezTo>
                          <a:cubicBezTo>
                            <a:pt x="53" y="0"/>
                            <a:pt x="53" y="0"/>
                            <a:pt x="53" y="0"/>
                          </a:cubicBezTo>
                          <a:cubicBezTo>
                            <a:pt x="37" y="35"/>
                            <a:pt x="20" y="68"/>
                            <a:pt x="0" y="100"/>
                          </a:cubicBezTo>
                          <a:cubicBezTo>
                            <a:pt x="57" y="139"/>
                            <a:pt x="57" y="139"/>
                            <a:pt x="57" y="139"/>
                          </a:cubicBezTo>
                          <a:cubicBezTo>
                            <a:pt x="80" y="103"/>
                            <a:pt x="100" y="65"/>
                            <a:pt x="117" y="26"/>
                          </a:cubicBezTo>
                          <a:close/>
                        </a:path>
                      </a:pathLst>
                    </a:custGeom>
                    <a:solidFill>
                      <a:schemeClr val="accent1">
                        <a:lumMod val="7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300" name="Freeform 27"/>
                    <p:cNvSpPr>
                      <a:spLocks/>
                    </p:cNvSpPr>
                    <p:nvPr/>
                  </p:nvSpPr>
                  <p:spPr bwMode="auto">
                    <a:xfrm>
                      <a:off x="692771" y="1637888"/>
                      <a:ext cx="76690" cy="104812"/>
                    </a:xfrm>
                    <a:custGeom>
                      <a:avLst/>
                      <a:gdLst>
                        <a:gd name="T0" fmla="*/ 99 w 99"/>
                        <a:gd name="T1" fmla="*/ 110 h 135"/>
                        <a:gd name="T2" fmla="*/ 69 w 99"/>
                        <a:gd name="T3" fmla="*/ 0 h 135"/>
                        <a:gd name="T4" fmla="*/ 0 w 99"/>
                        <a:gd name="T5" fmla="*/ 11 h 135"/>
                        <a:gd name="T6" fmla="*/ 35 w 99"/>
                        <a:gd name="T7" fmla="*/ 135 h 135"/>
                        <a:gd name="T8" fmla="*/ 99 w 99"/>
                        <a:gd name="T9" fmla="*/ 110 h 135"/>
                      </a:gdLst>
                      <a:ahLst/>
                      <a:cxnLst>
                        <a:cxn ang="0">
                          <a:pos x="T0" y="T1"/>
                        </a:cxn>
                        <a:cxn ang="0">
                          <a:pos x="T2" y="T3"/>
                        </a:cxn>
                        <a:cxn ang="0">
                          <a:pos x="T4" y="T5"/>
                        </a:cxn>
                        <a:cxn ang="0">
                          <a:pos x="T6" y="T7"/>
                        </a:cxn>
                        <a:cxn ang="0">
                          <a:pos x="T8" y="T9"/>
                        </a:cxn>
                      </a:cxnLst>
                      <a:rect l="0" t="0" r="r" b="b"/>
                      <a:pathLst>
                        <a:path w="99" h="135">
                          <a:moveTo>
                            <a:pt x="99" y="110"/>
                          </a:moveTo>
                          <a:cubicBezTo>
                            <a:pt x="86" y="74"/>
                            <a:pt x="76" y="37"/>
                            <a:pt x="69" y="0"/>
                          </a:cubicBezTo>
                          <a:cubicBezTo>
                            <a:pt x="0" y="11"/>
                            <a:pt x="0" y="11"/>
                            <a:pt x="0" y="11"/>
                          </a:cubicBezTo>
                          <a:cubicBezTo>
                            <a:pt x="9" y="53"/>
                            <a:pt x="20" y="95"/>
                            <a:pt x="35" y="135"/>
                          </a:cubicBezTo>
                          <a:lnTo>
                            <a:pt x="99" y="110"/>
                          </a:lnTo>
                          <a:close/>
                        </a:path>
                      </a:pathLst>
                    </a:custGeom>
                    <a:solidFill>
                      <a:schemeClr val="accent1">
                        <a:lumMod val="7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301" name="Freeform 28"/>
                    <p:cNvSpPr>
                      <a:spLocks/>
                    </p:cNvSpPr>
                    <p:nvPr/>
                  </p:nvSpPr>
                  <p:spPr bwMode="auto">
                    <a:xfrm>
                      <a:off x="736228" y="1763151"/>
                      <a:ext cx="89472" cy="107370"/>
                    </a:xfrm>
                    <a:custGeom>
                      <a:avLst/>
                      <a:gdLst>
                        <a:gd name="T0" fmla="*/ 118 w 118"/>
                        <a:gd name="T1" fmla="*/ 100 h 139"/>
                        <a:gd name="T2" fmla="*/ 64 w 118"/>
                        <a:gd name="T3" fmla="*/ 0 h 139"/>
                        <a:gd name="T4" fmla="*/ 35 w 118"/>
                        <a:gd name="T5" fmla="*/ 12 h 139"/>
                        <a:gd name="T6" fmla="*/ 0 w 118"/>
                        <a:gd name="T7" fmla="*/ 26 h 139"/>
                        <a:gd name="T8" fmla="*/ 60 w 118"/>
                        <a:gd name="T9" fmla="*/ 139 h 139"/>
                        <a:gd name="T10" fmla="*/ 118 w 118"/>
                        <a:gd name="T11" fmla="*/ 100 h 139"/>
                      </a:gdLst>
                      <a:ahLst/>
                      <a:cxnLst>
                        <a:cxn ang="0">
                          <a:pos x="T0" y="T1"/>
                        </a:cxn>
                        <a:cxn ang="0">
                          <a:pos x="T2" y="T3"/>
                        </a:cxn>
                        <a:cxn ang="0">
                          <a:pos x="T4" y="T5"/>
                        </a:cxn>
                        <a:cxn ang="0">
                          <a:pos x="T6" y="T7"/>
                        </a:cxn>
                        <a:cxn ang="0">
                          <a:pos x="T8" y="T9"/>
                        </a:cxn>
                        <a:cxn ang="0">
                          <a:pos x="T10" y="T11"/>
                        </a:cxn>
                      </a:cxnLst>
                      <a:rect l="0" t="0" r="r" b="b"/>
                      <a:pathLst>
                        <a:path w="118" h="139">
                          <a:moveTo>
                            <a:pt x="118" y="100"/>
                          </a:moveTo>
                          <a:cubicBezTo>
                            <a:pt x="98" y="68"/>
                            <a:pt x="80" y="35"/>
                            <a:pt x="64" y="0"/>
                          </a:cubicBezTo>
                          <a:cubicBezTo>
                            <a:pt x="35" y="12"/>
                            <a:pt x="35" y="12"/>
                            <a:pt x="35" y="12"/>
                          </a:cubicBezTo>
                          <a:cubicBezTo>
                            <a:pt x="0" y="26"/>
                            <a:pt x="0" y="26"/>
                            <a:pt x="0" y="26"/>
                          </a:cubicBezTo>
                          <a:cubicBezTo>
                            <a:pt x="17" y="65"/>
                            <a:pt x="37" y="103"/>
                            <a:pt x="60" y="139"/>
                          </a:cubicBezTo>
                          <a:lnTo>
                            <a:pt x="118" y="100"/>
                          </a:lnTo>
                          <a:close/>
                        </a:path>
                      </a:pathLst>
                    </a:custGeom>
                    <a:solidFill>
                      <a:schemeClr val="accent1">
                        <a:lumMod val="7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302" name="Freeform 29"/>
                    <p:cNvSpPr>
                      <a:spLocks/>
                    </p:cNvSpPr>
                    <p:nvPr/>
                  </p:nvSpPr>
                  <p:spPr bwMode="auto">
                    <a:xfrm>
                      <a:off x="679989" y="1507510"/>
                      <a:ext cx="58796" cy="97144"/>
                    </a:xfrm>
                    <a:custGeom>
                      <a:avLst/>
                      <a:gdLst>
                        <a:gd name="T0" fmla="*/ 8 w 77"/>
                        <a:gd name="T1" fmla="*/ 128 h 128"/>
                        <a:gd name="T2" fmla="*/ 77 w 77"/>
                        <a:gd name="T3" fmla="*/ 117 h 128"/>
                        <a:gd name="T4" fmla="*/ 70 w 77"/>
                        <a:gd name="T5" fmla="*/ 3 h 128"/>
                        <a:gd name="T6" fmla="*/ 1 w 77"/>
                        <a:gd name="T7" fmla="*/ 0 h 128"/>
                        <a:gd name="T8" fmla="*/ 8 w 77"/>
                        <a:gd name="T9" fmla="*/ 128 h 128"/>
                      </a:gdLst>
                      <a:ahLst/>
                      <a:cxnLst>
                        <a:cxn ang="0">
                          <a:pos x="T0" y="T1"/>
                        </a:cxn>
                        <a:cxn ang="0">
                          <a:pos x="T2" y="T3"/>
                        </a:cxn>
                        <a:cxn ang="0">
                          <a:pos x="T4" y="T5"/>
                        </a:cxn>
                        <a:cxn ang="0">
                          <a:pos x="T6" y="T7"/>
                        </a:cxn>
                        <a:cxn ang="0">
                          <a:pos x="T8" y="T9"/>
                        </a:cxn>
                      </a:cxnLst>
                      <a:rect l="0" t="0" r="r" b="b"/>
                      <a:pathLst>
                        <a:path w="77" h="128">
                          <a:moveTo>
                            <a:pt x="8" y="128"/>
                          </a:moveTo>
                          <a:cubicBezTo>
                            <a:pt x="77" y="117"/>
                            <a:pt x="77" y="117"/>
                            <a:pt x="77" y="117"/>
                          </a:cubicBezTo>
                          <a:cubicBezTo>
                            <a:pt x="72" y="79"/>
                            <a:pt x="70" y="41"/>
                            <a:pt x="70" y="3"/>
                          </a:cubicBezTo>
                          <a:cubicBezTo>
                            <a:pt x="1" y="0"/>
                            <a:pt x="1" y="0"/>
                            <a:pt x="1" y="0"/>
                          </a:cubicBezTo>
                          <a:cubicBezTo>
                            <a:pt x="0" y="42"/>
                            <a:pt x="3" y="85"/>
                            <a:pt x="8" y="128"/>
                          </a:cubicBezTo>
                          <a:close/>
                        </a:path>
                      </a:pathLst>
                    </a:custGeom>
                    <a:solidFill>
                      <a:schemeClr val="bg1">
                        <a:lumMod val="8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303" name="Freeform 30"/>
                    <p:cNvSpPr>
                      <a:spLocks/>
                    </p:cNvSpPr>
                    <p:nvPr/>
                  </p:nvSpPr>
                  <p:spPr bwMode="auto">
                    <a:xfrm>
                      <a:off x="805249" y="1875634"/>
                      <a:ext cx="102253" cy="104814"/>
                    </a:xfrm>
                    <a:custGeom>
                      <a:avLst/>
                      <a:gdLst>
                        <a:gd name="T0" fmla="*/ 131 w 131"/>
                        <a:gd name="T1" fmla="*/ 86 h 136"/>
                        <a:gd name="T2" fmla="*/ 58 w 131"/>
                        <a:gd name="T3" fmla="*/ 0 h 136"/>
                        <a:gd name="T4" fmla="*/ 16 w 131"/>
                        <a:gd name="T5" fmla="*/ 28 h 136"/>
                        <a:gd name="T6" fmla="*/ 0 w 131"/>
                        <a:gd name="T7" fmla="*/ 39 h 136"/>
                        <a:gd name="T8" fmla="*/ 84 w 131"/>
                        <a:gd name="T9" fmla="*/ 136 h 136"/>
                        <a:gd name="T10" fmla="*/ 131 w 131"/>
                        <a:gd name="T11" fmla="*/ 86 h 136"/>
                      </a:gdLst>
                      <a:ahLst/>
                      <a:cxnLst>
                        <a:cxn ang="0">
                          <a:pos x="T0" y="T1"/>
                        </a:cxn>
                        <a:cxn ang="0">
                          <a:pos x="T2" y="T3"/>
                        </a:cxn>
                        <a:cxn ang="0">
                          <a:pos x="T4" y="T5"/>
                        </a:cxn>
                        <a:cxn ang="0">
                          <a:pos x="T6" y="T7"/>
                        </a:cxn>
                        <a:cxn ang="0">
                          <a:pos x="T8" y="T9"/>
                        </a:cxn>
                        <a:cxn ang="0">
                          <a:pos x="T10" y="T11"/>
                        </a:cxn>
                      </a:cxnLst>
                      <a:rect l="0" t="0" r="r" b="b"/>
                      <a:pathLst>
                        <a:path w="131" h="136">
                          <a:moveTo>
                            <a:pt x="131" y="86"/>
                          </a:moveTo>
                          <a:cubicBezTo>
                            <a:pt x="105" y="59"/>
                            <a:pt x="80" y="30"/>
                            <a:pt x="58" y="0"/>
                          </a:cubicBezTo>
                          <a:cubicBezTo>
                            <a:pt x="16" y="28"/>
                            <a:pt x="16" y="28"/>
                            <a:pt x="16" y="28"/>
                          </a:cubicBezTo>
                          <a:cubicBezTo>
                            <a:pt x="0" y="39"/>
                            <a:pt x="0" y="39"/>
                            <a:pt x="0" y="39"/>
                          </a:cubicBezTo>
                          <a:cubicBezTo>
                            <a:pt x="26" y="73"/>
                            <a:pt x="54" y="106"/>
                            <a:pt x="84" y="136"/>
                          </a:cubicBezTo>
                          <a:lnTo>
                            <a:pt x="131" y="86"/>
                          </a:lnTo>
                          <a:close/>
                        </a:path>
                      </a:pathLst>
                    </a:custGeom>
                    <a:solidFill>
                      <a:schemeClr val="accent1">
                        <a:lumMod val="7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304" name="Freeform 31"/>
                    <p:cNvSpPr>
                      <a:spLocks/>
                    </p:cNvSpPr>
                    <p:nvPr/>
                  </p:nvSpPr>
                  <p:spPr bwMode="auto">
                    <a:xfrm>
                      <a:off x="1017423" y="2046915"/>
                      <a:ext cx="107365" cy="86918"/>
                    </a:xfrm>
                    <a:custGeom>
                      <a:avLst/>
                      <a:gdLst>
                        <a:gd name="T0" fmla="*/ 138 w 138"/>
                        <a:gd name="T1" fmla="*/ 48 h 113"/>
                        <a:gd name="T2" fmla="*/ 36 w 138"/>
                        <a:gd name="T3" fmla="*/ 0 h 113"/>
                        <a:gd name="T4" fmla="*/ 7 w 138"/>
                        <a:gd name="T5" fmla="*/ 48 h 113"/>
                        <a:gd name="T6" fmla="*/ 0 w 138"/>
                        <a:gd name="T7" fmla="*/ 59 h 113"/>
                        <a:gd name="T8" fmla="*/ 116 w 138"/>
                        <a:gd name="T9" fmla="*/ 113 h 113"/>
                        <a:gd name="T10" fmla="*/ 138 w 138"/>
                        <a:gd name="T11" fmla="*/ 48 h 113"/>
                      </a:gdLst>
                      <a:ahLst/>
                      <a:cxnLst>
                        <a:cxn ang="0">
                          <a:pos x="T0" y="T1"/>
                        </a:cxn>
                        <a:cxn ang="0">
                          <a:pos x="T2" y="T3"/>
                        </a:cxn>
                        <a:cxn ang="0">
                          <a:pos x="T4" y="T5"/>
                        </a:cxn>
                        <a:cxn ang="0">
                          <a:pos x="T6" y="T7"/>
                        </a:cxn>
                        <a:cxn ang="0">
                          <a:pos x="T8" y="T9"/>
                        </a:cxn>
                        <a:cxn ang="0">
                          <a:pos x="T10" y="T11"/>
                        </a:cxn>
                      </a:cxnLst>
                      <a:rect l="0" t="0" r="r" b="b"/>
                      <a:pathLst>
                        <a:path w="138" h="113">
                          <a:moveTo>
                            <a:pt x="138" y="48"/>
                          </a:moveTo>
                          <a:cubicBezTo>
                            <a:pt x="103" y="34"/>
                            <a:pt x="69" y="18"/>
                            <a:pt x="36" y="0"/>
                          </a:cubicBezTo>
                          <a:cubicBezTo>
                            <a:pt x="7" y="48"/>
                            <a:pt x="7" y="48"/>
                            <a:pt x="7" y="48"/>
                          </a:cubicBezTo>
                          <a:cubicBezTo>
                            <a:pt x="0" y="59"/>
                            <a:pt x="0" y="59"/>
                            <a:pt x="0" y="59"/>
                          </a:cubicBezTo>
                          <a:cubicBezTo>
                            <a:pt x="37" y="80"/>
                            <a:pt x="76" y="98"/>
                            <a:pt x="116" y="113"/>
                          </a:cubicBezTo>
                          <a:lnTo>
                            <a:pt x="138" y="48"/>
                          </a:lnTo>
                          <a:close/>
                        </a:path>
                      </a:pathLst>
                    </a:custGeom>
                    <a:solidFill>
                      <a:schemeClr val="accent1">
                        <a:lumMod val="7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305" name="Freeform 32"/>
                    <p:cNvSpPr>
                      <a:spLocks/>
                    </p:cNvSpPr>
                    <p:nvPr/>
                  </p:nvSpPr>
                  <p:spPr bwMode="auto">
                    <a:xfrm>
                      <a:off x="1150352" y="2098043"/>
                      <a:ext cx="99697" cy="71580"/>
                    </a:xfrm>
                    <a:custGeom>
                      <a:avLst/>
                      <a:gdLst>
                        <a:gd name="T0" fmla="*/ 0 w 133"/>
                        <a:gd name="T1" fmla="*/ 66 h 93"/>
                        <a:gd name="T2" fmla="*/ 125 w 133"/>
                        <a:gd name="T3" fmla="*/ 93 h 93"/>
                        <a:gd name="T4" fmla="*/ 133 w 133"/>
                        <a:gd name="T5" fmla="*/ 24 h 93"/>
                        <a:gd name="T6" fmla="*/ 22 w 133"/>
                        <a:gd name="T7" fmla="*/ 0 h 93"/>
                        <a:gd name="T8" fmla="*/ 20 w 133"/>
                        <a:gd name="T9" fmla="*/ 7 h 93"/>
                        <a:gd name="T10" fmla="*/ 0 w 133"/>
                        <a:gd name="T11" fmla="*/ 66 h 93"/>
                      </a:gdLst>
                      <a:ahLst/>
                      <a:cxnLst>
                        <a:cxn ang="0">
                          <a:pos x="T0" y="T1"/>
                        </a:cxn>
                        <a:cxn ang="0">
                          <a:pos x="T2" y="T3"/>
                        </a:cxn>
                        <a:cxn ang="0">
                          <a:pos x="T4" y="T5"/>
                        </a:cxn>
                        <a:cxn ang="0">
                          <a:pos x="T6" y="T7"/>
                        </a:cxn>
                        <a:cxn ang="0">
                          <a:pos x="T8" y="T9"/>
                        </a:cxn>
                        <a:cxn ang="0">
                          <a:pos x="T10" y="T11"/>
                        </a:cxn>
                      </a:cxnLst>
                      <a:rect l="0" t="0" r="r" b="b"/>
                      <a:pathLst>
                        <a:path w="133" h="93">
                          <a:moveTo>
                            <a:pt x="0" y="66"/>
                          </a:moveTo>
                          <a:cubicBezTo>
                            <a:pt x="41" y="78"/>
                            <a:pt x="83" y="87"/>
                            <a:pt x="125" y="93"/>
                          </a:cubicBezTo>
                          <a:cubicBezTo>
                            <a:pt x="133" y="24"/>
                            <a:pt x="133" y="24"/>
                            <a:pt x="133" y="24"/>
                          </a:cubicBezTo>
                          <a:cubicBezTo>
                            <a:pt x="95" y="19"/>
                            <a:pt x="58" y="11"/>
                            <a:pt x="22" y="0"/>
                          </a:cubicBezTo>
                          <a:cubicBezTo>
                            <a:pt x="20" y="7"/>
                            <a:pt x="20" y="7"/>
                            <a:pt x="20" y="7"/>
                          </a:cubicBezTo>
                          <a:lnTo>
                            <a:pt x="0" y="66"/>
                          </a:lnTo>
                          <a:close/>
                        </a:path>
                      </a:pathLst>
                    </a:custGeom>
                    <a:solidFill>
                      <a:schemeClr val="accent1">
                        <a:lumMod val="7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306" name="Freeform 33"/>
                    <p:cNvSpPr>
                      <a:spLocks/>
                    </p:cNvSpPr>
                    <p:nvPr/>
                  </p:nvSpPr>
                  <p:spPr bwMode="auto">
                    <a:xfrm>
                      <a:off x="902389" y="1972778"/>
                      <a:ext cx="104808" cy="97144"/>
                    </a:xfrm>
                    <a:custGeom>
                      <a:avLst/>
                      <a:gdLst>
                        <a:gd name="T0" fmla="*/ 138 w 138"/>
                        <a:gd name="T1" fmla="*/ 68 h 128"/>
                        <a:gd name="T2" fmla="*/ 48 w 138"/>
                        <a:gd name="T3" fmla="*/ 0 h 128"/>
                        <a:gd name="T4" fmla="*/ 8 w 138"/>
                        <a:gd name="T5" fmla="*/ 42 h 128"/>
                        <a:gd name="T6" fmla="*/ 0 w 138"/>
                        <a:gd name="T7" fmla="*/ 50 h 128"/>
                        <a:gd name="T8" fmla="*/ 103 w 138"/>
                        <a:gd name="T9" fmla="*/ 128 h 128"/>
                        <a:gd name="T10" fmla="*/ 138 w 138"/>
                        <a:gd name="T11" fmla="*/ 68 h 128"/>
                      </a:gdLst>
                      <a:ahLst/>
                      <a:cxnLst>
                        <a:cxn ang="0">
                          <a:pos x="T0" y="T1"/>
                        </a:cxn>
                        <a:cxn ang="0">
                          <a:pos x="T2" y="T3"/>
                        </a:cxn>
                        <a:cxn ang="0">
                          <a:pos x="T4" y="T5"/>
                        </a:cxn>
                        <a:cxn ang="0">
                          <a:pos x="T6" y="T7"/>
                        </a:cxn>
                        <a:cxn ang="0">
                          <a:pos x="T8" y="T9"/>
                        </a:cxn>
                        <a:cxn ang="0">
                          <a:pos x="T10" y="T11"/>
                        </a:cxn>
                      </a:cxnLst>
                      <a:rect l="0" t="0" r="r" b="b"/>
                      <a:pathLst>
                        <a:path w="138" h="128">
                          <a:moveTo>
                            <a:pt x="138" y="68"/>
                          </a:moveTo>
                          <a:cubicBezTo>
                            <a:pt x="107" y="48"/>
                            <a:pt x="76" y="25"/>
                            <a:pt x="48" y="0"/>
                          </a:cubicBezTo>
                          <a:cubicBezTo>
                            <a:pt x="8" y="42"/>
                            <a:pt x="8" y="42"/>
                            <a:pt x="8" y="42"/>
                          </a:cubicBezTo>
                          <a:cubicBezTo>
                            <a:pt x="0" y="50"/>
                            <a:pt x="0" y="50"/>
                            <a:pt x="0" y="50"/>
                          </a:cubicBezTo>
                          <a:cubicBezTo>
                            <a:pt x="32" y="78"/>
                            <a:pt x="67" y="104"/>
                            <a:pt x="103" y="128"/>
                          </a:cubicBezTo>
                          <a:lnTo>
                            <a:pt x="138" y="68"/>
                          </a:lnTo>
                          <a:close/>
                        </a:path>
                      </a:pathLst>
                    </a:custGeom>
                    <a:solidFill>
                      <a:schemeClr val="accent1">
                        <a:lumMod val="7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grpSp>
              <p:sp>
                <p:nvSpPr>
                  <p:cNvPr id="18480" name="TextBox 276"/>
                  <p:cNvSpPr txBox="1">
                    <a:spLocks noChangeArrowheads="1"/>
                  </p:cNvSpPr>
                  <p:nvPr/>
                </p:nvSpPr>
                <p:spPr bwMode="auto">
                  <a:xfrm>
                    <a:off x="507007" y="5263294"/>
                    <a:ext cx="1096644" cy="184647"/>
                  </a:xfrm>
                  <a:prstGeom prst="rect">
                    <a:avLst/>
                  </a:prstGeom>
                  <a:noFill/>
                  <a:ln w="9525">
                    <a:noFill/>
                    <a:miter lim="800000"/>
                    <a:headEnd/>
                    <a:tailEnd/>
                  </a:ln>
                </p:spPr>
                <p:txBody>
                  <a:bodyPr lIns="0" tIns="0" rIns="0" bIns="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DF5327"/>
                      </a:solidFill>
                      <a:effectLst/>
                      <a:uLnTx/>
                      <a:uFillTx/>
                      <a:latin typeface="Calibri" pitchFamily="34" charset="0"/>
                      <a:ea typeface="+mn-ea"/>
                      <a:cs typeface="+mn-cs"/>
                    </a:endParaRPr>
                  </a:p>
                </p:txBody>
              </p:sp>
            </p:grpSp>
            <p:grpSp>
              <p:nvGrpSpPr>
                <p:cNvPr id="18439" name="Group 306"/>
                <p:cNvGrpSpPr>
                  <a:grpSpLocks/>
                </p:cNvGrpSpPr>
                <p:nvPr/>
              </p:nvGrpSpPr>
              <p:grpSpPr bwMode="auto">
                <a:xfrm>
                  <a:off x="7739812" y="699014"/>
                  <a:ext cx="1096644" cy="1070379"/>
                  <a:chOff x="507007" y="5263294"/>
                  <a:chExt cx="1096644" cy="1070379"/>
                </a:xfrm>
              </p:grpSpPr>
              <p:sp>
                <p:nvSpPr>
                  <p:cNvPr id="308" name="Oval 307"/>
                  <p:cNvSpPr/>
                  <p:nvPr/>
                </p:nvSpPr>
                <p:spPr>
                  <a:xfrm>
                    <a:off x="776683" y="5646359"/>
                    <a:ext cx="557132" cy="557153"/>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orbel" panose="020B0503020204020204"/>
                      <a:ea typeface="+mn-ea"/>
                      <a:cs typeface="+mn-cs"/>
                    </a:endParaRPr>
                  </a:p>
                </p:txBody>
              </p:sp>
              <p:sp>
                <p:nvSpPr>
                  <p:cNvPr id="18445" name="TextBox 308"/>
                  <p:cNvSpPr txBox="1">
                    <a:spLocks noChangeArrowheads="1"/>
                  </p:cNvSpPr>
                  <p:nvPr/>
                </p:nvSpPr>
                <p:spPr bwMode="auto">
                  <a:xfrm>
                    <a:off x="881564" y="5832887"/>
                    <a:ext cx="347530" cy="184647"/>
                  </a:xfrm>
                  <a:prstGeom prst="rect">
                    <a:avLst/>
                  </a:prstGeom>
                  <a:noFill/>
                  <a:ln w="9525">
                    <a:noFill/>
                    <a:miter lim="800000"/>
                    <a:headEnd/>
                    <a:tailEnd/>
                  </a:ln>
                </p:spPr>
                <p:txBody>
                  <a:bodyPr lIns="0" tIns="0" rIns="0" bIns="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DF5327"/>
                      </a:solidFill>
                      <a:effectLst/>
                      <a:uLnTx/>
                      <a:uFillTx/>
                      <a:latin typeface="Calibri" pitchFamily="34" charset="0"/>
                      <a:ea typeface="+mn-ea"/>
                      <a:cs typeface="+mn-cs"/>
                    </a:endParaRPr>
                  </a:p>
                </p:txBody>
              </p:sp>
              <p:grpSp>
                <p:nvGrpSpPr>
                  <p:cNvPr id="18440" name="Group 309"/>
                  <p:cNvGrpSpPr>
                    <a:grpSpLocks/>
                  </p:cNvGrpSpPr>
                  <p:nvPr/>
                </p:nvGrpSpPr>
                <p:grpSpPr bwMode="auto">
                  <a:xfrm>
                    <a:off x="646675" y="5516767"/>
                    <a:ext cx="817309" cy="816906"/>
                    <a:chOff x="680092" y="861655"/>
                    <a:chExt cx="1316284" cy="1315636"/>
                  </a:xfrm>
                </p:grpSpPr>
                <p:sp>
                  <p:nvSpPr>
                    <p:cNvPr id="312" name="Freeform 5"/>
                    <p:cNvSpPr>
                      <a:spLocks/>
                    </p:cNvSpPr>
                    <p:nvPr/>
                  </p:nvSpPr>
                  <p:spPr bwMode="auto">
                    <a:xfrm>
                      <a:off x="958491" y="934872"/>
                      <a:ext cx="104810" cy="92031"/>
                    </a:xfrm>
                    <a:custGeom>
                      <a:avLst/>
                      <a:gdLst>
                        <a:gd name="T0" fmla="*/ 0 w 139"/>
                        <a:gd name="T1" fmla="*/ 66 h 121"/>
                        <a:gd name="T2" fmla="*/ 18 w 139"/>
                        <a:gd name="T3" fmla="*/ 89 h 121"/>
                        <a:gd name="T4" fmla="*/ 42 w 139"/>
                        <a:gd name="T5" fmla="*/ 121 h 121"/>
                        <a:gd name="T6" fmla="*/ 139 w 139"/>
                        <a:gd name="T7" fmla="*/ 63 h 121"/>
                        <a:gd name="T8" fmla="*/ 110 w 139"/>
                        <a:gd name="T9" fmla="*/ 0 h 121"/>
                        <a:gd name="T10" fmla="*/ 0 w 139"/>
                        <a:gd name="T11" fmla="*/ 66 h 121"/>
                      </a:gdLst>
                      <a:ahLst/>
                      <a:cxnLst>
                        <a:cxn ang="0">
                          <a:pos x="T0" y="T1"/>
                        </a:cxn>
                        <a:cxn ang="0">
                          <a:pos x="T2" y="T3"/>
                        </a:cxn>
                        <a:cxn ang="0">
                          <a:pos x="T4" y="T5"/>
                        </a:cxn>
                        <a:cxn ang="0">
                          <a:pos x="T6" y="T7"/>
                        </a:cxn>
                        <a:cxn ang="0">
                          <a:pos x="T8" y="T9"/>
                        </a:cxn>
                        <a:cxn ang="0">
                          <a:pos x="T10" y="T11"/>
                        </a:cxn>
                      </a:cxnLst>
                      <a:rect l="0" t="0" r="r" b="b"/>
                      <a:pathLst>
                        <a:path w="139" h="121">
                          <a:moveTo>
                            <a:pt x="0" y="66"/>
                          </a:moveTo>
                          <a:cubicBezTo>
                            <a:pt x="18" y="89"/>
                            <a:pt x="18" y="89"/>
                            <a:pt x="18" y="89"/>
                          </a:cubicBezTo>
                          <a:cubicBezTo>
                            <a:pt x="42" y="121"/>
                            <a:pt x="42" y="121"/>
                            <a:pt x="42" y="121"/>
                          </a:cubicBezTo>
                          <a:cubicBezTo>
                            <a:pt x="73" y="99"/>
                            <a:pt x="106" y="80"/>
                            <a:pt x="139" y="63"/>
                          </a:cubicBezTo>
                          <a:cubicBezTo>
                            <a:pt x="110" y="0"/>
                            <a:pt x="110" y="0"/>
                            <a:pt x="110" y="0"/>
                          </a:cubicBezTo>
                          <a:cubicBezTo>
                            <a:pt x="72" y="19"/>
                            <a:pt x="35" y="41"/>
                            <a:pt x="0" y="66"/>
                          </a:cubicBezTo>
                          <a:close/>
                        </a:path>
                      </a:pathLst>
                    </a:custGeom>
                    <a:solidFill>
                      <a:schemeClr val="bg1">
                        <a:lumMod val="85000"/>
                      </a:schemeClr>
                    </a:solid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313" name="Freeform 6"/>
                    <p:cNvSpPr>
                      <a:spLocks/>
                    </p:cNvSpPr>
                    <p:nvPr/>
                  </p:nvSpPr>
                  <p:spPr bwMode="auto">
                    <a:xfrm>
                      <a:off x="1081194" y="883744"/>
                      <a:ext cx="104810" cy="79250"/>
                    </a:xfrm>
                    <a:custGeom>
                      <a:avLst/>
                      <a:gdLst>
                        <a:gd name="T0" fmla="*/ 0 w 137"/>
                        <a:gd name="T1" fmla="*/ 41 h 104"/>
                        <a:gd name="T2" fmla="*/ 22 w 137"/>
                        <a:gd name="T3" fmla="*/ 88 h 104"/>
                        <a:gd name="T4" fmla="*/ 29 w 137"/>
                        <a:gd name="T5" fmla="*/ 104 h 104"/>
                        <a:gd name="T6" fmla="*/ 137 w 137"/>
                        <a:gd name="T7" fmla="*/ 68 h 104"/>
                        <a:gd name="T8" fmla="*/ 122 w 137"/>
                        <a:gd name="T9" fmla="*/ 0 h 104"/>
                        <a:gd name="T10" fmla="*/ 0 w 137"/>
                        <a:gd name="T11" fmla="*/ 41 h 104"/>
                      </a:gdLst>
                      <a:ahLst/>
                      <a:cxnLst>
                        <a:cxn ang="0">
                          <a:pos x="T0" y="T1"/>
                        </a:cxn>
                        <a:cxn ang="0">
                          <a:pos x="T2" y="T3"/>
                        </a:cxn>
                        <a:cxn ang="0">
                          <a:pos x="T4" y="T5"/>
                        </a:cxn>
                        <a:cxn ang="0">
                          <a:pos x="T6" y="T7"/>
                        </a:cxn>
                        <a:cxn ang="0">
                          <a:pos x="T8" y="T9"/>
                        </a:cxn>
                        <a:cxn ang="0">
                          <a:pos x="T10" y="T11"/>
                        </a:cxn>
                      </a:cxnLst>
                      <a:rect l="0" t="0" r="r" b="b"/>
                      <a:pathLst>
                        <a:path w="137" h="104">
                          <a:moveTo>
                            <a:pt x="0" y="41"/>
                          </a:moveTo>
                          <a:cubicBezTo>
                            <a:pt x="22" y="88"/>
                            <a:pt x="22" y="88"/>
                            <a:pt x="22" y="88"/>
                          </a:cubicBezTo>
                          <a:cubicBezTo>
                            <a:pt x="29" y="104"/>
                            <a:pt x="29" y="104"/>
                            <a:pt x="29" y="104"/>
                          </a:cubicBezTo>
                          <a:cubicBezTo>
                            <a:pt x="64" y="90"/>
                            <a:pt x="100" y="78"/>
                            <a:pt x="137" y="68"/>
                          </a:cubicBezTo>
                          <a:cubicBezTo>
                            <a:pt x="122" y="0"/>
                            <a:pt x="122" y="0"/>
                            <a:pt x="122" y="0"/>
                          </a:cubicBezTo>
                          <a:cubicBezTo>
                            <a:pt x="81" y="11"/>
                            <a:pt x="40" y="25"/>
                            <a:pt x="0" y="41"/>
                          </a:cubicBezTo>
                          <a:close/>
                        </a:path>
                      </a:pathLst>
                    </a:custGeom>
                    <a:solidFill>
                      <a:schemeClr val="bg1">
                        <a:lumMod val="85000"/>
                      </a:schemeClr>
                    </a:solid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450" name="Freeform 7"/>
                    <p:cNvSpPr>
                      <a:spLocks/>
                    </p:cNvSpPr>
                    <p:nvPr/>
                  </p:nvSpPr>
                  <p:spPr bwMode="auto">
                    <a:xfrm>
                      <a:off x="1489341" y="881393"/>
                      <a:ext cx="105160" cy="79922"/>
                    </a:xfrm>
                    <a:custGeom>
                      <a:avLst/>
                      <a:gdLst>
                        <a:gd name="T0" fmla="*/ 0 w 137"/>
                        <a:gd name="T1" fmla="*/ 52257 h 104"/>
                        <a:gd name="T2" fmla="*/ 82900 w 137"/>
                        <a:gd name="T3" fmla="*/ 79922 h 104"/>
                        <a:gd name="T4" fmla="*/ 102090 w 137"/>
                        <a:gd name="T5" fmla="*/ 38424 h 104"/>
                        <a:gd name="T6" fmla="*/ 105160 w 137"/>
                        <a:gd name="T7" fmla="*/ 31508 h 104"/>
                        <a:gd name="T8" fmla="*/ 11514 w 137"/>
                        <a:gd name="T9" fmla="*/ 0 h 104"/>
                        <a:gd name="T10" fmla="*/ 0 w 137"/>
                        <a:gd name="T11" fmla="*/ 52257 h 104"/>
                        <a:gd name="T12" fmla="*/ 0 60000 65536"/>
                        <a:gd name="T13" fmla="*/ 0 60000 65536"/>
                        <a:gd name="T14" fmla="*/ 0 60000 65536"/>
                        <a:gd name="T15" fmla="*/ 0 60000 65536"/>
                        <a:gd name="T16" fmla="*/ 0 60000 65536"/>
                        <a:gd name="T17" fmla="*/ 0 60000 65536"/>
                        <a:gd name="T18" fmla="*/ 0 w 137"/>
                        <a:gd name="T19" fmla="*/ 0 h 104"/>
                        <a:gd name="T20" fmla="*/ 137 w 137"/>
                        <a:gd name="T21" fmla="*/ 104 h 104"/>
                      </a:gdLst>
                      <a:ahLst/>
                      <a:cxnLst>
                        <a:cxn ang="T12">
                          <a:pos x="T0" y="T1"/>
                        </a:cxn>
                        <a:cxn ang="T13">
                          <a:pos x="T2" y="T3"/>
                        </a:cxn>
                        <a:cxn ang="T14">
                          <a:pos x="T4" y="T5"/>
                        </a:cxn>
                        <a:cxn ang="T15">
                          <a:pos x="T6" y="T7"/>
                        </a:cxn>
                        <a:cxn ang="T16">
                          <a:pos x="T8" y="T9"/>
                        </a:cxn>
                        <a:cxn ang="T17">
                          <a:pos x="T10" y="T11"/>
                        </a:cxn>
                      </a:cxnLst>
                      <a:rect l="T18" t="T19" r="T20" b="T21"/>
                      <a:pathLst>
                        <a:path w="137" h="104">
                          <a:moveTo>
                            <a:pt x="0" y="68"/>
                          </a:moveTo>
                          <a:cubicBezTo>
                            <a:pt x="37" y="78"/>
                            <a:pt x="73" y="90"/>
                            <a:pt x="108" y="104"/>
                          </a:cubicBezTo>
                          <a:cubicBezTo>
                            <a:pt x="133" y="50"/>
                            <a:pt x="133" y="50"/>
                            <a:pt x="133" y="50"/>
                          </a:cubicBezTo>
                          <a:cubicBezTo>
                            <a:pt x="137" y="41"/>
                            <a:pt x="137" y="41"/>
                            <a:pt x="137" y="41"/>
                          </a:cubicBezTo>
                          <a:cubicBezTo>
                            <a:pt x="97" y="25"/>
                            <a:pt x="57" y="11"/>
                            <a:pt x="15" y="0"/>
                          </a:cubicBezTo>
                          <a:lnTo>
                            <a:pt x="0" y="68"/>
                          </a:lnTo>
                          <a:close/>
                        </a:path>
                      </a:pathLst>
                    </a:custGeom>
                    <a:solidFill>
                      <a:schemeClr val="accent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315" name="Freeform 8"/>
                    <p:cNvSpPr>
                      <a:spLocks/>
                    </p:cNvSpPr>
                    <p:nvPr/>
                  </p:nvSpPr>
                  <p:spPr bwMode="auto">
                    <a:xfrm>
                      <a:off x="710529" y="1231417"/>
                      <a:ext cx="84358" cy="104814"/>
                    </a:xfrm>
                    <a:custGeom>
                      <a:avLst/>
                      <a:gdLst>
                        <a:gd name="T0" fmla="*/ 48 w 109"/>
                        <a:gd name="T1" fmla="*/ 0 h 138"/>
                        <a:gd name="T2" fmla="*/ 0 w 109"/>
                        <a:gd name="T3" fmla="*/ 119 h 138"/>
                        <a:gd name="T4" fmla="*/ 67 w 109"/>
                        <a:gd name="T5" fmla="*/ 138 h 138"/>
                        <a:gd name="T6" fmla="*/ 109 w 109"/>
                        <a:gd name="T7" fmla="*/ 32 h 138"/>
                        <a:gd name="T8" fmla="*/ 67 w 109"/>
                        <a:gd name="T9" fmla="*/ 10 h 138"/>
                        <a:gd name="T10" fmla="*/ 48 w 109"/>
                        <a:gd name="T11" fmla="*/ 0 h 138"/>
                      </a:gdLst>
                      <a:ahLst/>
                      <a:cxnLst>
                        <a:cxn ang="0">
                          <a:pos x="T0" y="T1"/>
                        </a:cxn>
                        <a:cxn ang="0">
                          <a:pos x="T2" y="T3"/>
                        </a:cxn>
                        <a:cxn ang="0">
                          <a:pos x="T4" y="T5"/>
                        </a:cxn>
                        <a:cxn ang="0">
                          <a:pos x="T6" y="T7"/>
                        </a:cxn>
                        <a:cxn ang="0">
                          <a:pos x="T8" y="T9"/>
                        </a:cxn>
                        <a:cxn ang="0">
                          <a:pos x="T10" y="T11"/>
                        </a:cxn>
                      </a:cxnLst>
                      <a:rect l="0" t="0" r="r" b="b"/>
                      <a:pathLst>
                        <a:path w="109" h="138">
                          <a:moveTo>
                            <a:pt x="48" y="0"/>
                          </a:moveTo>
                          <a:cubicBezTo>
                            <a:pt x="29" y="38"/>
                            <a:pt x="13" y="78"/>
                            <a:pt x="0" y="119"/>
                          </a:cubicBezTo>
                          <a:cubicBezTo>
                            <a:pt x="67" y="138"/>
                            <a:pt x="67" y="138"/>
                            <a:pt x="67" y="138"/>
                          </a:cubicBezTo>
                          <a:cubicBezTo>
                            <a:pt x="79" y="102"/>
                            <a:pt x="93" y="66"/>
                            <a:pt x="109" y="32"/>
                          </a:cubicBezTo>
                          <a:cubicBezTo>
                            <a:pt x="67" y="10"/>
                            <a:pt x="67" y="10"/>
                            <a:pt x="67" y="10"/>
                          </a:cubicBezTo>
                          <a:lnTo>
                            <a:pt x="48" y="0"/>
                          </a:lnTo>
                          <a:close/>
                        </a:path>
                      </a:pathLst>
                    </a:custGeom>
                    <a:solidFill>
                      <a:schemeClr val="bg1">
                        <a:lumMod val="85000"/>
                      </a:schemeClr>
                    </a:solid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452" name="Freeform 9"/>
                    <p:cNvSpPr>
                      <a:spLocks/>
                    </p:cNvSpPr>
                    <p:nvPr/>
                  </p:nvSpPr>
                  <p:spPr bwMode="auto">
                    <a:xfrm>
                      <a:off x="1611974" y="932193"/>
                      <a:ext cx="106455" cy="92541"/>
                    </a:xfrm>
                    <a:custGeom>
                      <a:avLst/>
                      <a:gdLst>
                        <a:gd name="T0" fmla="*/ 0 w 139"/>
                        <a:gd name="T1" fmla="*/ 48183 h 121"/>
                        <a:gd name="T2" fmla="*/ 74289 w 139"/>
                        <a:gd name="T3" fmla="*/ 92541 h 121"/>
                        <a:gd name="T4" fmla="*/ 92669 w 139"/>
                        <a:gd name="T5" fmla="*/ 68067 h 121"/>
                        <a:gd name="T6" fmla="*/ 106455 w 139"/>
                        <a:gd name="T7" fmla="*/ 50477 h 121"/>
                        <a:gd name="T8" fmla="*/ 22210 w 139"/>
                        <a:gd name="T9" fmla="*/ 0 h 121"/>
                        <a:gd name="T10" fmla="*/ 0 w 139"/>
                        <a:gd name="T11" fmla="*/ 48183 h 121"/>
                        <a:gd name="T12" fmla="*/ 0 60000 65536"/>
                        <a:gd name="T13" fmla="*/ 0 60000 65536"/>
                        <a:gd name="T14" fmla="*/ 0 60000 65536"/>
                        <a:gd name="T15" fmla="*/ 0 60000 65536"/>
                        <a:gd name="T16" fmla="*/ 0 60000 65536"/>
                        <a:gd name="T17" fmla="*/ 0 60000 65536"/>
                        <a:gd name="T18" fmla="*/ 0 w 139"/>
                        <a:gd name="T19" fmla="*/ 0 h 121"/>
                        <a:gd name="T20" fmla="*/ 139 w 139"/>
                        <a:gd name="T21" fmla="*/ 121 h 121"/>
                      </a:gdLst>
                      <a:ahLst/>
                      <a:cxnLst>
                        <a:cxn ang="T12">
                          <a:pos x="T0" y="T1"/>
                        </a:cxn>
                        <a:cxn ang="T13">
                          <a:pos x="T2" y="T3"/>
                        </a:cxn>
                        <a:cxn ang="T14">
                          <a:pos x="T4" y="T5"/>
                        </a:cxn>
                        <a:cxn ang="T15">
                          <a:pos x="T6" y="T7"/>
                        </a:cxn>
                        <a:cxn ang="T16">
                          <a:pos x="T8" y="T9"/>
                        </a:cxn>
                        <a:cxn ang="T17">
                          <a:pos x="T10" y="T11"/>
                        </a:cxn>
                      </a:cxnLst>
                      <a:rect l="T18" t="T19" r="T20" b="T21"/>
                      <a:pathLst>
                        <a:path w="139" h="121">
                          <a:moveTo>
                            <a:pt x="0" y="63"/>
                          </a:moveTo>
                          <a:cubicBezTo>
                            <a:pt x="34" y="80"/>
                            <a:pt x="66" y="99"/>
                            <a:pt x="97" y="121"/>
                          </a:cubicBezTo>
                          <a:cubicBezTo>
                            <a:pt x="121" y="89"/>
                            <a:pt x="121" y="89"/>
                            <a:pt x="121" y="89"/>
                          </a:cubicBezTo>
                          <a:cubicBezTo>
                            <a:pt x="139" y="66"/>
                            <a:pt x="139" y="66"/>
                            <a:pt x="139" y="66"/>
                          </a:cubicBezTo>
                          <a:cubicBezTo>
                            <a:pt x="104" y="41"/>
                            <a:pt x="67" y="19"/>
                            <a:pt x="29" y="0"/>
                          </a:cubicBezTo>
                          <a:lnTo>
                            <a:pt x="0" y="63"/>
                          </a:lnTo>
                          <a:close/>
                        </a:path>
                      </a:pathLst>
                    </a:custGeom>
                    <a:solidFill>
                      <a:schemeClr val="accent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317" name="Freeform 10"/>
                    <p:cNvSpPr>
                      <a:spLocks/>
                    </p:cNvSpPr>
                    <p:nvPr/>
                  </p:nvSpPr>
                  <p:spPr bwMode="auto">
                    <a:xfrm>
                      <a:off x="851126" y="1011565"/>
                      <a:ext cx="104810" cy="99701"/>
                    </a:xfrm>
                    <a:custGeom>
                      <a:avLst/>
                      <a:gdLst>
                        <a:gd name="T0" fmla="*/ 0 w 135"/>
                        <a:gd name="T1" fmla="*/ 88 h 133"/>
                        <a:gd name="T2" fmla="*/ 53 w 135"/>
                        <a:gd name="T3" fmla="*/ 133 h 133"/>
                        <a:gd name="T4" fmla="*/ 135 w 135"/>
                        <a:gd name="T5" fmla="*/ 55 h 133"/>
                        <a:gd name="T6" fmla="*/ 93 w 135"/>
                        <a:gd name="T7" fmla="*/ 0 h 133"/>
                        <a:gd name="T8" fmla="*/ 0 w 135"/>
                        <a:gd name="T9" fmla="*/ 88 h 133"/>
                      </a:gdLst>
                      <a:ahLst/>
                      <a:cxnLst>
                        <a:cxn ang="0">
                          <a:pos x="T0" y="T1"/>
                        </a:cxn>
                        <a:cxn ang="0">
                          <a:pos x="T2" y="T3"/>
                        </a:cxn>
                        <a:cxn ang="0">
                          <a:pos x="T4" y="T5"/>
                        </a:cxn>
                        <a:cxn ang="0">
                          <a:pos x="T6" y="T7"/>
                        </a:cxn>
                        <a:cxn ang="0">
                          <a:pos x="T8" y="T9"/>
                        </a:cxn>
                      </a:cxnLst>
                      <a:rect l="0" t="0" r="r" b="b"/>
                      <a:pathLst>
                        <a:path w="135" h="133">
                          <a:moveTo>
                            <a:pt x="0" y="88"/>
                          </a:moveTo>
                          <a:cubicBezTo>
                            <a:pt x="53" y="133"/>
                            <a:pt x="53" y="133"/>
                            <a:pt x="53" y="133"/>
                          </a:cubicBezTo>
                          <a:cubicBezTo>
                            <a:pt x="79" y="105"/>
                            <a:pt x="106" y="79"/>
                            <a:pt x="135" y="55"/>
                          </a:cubicBezTo>
                          <a:cubicBezTo>
                            <a:pt x="93" y="0"/>
                            <a:pt x="93" y="0"/>
                            <a:pt x="93" y="0"/>
                          </a:cubicBezTo>
                          <a:cubicBezTo>
                            <a:pt x="60" y="27"/>
                            <a:pt x="29" y="56"/>
                            <a:pt x="0" y="88"/>
                          </a:cubicBezTo>
                          <a:close/>
                        </a:path>
                      </a:pathLst>
                    </a:custGeom>
                    <a:solidFill>
                      <a:schemeClr val="bg1">
                        <a:lumMod val="85000"/>
                      </a:schemeClr>
                    </a:solid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318" name="Freeform 11"/>
                    <p:cNvSpPr>
                      <a:spLocks/>
                    </p:cNvSpPr>
                    <p:nvPr/>
                  </p:nvSpPr>
                  <p:spPr bwMode="auto">
                    <a:xfrm>
                      <a:off x="766768" y="1111266"/>
                      <a:ext cx="97140" cy="107370"/>
                    </a:xfrm>
                    <a:custGeom>
                      <a:avLst/>
                      <a:gdLst>
                        <a:gd name="T0" fmla="*/ 0 w 125"/>
                        <a:gd name="T1" fmla="*/ 106 h 138"/>
                        <a:gd name="T2" fmla="*/ 61 w 125"/>
                        <a:gd name="T3" fmla="*/ 138 h 138"/>
                        <a:gd name="T4" fmla="*/ 125 w 125"/>
                        <a:gd name="T5" fmla="*/ 45 h 138"/>
                        <a:gd name="T6" fmla="*/ 122 w 125"/>
                        <a:gd name="T7" fmla="*/ 42 h 138"/>
                        <a:gd name="T8" fmla="*/ 72 w 125"/>
                        <a:gd name="T9" fmla="*/ 0 h 138"/>
                        <a:gd name="T10" fmla="*/ 0 w 125"/>
                        <a:gd name="T11" fmla="*/ 106 h 138"/>
                      </a:gdLst>
                      <a:ahLst/>
                      <a:cxnLst>
                        <a:cxn ang="0">
                          <a:pos x="T0" y="T1"/>
                        </a:cxn>
                        <a:cxn ang="0">
                          <a:pos x="T2" y="T3"/>
                        </a:cxn>
                        <a:cxn ang="0">
                          <a:pos x="T4" y="T5"/>
                        </a:cxn>
                        <a:cxn ang="0">
                          <a:pos x="T6" y="T7"/>
                        </a:cxn>
                        <a:cxn ang="0">
                          <a:pos x="T8" y="T9"/>
                        </a:cxn>
                        <a:cxn ang="0">
                          <a:pos x="T10" y="T11"/>
                        </a:cxn>
                      </a:cxnLst>
                      <a:rect l="0" t="0" r="r" b="b"/>
                      <a:pathLst>
                        <a:path w="125" h="138">
                          <a:moveTo>
                            <a:pt x="0" y="106"/>
                          </a:moveTo>
                          <a:cubicBezTo>
                            <a:pt x="61" y="138"/>
                            <a:pt x="61" y="138"/>
                            <a:pt x="61" y="138"/>
                          </a:cubicBezTo>
                          <a:cubicBezTo>
                            <a:pt x="80" y="106"/>
                            <a:pt x="101" y="74"/>
                            <a:pt x="125" y="45"/>
                          </a:cubicBezTo>
                          <a:cubicBezTo>
                            <a:pt x="122" y="42"/>
                            <a:pt x="122" y="42"/>
                            <a:pt x="122" y="42"/>
                          </a:cubicBezTo>
                          <a:cubicBezTo>
                            <a:pt x="72" y="0"/>
                            <a:pt x="72" y="0"/>
                            <a:pt x="72" y="0"/>
                          </a:cubicBezTo>
                          <a:cubicBezTo>
                            <a:pt x="45" y="33"/>
                            <a:pt x="21" y="69"/>
                            <a:pt x="0" y="106"/>
                          </a:cubicBezTo>
                          <a:close/>
                        </a:path>
                      </a:pathLst>
                    </a:custGeom>
                    <a:solidFill>
                      <a:schemeClr val="bg1">
                        <a:lumMod val="85000"/>
                      </a:schemeClr>
                    </a:solid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455" name="Freeform 12"/>
                    <p:cNvSpPr>
                      <a:spLocks/>
                    </p:cNvSpPr>
                    <p:nvPr/>
                  </p:nvSpPr>
                  <p:spPr bwMode="auto">
                    <a:xfrm>
                      <a:off x="1882156" y="1230849"/>
                      <a:ext cx="83481" cy="105484"/>
                    </a:xfrm>
                    <a:custGeom>
                      <a:avLst/>
                      <a:gdLst>
                        <a:gd name="T0" fmla="*/ 0 w 109"/>
                        <a:gd name="T1" fmla="*/ 24460 h 138"/>
                        <a:gd name="T2" fmla="*/ 32167 w 109"/>
                        <a:gd name="T3" fmla="*/ 105484 h 138"/>
                        <a:gd name="T4" fmla="*/ 83481 w 109"/>
                        <a:gd name="T5" fmla="*/ 90961 h 138"/>
                        <a:gd name="T6" fmla="*/ 46719 w 109"/>
                        <a:gd name="T7" fmla="*/ 0 h 138"/>
                        <a:gd name="T8" fmla="*/ 0 w 109"/>
                        <a:gd name="T9" fmla="*/ 24460 h 138"/>
                        <a:gd name="T10" fmla="*/ 0 60000 65536"/>
                        <a:gd name="T11" fmla="*/ 0 60000 65536"/>
                        <a:gd name="T12" fmla="*/ 0 60000 65536"/>
                        <a:gd name="T13" fmla="*/ 0 60000 65536"/>
                        <a:gd name="T14" fmla="*/ 0 60000 65536"/>
                        <a:gd name="T15" fmla="*/ 0 w 109"/>
                        <a:gd name="T16" fmla="*/ 0 h 138"/>
                        <a:gd name="T17" fmla="*/ 109 w 109"/>
                        <a:gd name="T18" fmla="*/ 138 h 138"/>
                      </a:gdLst>
                      <a:ahLst/>
                      <a:cxnLst>
                        <a:cxn ang="T10">
                          <a:pos x="T0" y="T1"/>
                        </a:cxn>
                        <a:cxn ang="T11">
                          <a:pos x="T2" y="T3"/>
                        </a:cxn>
                        <a:cxn ang="T12">
                          <a:pos x="T4" y="T5"/>
                        </a:cxn>
                        <a:cxn ang="T13">
                          <a:pos x="T6" y="T7"/>
                        </a:cxn>
                        <a:cxn ang="T14">
                          <a:pos x="T8" y="T9"/>
                        </a:cxn>
                      </a:cxnLst>
                      <a:rect l="T15" t="T16" r="T17" b="T18"/>
                      <a:pathLst>
                        <a:path w="109" h="138">
                          <a:moveTo>
                            <a:pt x="0" y="32"/>
                          </a:moveTo>
                          <a:cubicBezTo>
                            <a:pt x="16" y="66"/>
                            <a:pt x="30" y="102"/>
                            <a:pt x="42" y="138"/>
                          </a:cubicBezTo>
                          <a:cubicBezTo>
                            <a:pt x="109" y="119"/>
                            <a:pt x="109" y="119"/>
                            <a:pt x="109" y="119"/>
                          </a:cubicBezTo>
                          <a:cubicBezTo>
                            <a:pt x="96" y="78"/>
                            <a:pt x="80" y="38"/>
                            <a:pt x="61" y="0"/>
                          </a:cubicBezTo>
                          <a:lnTo>
                            <a:pt x="0" y="32"/>
                          </a:lnTo>
                          <a:close/>
                        </a:path>
                      </a:pathLst>
                    </a:custGeom>
                    <a:solidFill>
                      <a:schemeClr val="accent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456" name="Freeform 13"/>
                    <p:cNvSpPr>
                      <a:spLocks/>
                    </p:cNvSpPr>
                    <p:nvPr/>
                  </p:nvSpPr>
                  <p:spPr bwMode="auto">
                    <a:xfrm>
                      <a:off x="1925838" y="1363836"/>
                      <a:ext cx="67626" cy="100307"/>
                    </a:xfrm>
                    <a:custGeom>
                      <a:avLst/>
                      <a:gdLst>
                        <a:gd name="T0" fmla="*/ 14601 w 88"/>
                        <a:gd name="T1" fmla="*/ 100307 h 131"/>
                        <a:gd name="T2" fmla="*/ 67626 w 88"/>
                        <a:gd name="T3" fmla="*/ 97244 h 131"/>
                        <a:gd name="T4" fmla="*/ 51488 w 88"/>
                        <a:gd name="T5" fmla="*/ 0 h 131"/>
                        <a:gd name="T6" fmla="*/ 21517 w 88"/>
                        <a:gd name="T7" fmla="*/ 8423 h 131"/>
                        <a:gd name="T8" fmla="*/ 0 w 88"/>
                        <a:gd name="T9" fmla="*/ 14548 h 131"/>
                        <a:gd name="T10" fmla="*/ 14601 w 88"/>
                        <a:gd name="T11" fmla="*/ 100307 h 131"/>
                        <a:gd name="T12" fmla="*/ 0 60000 65536"/>
                        <a:gd name="T13" fmla="*/ 0 60000 65536"/>
                        <a:gd name="T14" fmla="*/ 0 60000 65536"/>
                        <a:gd name="T15" fmla="*/ 0 60000 65536"/>
                        <a:gd name="T16" fmla="*/ 0 60000 65536"/>
                        <a:gd name="T17" fmla="*/ 0 60000 65536"/>
                        <a:gd name="T18" fmla="*/ 0 w 88"/>
                        <a:gd name="T19" fmla="*/ 0 h 131"/>
                        <a:gd name="T20" fmla="*/ 88 w 88"/>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8" h="131">
                          <a:moveTo>
                            <a:pt x="19" y="131"/>
                          </a:moveTo>
                          <a:cubicBezTo>
                            <a:pt x="88" y="127"/>
                            <a:pt x="88" y="127"/>
                            <a:pt x="88" y="127"/>
                          </a:cubicBezTo>
                          <a:cubicBezTo>
                            <a:pt x="84" y="84"/>
                            <a:pt x="77" y="42"/>
                            <a:pt x="67" y="0"/>
                          </a:cubicBezTo>
                          <a:cubicBezTo>
                            <a:pt x="28" y="11"/>
                            <a:pt x="28" y="11"/>
                            <a:pt x="28" y="11"/>
                          </a:cubicBezTo>
                          <a:cubicBezTo>
                            <a:pt x="0" y="19"/>
                            <a:pt x="0" y="19"/>
                            <a:pt x="0" y="19"/>
                          </a:cubicBezTo>
                          <a:cubicBezTo>
                            <a:pt x="9" y="56"/>
                            <a:pt x="15" y="93"/>
                            <a:pt x="19" y="131"/>
                          </a:cubicBezTo>
                          <a:close/>
                        </a:path>
                      </a:pathLst>
                    </a:custGeom>
                    <a:solidFill>
                      <a:schemeClr val="accent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321" name="Freeform 14"/>
                    <p:cNvSpPr>
                      <a:spLocks/>
                    </p:cNvSpPr>
                    <p:nvPr/>
                  </p:nvSpPr>
                  <p:spPr bwMode="auto">
                    <a:xfrm>
                      <a:off x="682409" y="1364350"/>
                      <a:ext cx="69021" cy="99701"/>
                    </a:xfrm>
                    <a:custGeom>
                      <a:avLst/>
                      <a:gdLst>
                        <a:gd name="T0" fmla="*/ 0 w 88"/>
                        <a:gd name="T1" fmla="*/ 127 h 131"/>
                        <a:gd name="T2" fmla="*/ 70 w 88"/>
                        <a:gd name="T3" fmla="*/ 131 h 131"/>
                        <a:gd name="T4" fmla="*/ 88 w 88"/>
                        <a:gd name="T5" fmla="*/ 19 h 131"/>
                        <a:gd name="T6" fmla="*/ 64 w 88"/>
                        <a:gd name="T7" fmla="*/ 12 h 131"/>
                        <a:gd name="T8" fmla="*/ 21 w 88"/>
                        <a:gd name="T9" fmla="*/ 0 h 131"/>
                        <a:gd name="T10" fmla="*/ 0 w 88"/>
                        <a:gd name="T11" fmla="*/ 127 h 131"/>
                      </a:gdLst>
                      <a:ahLst/>
                      <a:cxnLst>
                        <a:cxn ang="0">
                          <a:pos x="T0" y="T1"/>
                        </a:cxn>
                        <a:cxn ang="0">
                          <a:pos x="T2" y="T3"/>
                        </a:cxn>
                        <a:cxn ang="0">
                          <a:pos x="T4" y="T5"/>
                        </a:cxn>
                        <a:cxn ang="0">
                          <a:pos x="T6" y="T7"/>
                        </a:cxn>
                        <a:cxn ang="0">
                          <a:pos x="T8" y="T9"/>
                        </a:cxn>
                        <a:cxn ang="0">
                          <a:pos x="T10" y="T11"/>
                        </a:cxn>
                      </a:cxnLst>
                      <a:rect l="0" t="0" r="r" b="b"/>
                      <a:pathLst>
                        <a:path w="88" h="131">
                          <a:moveTo>
                            <a:pt x="0" y="127"/>
                          </a:moveTo>
                          <a:cubicBezTo>
                            <a:pt x="70" y="131"/>
                            <a:pt x="70" y="131"/>
                            <a:pt x="70" y="131"/>
                          </a:cubicBezTo>
                          <a:cubicBezTo>
                            <a:pt x="73" y="93"/>
                            <a:pt x="79" y="56"/>
                            <a:pt x="88" y="19"/>
                          </a:cubicBezTo>
                          <a:cubicBezTo>
                            <a:pt x="64" y="12"/>
                            <a:pt x="64" y="12"/>
                            <a:pt x="64" y="12"/>
                          </a:cubicBezTo>
                          <a:cubicBezTo>
                            <a:pt x="21" y="0"/>
                            <a:pt x="21" y="0"/>
                            <a:pt x="21" y="0"/>
                          </a:cubicBezTo>
                          <a:cubicBezTo>
                            <a:pt x="11" y="42"/>
                            <a:pt x="4" y="84"/>
                            <a:pt x="0" y="127"/>
                          </a:cubicBezTo>
                          <a:close/>
                        </a:path>
                      </a:pathLst>
                    </a:custGeom>
                    <a:solidFill>
                      <a:schemeClr val="bg1">
                        <a:lumMod val="8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458" name="Freeform 15"/>
                    <p:cNvSpPr>
                      <a:spLocks/>
                    </p:cNvSpPr>
                    <p:nvPr/>
                  </p:nvSpPr>
                  <p:spPr bwMode="auto">
                    <a:xfrm>
                      <a:off x="1359913" y="861655"/>
                      <a:ext cx="98042" cy="62773"/>
                    </a:xfrm>
                    <a:custGeom>
                      <a:avLst/>
                      <a:gdLst>
                        <a:gd name="T0" fmla="*/ 0 w 128"/>
                        <a:gd name="T1" fmla="*/ 0 h 82"/>
                        <a:gd name="T2" fmla="*/ 0 w 128"/>
                        <a:gd name="T3" fmla="*/ 53587 h 82"/>
                        <a:gd name="T4" fmla="*/ 86553 w 128"/>
                        <a:gd name="T5" fmla="*/ 62773 h 82"/>
                        <a:gd name="T6" fmla="*/ 98042 w 128"/>
                        <a:gd name="T7" fmla="*/ 10717 h 82"/>
                        <a:gd name="T8" fmla="*/ 0 w 128"/>
                        <a:gd name="T9" fmla="*/ 0 h 82"/>
                        <a:gd name="T10" fmla="*/ 0 60000 65536"/>
                        <a:gd name="T11" fmla="*/ 0 60000 65536"/>
                        <a:gd name="T12" fmla="*/ 0 60000 65536"/>
                        <a:gd name="T13" fmla="*/ 0 60000 65536"/>
                        <a:gd name="T14" fmla="*/ 0 60000 65536"/>
                        <a:gd name="T15" fmla="*/ 0 w 128"/>
                        <a:gd name="T16" fmla="*/ 0 h 82"/>
                        <a:gd name="T17" fmla="*/ 128 w 128"/>
                        <a:gd name="T18" fmla="*/ 82 h 82"/>
                      </a:gdLst>
                      <a:ahLst/>
                      <a:cxnLst>
                        <a:cxn ang="T10">
                          <a:pos x="T0" y="T1"/>
                        </a:cxn>
                        <a:cxn ang="T11">
                          <a:pos x="T2" y="T3"/>
                        </a:cxn>
                        <a:cxn ang="T12">
                          <a:pos x="T4" y="T5"/>
                        </a:cxn>
                        <a:cxn ang="T13">
                          <a:pos x="T6" y="T7"/>
                        </a:cxn>
                        <a:cxn ang="T14">
                          <a:pos x="T8" y="T9"/>
                        </a:cxn>
                      </a:cxnLst>
                      <a:rect l="T15" t="T16" r="T17" b="T18"/>
                      <a:pathLst>
                        <a:path w="128" h="82">
                          <a:moveTo>
                            <a:pt x="0" y="0"/>
                          </a:moveTo>
                          <a:cubicBezTo>
                            <a:pt x="0" y="70"/>
                            <a:pt x="0" y="70"/>
                            <a:pt x="0" y="70"/>
                          </a:cubicBezTo>
                          <a:cubicBezTo>
                            <a:pt x="38" y="71"/>
                            <a:pt x="76" y="75"/>
                            <a:pt x="113" y="82"/>
                          </a:cubicBezTo>
                          <a:cubicBezTo>
                            <a:pt x="128" y="14"/>
                            <a:pt x="128" y="14"/>
                            <a:pt x="128" y="14"/>
                          </a:cubicBezTo>
                          <a:cubicBezTo>
                            <a:pt x="86" y="6"/>
                            <a:pt x="43" y="2"/>
                            <a:pt x="0" y="0"/>
                          </a:cubicBezTo>
                          <a:close/>
                        </a:path>
                      </a:pathLst>
                    </a:custGeom>
                    <a:solidFill>
                      <a:schemeClr val="accent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323" name="Freeform 16"/>
                    <p:cNvSpPr>
                      <a:spLocks/>
                    </p:cNvSpPr>
                    <p:nvPr/>
                  </p:nvSpPr>
                  <p:spPr bwMode="auto">
                    <a:xfrm>
                      <a:off x="1219235" y="863293"/>
                      <a:ext cx="97140" cy="63911"/>
                    </a:xfrm>
                    <a:custGeom>
                      <a:avLst/>
                      <a:gdLst>
                        <a:gd name="T0" fmla="*/ 128 w 128"/>
                        <a:gd name="T1" fmla="*/ 0 h 82"/>
                        <a:gd name="T2" fmla="*/ 0 w 128"/>
                        <a:gd name="T3" fmla="*/ 14 h 82"/>
                        <a:gd name="T4" fmla="*/ 15 w 128"/>
                        <a:gd name="T5" fmla="*/ 82 h 82"/>
                        <a:gd name="T6" fmla="*/ 128 w 128"/>
                        <a:gd name="T7" fmla="*/ 70 h 82"/>
                        <a:gd name="T8" fmla="*/ 128 w 128"/>
                        <a:gd name="T9" fmla="*/ 0 h 82"/>
                      </a:gdLst>
                      <a:ahLst/>
                      <a:cxnLst>
                        <a:cxn ang="0">
                          <a:pos x="T0" y="T1"/>
                        </a:cxn>
                        <a:cxn ang="0">
                          <a:pos x="T2" y="T3"/>
                        </a:cxn>
                        <a:cxn ang="0">
                          <a:pos x="T4" y="T5"/>
                        </a:cxn>
                        <a:cxn ang="0">
                          <a:pos x="T6" y="T7"/>
                        </a:cxn>
                        <a:cxn ang="0">
                          <a:pos x="T8" y="T9"/>
                        </a:cxn>
                      </a:cxnLst>
                      <a:rect l="0" t="0" r="r" b="b"/>
                      <a:pathLst>
                        <a:path w="128" h="82">
                          <a:moveTo>
                            <a:pt x="128" y="0"/>
                          </a:moveTo>
                          <a:cubicBezTo>
                            <a:pt x="85" y="2"/>
                            <a:pt x="42" y="6"/>
                            <a:pt x="0" y="14"/>
                          </a:cubicBezTo>
                          <a:cubicBezTo>
                            <a:pt x="15" y="82"/>
                            <a:pt x="15" y="82"/>
                            <a:pt x="15" y="82"/>
                          </a:cubicBezTo>
                          <a:cubicBezTo>
                            <a:pt x="52" y="75"/>
                            <a:pt x="90" y="71"/>
                            <a:pt x="128" y="70"/>
                          </a:cubicBezTo>
                          <a:lnTo>
                            <a:pt x="128" y="0"/>
                          </a:lnTo>
                          <a:close/>
                        </a:path>
                      </a:pathLst>
                    </a:custGeom>
                    <a:solidFill>
                      <a:schemeClr val="bg1">
                        <a:lumMod val="85000"/>
                      </a:schemeClr>
                    </a:solidFill>
                    <a:ln>
                      <a:noFill/>
                    </a:ln>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460" name="Freeform 17"/>
                    <p:cNvSpPr>
                      <a:spLocks/>
                    </p:cNvSpPr>
                    <p:nvPr/>
                  </p:nvSpPr>
                  <p:spPr bwMode="auto">
                    <a:xfrm>
                      <a:off x="1721341" y="1009527"/>
                      <a:ext cx="103542" cy="101601"/>
                    </a:xfrm>
                    <a:custGeom>
                      <a:avLst/>
                      <a:gdLst>
                        <a:gd name="T0" fmla="*/ 32213 w 135"/>
                        <a:gd name="T1" fmla="*/ 0 h 133"/>
                        <a:gd name="T2" fmla="*/ 0 w 135"/>
                        <a:gd name="T3" fmla="*/ 42015 h 133"/>
                        <a:gd name="T4" fmla="*/ 62892 w 135"/>
                        <a:gd name="T5" fmla="*/ 101601 h 133"/>
                        <a:gd name="T6" fmla="*/ 103542 w 135"/>
                        <a:gd name="T7" fmla="*/ 67225 h 133"/>
                        <a:gd name="T8" fmla="*/ 32213 w 135"/>
                        <a:gd name="T9" fmla="*/ 0 h 133"/>
                        <a:gd name="T10" fmla="*/ 0 60000 65536"/>
                        <a:gd name="T11" fmla="*/ 0 60000 65536"/>
                        <a:gd name="T12" fmla="*/ 0 60000 65536"/>
                        <a:gd name="T13" fmla="*/ 0 60000 65536"/>
                        <a:gd name="T14" fmla="*/ 0 60000 65536"/>
                        <a:gd name="T15" fmla="*/ 0 w 135"/>
                        <a:gd name="T16" fmla="*/ 0 h 133"/>
                        <a:gd name="T17" fmla="*/ 135 w 135"/>
                        <a:gd name="T18" fmla="*/ 133 h 133"/>
                      </a:gdLst>
                      <a:ahLst/>
                      <a:cxnLst>
                        <a:cxn ang="T10">
                          <a:pos x="T0" y="T1"/>
                        </a:cxn>
                        <a:cxn ang="T11">
                          <a:pos x="T2" y="T3"/>
                        </a:cxn>
                        <a:cxn ang="T12">
                          <a:pos x="T4" y="T5"/>
                        </a:cxn>
                        <a:cxn ang="T13">
                          <a:pos x="T6" y="T7"/>
                        </a:cxn>
                        <a:cxn ang="T14">
                          <a:pos x="T8" y="T9"/>
                        </a:cxn>
                      </a:cxnLst>
                      <a:rect l="T15" t="T16" r="T17" b="T18"/>
                      <a:pathLst>
                        <a:path w="135" h="133">
                          <a:moveTo>
                            <a:pt x="42" y="0"/>
                          </a:moveTo>
                          <a:cubicBezTo>
                            <a:pt x="0" y="55"/>
                            <a:pt x="0" y="55"/>
                            <a:pt x="0" y="55"/>
                          </a:cubicBezTo>
                          <a:cubicBezTo>
                            <a:pt x="29" y="79"/>
                            <a:pt x="57" y="105"/>
                            <a:pt x="82" y="133"/>
                          </a:cubicBezTo>
                          <a:cubicBezTo>
                            <a:pt x="135" y="88"/>
                            <a:pt x="135" y="88"/>
                            <a:pt x="135" y="88"/>
                          </a:cubicBezTo>
                          <a:cubicBezTo>
                            <a:pt x="106" y="56"/>
                            <a:pt x="75" y="27"/>
                            <a:pt x="42" y="0"/>
                          </a:cubicBezTo>
                          <a:close/>
                        </a:path>
                      </a:pathLst>
                    </a:custGeom>
                    <a:solidFill>
                      <a:schemeClr val="accent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461" name="Freeform 18"/>
                    <p:cNvSpPr>
                      <a:spLocks/>
                    </p:cNvSpPr>
                    <p:nvPr/>
                  </p:nvSpPr>
                  <p:spPr bwMode="auto">
                    <a:xfrm>
                      <a:off x="1812588" y="1110480"/>
                      <a:ext cx="95777" cy="105808"/>
                    </a:xfrm>
                    <a:custGeom>
                      <a:avLst/>
                      <a:gdLst>
                        <a:gd name="T0" fmla="*/ 0 w 125"/>
                        <a:gd name="T1" fmla="*/ 34503 h 138"/>
                        <a:gd name="T2" fmla="*/ 49038 w 125"/>
                        <a:gd name="T3" fmla="*/ 105808 h 138"/>
                        <a:gd name="T4" fmla="*/ 95777 w 125"/>
                        <a:gd name="T5" fmla="*/ 81273 h 138"/>
                        <a:gd name="T6" fmla="*/ 40609 w 125"/>
                        <a:gd name="T7" fmla="*/ 0 h 138"/>
                        <a:gd name="T8" fmla="*/ 0 w 125"/>
                        <a:gd name="T9" fmla="*/ 34503 h 138"/>
                        <a:gd name="T10" fmla="*/ 0 60000 65536"/>
                        <a:gd name="T11" fmla="*/ 0 60000 65536"/>
                        <a:gd name="T12" fmla="*/ 0 60000 65536"/>
                        <a:gd name="T13" fmla="*/ 0 60000 65536"/>
                        <a:gd name="T14" fmla="*/ 0 60000 65536"/>
                        <a:gd name="T15" fmla="*/ 0 w 125"/>
                        <a:gd name="T16" fmla="*/ 0 h 138"/>
                        <a:gd name="T17" fmla="*/ 125 w 125"/>
                        <a:gd name="T18" fmla="*/ 138 h 138"/>
                      </a:gdLst>
                      <a:ahLst/>
                      <a:cxnLst>
                        <a:cxn ang="T10">
                          <a:pos x="T0" y="T1"/>
                        </a:cxn>
                        <a:cxn ang="T11">
                          <a:pos x="T2" y="T3"/>
                        </a:cxn>
                        <a:cxn ang="T12">
                          <a:pos x="T4" y="T5"/>
                        </a:cxn>
                        <a:cxn ang="T13">
                          <a:pos x="T6" y="T7"/>
                        </a:cxn>
                        <a:cxn ang="T14">
                          <a:pos x="T8" y="T9"/>
                        </a:cxn>
                      </a:cxnLst>
                      <a:rect l="T15" t="T16" r="T17" b="T18"/>
                      <a:pathLst>
                        <a:path w="125" h="138">
                          <a:moveTo>
                            <a:pt x="0" y="45"/>
                          </a:moveTo>
                          <a:cubicBezTo>
                            <a:pt x="24" y="74"/>
                            <a:pt x="45" y="106"/>
                            <a:pt x="64" y="138"/>
                          </a:cubicBezTo>
                          <a:cubicBezTo>
                            <a:pt x="125" y="106"/>
                            <a:pt x="125" y="106"/>
                            <a:pt x="125" y="106"/>
                          </a:cubicBezTo>
                          <a:cubicBezTo>
                            <a:pt x="104" y="69"/>
                            <a:pt x="80" y="33"/>
                            <a:pt x="53" y="0"/>
                          </a:cubicBezTo>
                          <a:lnTo>
                            <a:pt x="0" y="45"/>
                          </a:lnTo>
                          <a:close/>
                        </a:path>
                      </a:pathLst>
                    </a:custGeom>
                    <a:solidFill>
                      <a:schemeClr val="accent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462" name="Freeform 19"/>
                    <p:cNvSpPr>
                      <a:spLocks/>
                    </p:cNvSpPr>
                    <p:nvPr/>
                  </p:nvSpPr>
                  <p:spPr bwMode="auto">
                    <a:xfrm>
                      <a:off x="1552114" y="2047863"/>
                      <a:ext cx="105808" cy="86393"/>
                    </a:xfrm>
                    <a:custGeom>
                      <a:avLst/>
                      <a:gdLst>
                        <a:gd name="T0" fmla="*/ 105808 w 138"/>
                        <a:gd name="T1" fmla="*/ 45108 h 113"/>
                        <a:gd name="T2" fmla="*/ 78973 w 138"/>
                        <a:gd name="T3" fmla="*/ 0 h 113"/>
                        <a:gd name="T4" fmla="*/ 0 w 138"/>
                        <a:gd name="T5" fmla="*/ 36698 h 113"/>
                        <a:gd name="T6" fmla="*/ 16868 w 138"/>
                        <a:gd name="T7" fmla="*/ 86393 h 113"/>
                        <a:gd name="T8" fmla="*/ 105808 w 138"/>
                        <a:gd name="T9" fmla="*/ 45108 h 113"/>
                        <a:gd name="T10" fmla="*/ 0 60000 65536"/>
                        <a:gd name="T11" fmla="*/ 0 60000 65536"/>
                        <a:gd name="T12" fmla="*/ 0 60000 65536"/>
                        <a:gd name="T13" fmla="*/ 0 60000 65536"/>
                        <a:gd name="T14" fmla="*/ 0 60000 65536"/>
                        <a:gd name="T15" fmla="*/ 0 w 138"/>
                        <a:gd name="T16" fmla="*/ 0 h 113"/>
                        <a:gd name="T17" fmla="*/ 138 w 138"/>
                        <a:gd name="T18" fmla="*/ 113 h 113"/>
                      </a:gdLst>
                      <a:ahLst/>
                      <a:cxnLst>
                        <a:cxn ang="T10">
                          <a:pos x="T0" y="T1"/>
                        </a:cxn>
                        <a:cxn ang="T11">
                          <a:pos x="T2" y="T3"/>
                        </a:cxn>
                        <a:cxn ang="T12">
                          <a:pos x="T4" y="T5"/>
                        </a:cxn>
                        <a:cxn ang="T13">
                          <a:pos x="T6" y="T7"/>
                        </a:cxn>
                        <a:cxn ang="T14">
                          <a:pos x="T8" y="T9"/>
                        </a:cxn>
                      </a:cxnLst>
                      <a:rect l="T15" t="T16" r="T17" b="T18"/>
                      <a:pathLst>
                        <a:path w="138" h="113">
                          <a:moveTo>
                            <a:pt x="138" y="59"/>
                          </a:moveTo>
                          <a:cubicBezTo>
                            <a:pt x="103" y="0"/>
                            <a:pt x="103" y="0"/>
                            <a:pt x="103" y="0"/>
                          </a:cubicBezTo>
                          <a:cubicBezTo>
                            <a:pt x="69" y="18"/>
                            <a:pt x="35" y="34"/>
                            <a:pt x="0" y="48"/>
                          </a:cubicBezTo>
                          <a:cubicBezTo>
                            <a:pt x="22" y="113"/>
                            <a:pt x="22" y="113"/>
                            <a:pt x="22" y="113"/>
                          </a:cubicBezTo>
                          <a:cubicBezTo>
                            <a:pt x="62" y="98"/>
                            <a:pt x="101" y="80"/>
                            <a:pt x="138" y="59"/>
                          </a:cubicBezTo>
                          <a:close/>
                        </a:path>
                      </a:pathLst>
                    </a:custGeom>
                    <a:solidFill>
                      <a:schemeClr val="accent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463" name="Freeform 20"/>
                    <p:cNvSpPr>
                      <a:spLocks/>
                    </p:cNvSpPr>
                    <p:nvPr/>
                  </p:nvSpPr>
                  <p:spPr bwMode="auto">
                    <a:xfrm>
                      <a:off x="1769877" y="1876371"/>
                      <a:ext cx="100307" cy="103866"/>
                    </a:xfrm>
                    <a:custGeom>
                      <a:avLst/>
                      <a:gdLst>
                        <a:gd name="T0" fmla="*/ 100307 w 131"/>
                        <a:gd name="T1" fmla="*/ 29785 h 136"/>
                        <a:gd name="T2" fmla="*/ 96478 w 131"/>
                        <a:gd name="T3" fmla="*/ 27494 h 136"/>
                        <a:gd name="T4" fmla="*/ 55896 w 131"/>
                        <a:gd name="T5" fmla="*/ 0 h 136"/>
                        <a:gd name="T6" fmla="*/ 0 w 131"/>
                        <a:gd name="T7" fmla="*/ 65680 h 136"/>
                        <a:gd name="T8" fmla="*/ 35988 w 131"/>
                        <a:gd name="T9" fmla="*/ 103866 h 136"/>
                        <a:gd name="T10" fmla="*/ 100307 w 131"/>
                        <a:gd name="T11" fmla="*/ 29785 h 136"/>
                        <a:gd name="T12" fmla="*/ 0 60000 65536"/>
                        <a:gd name="T13" fmla="*/ 0 60000 65536"/>
                        <a:gd name="T14" fmla="*/ 0 60000 65536"/>
                        <a:gd name="T15" fmla="*/ 0 60000 65536"/>
                        <a:gd name="T16" fmla="*/ 0 60000 65536"/>
                        <a:gd name="T17" fmla="*/ 0 60000 65536"/>
                        <a:gd name="T18" fmla="*/ 0 w 131"/>
                        <a:gd name="T19" fmla="*/ 0 h 136"/>
                        <a:gd name="T20" fmla="*/ 131 w 131"/>
                        <a:gd name="T21" fmla="*/ 136 h 136"/>
                      </a:gdLst>
                      <a:ahLst/>
                      <a:cxnLst>
                        <a:cxn ang="T12">
                          <a:pos x="T0" y="T1"/>
                        </a:cxn>
                        <a:cxn ang="T13">
                          <a:pos x="T2" y="T3"/>
                        </a:cxn>
                        <a:cxn ang="T14">
                          <a:pos x="T4" y="T5"/>
                        </a:cxn>
                        <a:cxn ang="T15">
                          <a:pos x="T6" y="T7"/>
                        </a:cxn>
                        <a:cxn ang="T16">
                          <a:pos x="T8" y="T9"/>
                        </a:cxn>
                        <a:cxn ang="T17">
                          <a:pos x="T10" y="T11"/>
                        </a:cxn>
                      </a:cxnLst>
                      <a:rect l="T18" t="T19" r="T20" b="T21"/>
                      <a:pathLst>
                        <a:path w="131" h="136">
                          <a:moveTo>
                            <a:pt x="131" y="39"/>
                          </a:moveTo>
                          <a:cubicBezTo>
                            <a:pt x="126" y="36"/>
                            <a:pt x="126" y="36"/>
                            <a:pt x="126" y="36"/>
                          </a:cubicBezTo>
                          <a:cubicBezTo>
                            <a:pt x="73" y="0"/>
                            <a:pt x="73" y="0"/>
                            <a:pt x="73" y="0"/>
                          </a:cubicBezTo>
                          <a:cubicBezTo>
                            <a:pt x="51" y="30"/>
                            <a:pt x="26" y="59"/>
                            <a:pt x="0" y="86"/>
                          </a:cubicBezTo>
                          <a:cubicBezTo>
                            <a:pt x="47" y="136"/>
                            <a:pt x="47" y="136"/>
                            <a:pt x="47" y="136"/>
                          </a:cubicBezTo>
                          <a:cubicBezTo>
                            <a:pt x="78" y="106"/>
                            <a:pt x="105" y="73"/>
                            <a:pt x="131" y="39"/>
                          </a:cubicBezTo>
                          <a:close/>
                        </a:path>
                      </a:pathLst>
                    </a:custGeom>
                    <a:solidFill>
                      <a:schemeClr val="accent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464" name="Freeform 21"/>
                    <p:cNvSpPr>
                      <a:spLocks/>
                    </p:cNvSpPr>
                    <p:nvPr/>
                  </p:nvSpPr>
                  <p:spPr bwMode="auto">
                    <a:xfrm>
                      <a:off x="1668599" y="1972795"/>
                      <a:ext cx="105808" cy="98042"/>
                    </a:xfrm>
                    <a:custGeom>
                      <a:avLst/>
                      <a:gdLst>
                        <a:gd name="T0" fmla="*/ 105808 w 138"/>
                        <a:gd name="T1" fmla="*/ 38298 h 128"/>
                        <a:gd name="T2" fmla="*/ 69005 w 138"/>
                        <a:gd name="T3" fmla="*/ 0 h 128"/>
                        <a:gd name="T4" fmla="*/ 0 w 138"/>
                        <a:gd name="T5" fmla="*/ 52085 h 128"/>
                        <a:gd name="T6" fmla="*/ 27602 w 138"/>
                        <a:gd name="T7" fmla="*/ 98042 h 128"/>
                        <a:gd name="T8" fmla="*/ 105808 w 138"/>
                        <a:gd name="T9" fmla="*/ 38298 h 128"/>
                        <a:gd name="T10" fmla="*/ 0 60000 65536"/>
                        <a:gd name="T11" fmla="*/ 0 60000 65536"/>
                        <a:gd name="T12" fmla="*/ 0 60000 65536"/>
                        <a:gd name="T13" fmla="*/ 0 60000 65536"/>
                        <a:gd name="T14" fmla="*/ 0 60000 65536"/>
                        <a:gd name="T15" fmla="*/ 0 w 138"/>
                        <a:gd name="T16" fmla="*/ 0 h 128"/>
                        <a:gd name="T17" fmla="*/ 138 w 138"/>
                        <a:gd name="T18" fmla="*/ 128 h 128"/>
                      </a:gdLst>
                      <a:ahLst/>
                      <a:cxnLst>
                        <a:cxn ang="T10">
                          <a:pos x="T0" y="T1"/>
                        </a:cxn>
                        <a:cxn ang="T11">
                          <a:pos x="T2" y="T3"/>
                        </a:cxn>
                        <a:cxn ang="T12">
                          <a:pos x="T4" y="T5"/>
                        </a:cxn>
                        <a:cxn ang="T13">
                          <a:pos x="T6" y="T7"/>
                        </a:cxn>
                        <a:cxn ang="T14">
                          <a:pos x="T8" y="T9"/>
                        </a:cxn>
                      </a:cxnLst>
                      <a:rect l="T15" t="T16" r="T17" b="T18"/>
                      <a:pathLst>
                        <a:path w="138" h="128">
                          <a:moveTo>
                            <a:pt x="138" y="50"/>
                          </a:moveTo>
                          <a:cubicBezTo>
                            <a:pt x="90" y="0"/>
                            <a:pt x="90" y="0"/>
                            <a:pt x="90" y="0"/>
                          </a:cubicBezTo>
                          <a:cubicBezTo>
                            <a:pt x="62" y="25"/>
                            <a:pt x="31" y="48"/>
                            <a:pt x="0" y="68"/>
                          </a:cubicBezTo>
                          <a:cubicBezTo>
                            <a:pt x="36" y="128"/>
                            <a:pt x="36" y="128"/>
                            <a:pt x="36" y="128"/>
                          </a:cubicBezTo>
                          <a:cubicBezTo>
                            <a:pt x="71" y="104"/>
                            <a:pt x="106" y="78"/>
                            <a:pt x="138" y="50"/>
                          </a:cubicBezTo>
                          <a:close/>
                        </a:path>
                      </a:pathLst>
                    </a:custGeom>
                    <a:solidFill>
                      <a:schemeClr val="accent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465" name="Freeform 22"/>
                    <p:cNvSpPr>
                      <a:spLocks/>
                    </p:cNvSpPr>
                    <p:nvPr/>
                  </p:nvSpPr>
                  <p:spPr bwMode="auto">
                    <a:xfrm>
                      <a:off x="1425274" y="2098340"/>
                      <a:ext cx="101601" cy="71185"/>
                    </a:xfrm>
                    <a:custGeom>
                      <a:avLst/>
                      <a:gdLst>
                        <a:gd name="T0" fmla="*/ 101601 w 133"/>
                        <a:gd name="T1" fmla="*/ 50518 h 93"/>
                        <a:gd name="T2" fmla="*/ 84795 w 133"/>
                        <a:gd name="T3" fmla="*/ 0 h 93"/>
                        <a:gd name="T4" fmla="*/ 0 w 133"/>
                        <a:gd name="T5" fmla="*/ 18370 h 93"/>
                        <a:gd name="T6" fmla="*/ 6111 w 133"/>
                        <a:gd name="T7" fmla="*/ 71185 h 93"/>
                        <a:gd name="T8" fmla="*/ 101601 w 133"/>
                        <a:gd name="T9" fmla="*/ 50518 h 93"/>
                        <a:gd name="T10" fmla="*/ 0 60000 65536"/>
                        <a:gd name="T11" fmla="*/ 0 60000 65536"/>
                        <a:gd name="T12" fmla="*/ 0 60000 65536"/>
                        <a:gd name="T13" fmla="*/ 0 60000 65536"/>
                        <a:gd name="T14" fmla="*/ 0 60000 65536"/>
                        <a:gd name="T15" fmla="*/ 0 w 133"/>
                        <a:gd name="T16" fmla="*/ 0 h 93"/>
                        <a:gd name="T17" fmla="*/ 133 w 133"/>
                        <a:gd name="T18" fmla="*/ 93 h 93"/>
                      </a:gdLst>
                      <a:ahLst/>
                      <a:cxnLst>
                        <a:cxn ang="T10">
                          <a:pos x="T0" y="T1"/>
                        </a:cxn>
                        <a:cxn ang="T11">
                          <a:pos x="T2" y="T3"/>
                        </a:cxn>
                        <a:cxn ang="T12">
                          <a:pos x="T4" y="T5"/>
                        </a:cxn>
                        <a:cxn ang="T13">
                          <a:pos x="T6" y="T7"/>
                        </a:cxn>
                        <a:cxn ang="T14">
                          <a:pos x="T8" y="T9"/>
                        </a:cxn>
                      </a:cxnLst>
                      <a:rect l="T15" t="T16" r="T17" b="T18"/>
                      <a:pathLst>
                        <a:path w="133" h="93">
                          <a:moveTo>
                            <a:pt x="133" y="66"/>
                          </a:moveTo>
                          <a:cubicBezTo>
                            <a:pt x="111" y="0"/>
                            <a:pt x="111" y="0"/>
                            <a:pt x="111" y="0"/>
                          </a:cubicBezTo>
                          <a:cubicBezTo>
                            <a:pt x="75" y="11"/>
                            <a:pt x="38" y="19"/>
                            <a:pt x="0" y="24"/>
                          </a:cubicBezTo>
                          <a:cubicBezTo>
                            <a:pt x="8" y="93"/>
                            <a:pt x="8" y="93"/>
                            <a:pt x="8" y="93"/>
                          </a:cubicBezTo>
                          <a:cubicBezTo>
                            <a:pt x="50" y="87"/>
                            <a:pt x="92" y="78"/>
                            <a:pt x="133" y="66"/>
                          </a:cubicBezTo>
                          <a:close/>
                        </a:path>
                      </a:pathLst>
                    </a:custGeom>
                    <a:solidFill>
                      <a:schemeClr val="accent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466" name="Freeform 23"/>
                    <p:cNvSpPr>
                      <a:spLocks/>
                    </p:cNvSpPr>
                    <p:nvPr/>
                  </p:nvSpPr>
                  <p:spPr bwMode="auto">
                    <a:xfrm>
                      <a:off x="1907394" y="1638223"/>
                      <a:ext cx="76039" cy="103219"/>
                    </a:xfrm>
                    <a:custGeom>
                      <a:avLst/>
                      <a:gdLst>
                        <a:gd name="T0" fmla="*/ 76039 w 99"/>
                        <a:gd name="T1" fmla="*/ 8410 h 135"/>
                        <a:gd name="T2" fmla="*/ 23042 w 99"/>
                        <a:gd name="T3" fmla="*/ 0 h 135"/>
                        <a:gd name="T4" fmla="*/ 0 w 99"/>
                        <a:gd name="T5" fmla="*/ 84104 h 135"/>
                        <a:gd name="T6" fmla="*/ 49157 w 99"/>
                        <a:gd name="T7" fmla="*/ 103219 h 135"/>
                        <a:gd name="T8" fmla="*/ 76039 w 99"/>
                        <a:gd name="T9" fmla="*/ 8410 h 135"/>
                        <a:gd name="T10" fmla="*/ 0 60000 65536"/>
                        <a:gd name="T11" fmla="*/ 0 60000 65536"/>
                        <a:gd name="T12" fmla="*/ 0 60000 65536"/>
                        <a:gd name="T13" fmla="*/ 0 60000 65536"/>
                        <a:gd name="T14" fmla="*/ 0 60000 65536"/>
                        <a:gd name="T15" fmla="*/ 0 w 99"/>
                        <a:gd name="T16" fmla="*/ 0 h 135"/>
                        <a:gd name="T17" fmla="*/ 99 w 99"/>
                        <a:gd name="T18" fmla="*/ 135 h 135"/>
                      </a:gdLst>
                      <a:ahLst/>
                      <a:cxnLst>
                        <a:cxn ang="T10">
                          <a:pos x="T0" y="T1"/>
                        </a:cxn>
                        <a:cxn ang="T11">
                          <a:pos x="T2" y="T3"/>
                        </a:cxn>
                        <a:cxn ang="T12">
                          <a:pos x="T4" y="T5"/>
                        </a:cxn>
                        <a:cxn ang="T13">
                          <a:pos x="T6" y="T7"/>
                        </a:cxn>
                        <a:cxn ang="T14">
                          <a:pos x="T8" y="T9"/>
                        </a:cxn>
                      </a:cxnLst>
                      <a:rect l="T15" t="T16" r="T17" b="T18"/>
                      <a:pathLst>
                        <a:path w="99" h="135">
                          <a:moveTo>
                            <a:pt x="99" y="11"/>
                          </a:moveTo>
                          <a:cubicBezTo>
                            <a:pt x="30" y="0"/>
                            <a:pt x="30" y="0"/>
                            <a:pt x="30" y="0"/>
                          </a:cubicBezTo>
                          <a:cubicBezTo>
                            <a:pt x="23" y="37"/>
                            <a:pt x="13" y="74"/>
                            <a:pt x="0" y="110"/>
                          </a:cubicBezTo>
                          <a:cubicBezTo>
                            <a:pt x="64" y="135"/>
                            <a:pt x="64" y="135"/>
                            <a:pt x="64" y="135"/>
                          </a:cubicBezTo>
                          <a:cubicBezTo>
                            <a:pt x="79" y="95"/>
                            <a:pt x="90" y="53"/>
                            <a:pt x="99" y="11"/>
                          </a:cubicBezTo>
                          <a:close/>
                        </a:path>
                      </a:pathLst>
                    </a:custGeom>
                    <a:solidFill>
                      <a:schemeClr val="accent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467" name="Freeform 24"/>
                    <p:cNvSpPr>
                      <a:spLocks/>
                    </p:cNvSpPr>
                    <p:nvPr/>
                  </p:nvSpPr>
                  <p:spPr bwMode="auto">
                    <a:xfrm>
                      <a:off x="1938133" y="1505559"/>
                      <a:ext cx="58243" cy="98042"/>
                    </a:xfrm>
                    <a:custGeom>
                      <a:avLst/>
                      <a:gdLst>
                        <a:gd name="T0" fmla="*/ 57477 w 76"/>
                        <a:gd name="T1" fmla="*/ 0 h 128"/>
                        <a:gd name="T2" fmla="*/ 4598 w 76"/>
                        <a:gd name="T3" fmla="*/ 2298 h 128"/>
                        <a:gd name="T4" fmla="*/ 0 w 76"/>
                        <a:gd name="T5" fmla="*/ 89616 h 128"/>
                        <a:gd name="T6" fmla="*/ 52112 w 76"/>
                        <a:gd name="T7" fmla="*/ 98042 h 128"/>
                        <a:gd name="T8" fmla="*/ 57477 w 76"/>
                        <a:gd name="T9" fmla="*/ 0 h 128"/>
                        <a:gd name="T10" fmla="*/ 0 60000 65536"/>
                        <a:gd name="T11" fmla="*/ 0 60000 65536"/>
                        <a:gd name="T12" fmla="*/ 0 60000 65536"/>
                        <a:gd name="T13" fmla="*/ 0 60000 65536"/>
                        <a:gd name="T14" fmla="*/ 0 60000 65536"/>
                        <a:gd name="T15" fmla="*/ 0 w 76"/>
                        <a:gd name="T16" fmla="*/ 0 h 128"/>
                        <a:gd name="T17" fmla="*/ 76 w 76"/>
                        <a:gd name="T18" fmla="*/ 128 h 128"/>
                      </a:gdLst>
                      <a:ahLst/>
                      <a:cxnLst>
                        <a:cxn ang="T10">
                          <a:pos x="T0" y="T1"/>
                        </a:cxn>
                        <a:cxn ang="T11">
                          <a:pos x="T2" y="T3"/>
                        </a:cxn>
                        <a:cxn ang="T12">
                          <a:pos x="T4" y="T5"/>
                        </a:cxn>
                        <a:cxn ang="T13">
                          <a:pos x="T6" y="T7"/>
                        </a:cxn>
                        <a:cxn ang="T14">
                          <a:pos x="T8" y="T9"/>
                        </a:cxn>
                      </a:cxnLst>
                      <a:rect l="T15" t="T16" r="T17" b="T18"/>
                      <a:pathLst>
                        <a:path w="76" h="128">
                          <a:moveTo>
                            <a:pt x="75" y="0"/>
                          </a:moveTo>
                          <a:cubicBezTo>
                            <a:pt x="6" y="3"/>
                            <a:pt x="6" y="3"/>
                            <a:pt x="6" y="3"/>
                          </a:cubicBezTo>
                          <a:cubicBezTo>
                            <a:pt x="6" y="41"/>
                            <a:pt x="4" y="79"/>
                            <a:pt x="0" y="117"/>
                          </a:cubicBezTo>
                          <a:cubicBezTo>
                            <a:pt x="68" y="128"/>
                            <a:pt x="68" y="128"/>
                            <a:pt x="68" y="128"/>
                          </a:cubicBezTo>
                          <a:cubicBezTo>
                            <a:pt x="73" y="85"/>
                            <a:pt x="76" y="42"/>
                            <a:pt x="75" y="0"/>
                          </a:cubicBezTo>
                          <a:close/>
                        </a:path>
                      </a:pathLst>
                    </a:custGeom>
                    <a:solidFill>
                      <a:schemeClr val="accent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468" name="Freeform 25"/>
                    <p:cNvSpPr>
                      <a:spLocks/>
                    </p:cNvSpPr>
                    <p:nvPr/>
                  </p:nvSpPr>
                  <p:spPr bwMode="auto">
                    <a:xfrm>
                      <a:off x="1288728" y="2121960"/>
                      <a:ext cx="99013" cy="55331"/>
                    </a:xfrm>
                    <a:custGeom>
                      <a:avLst/>
                      <a:gdLst>
                        <a:gd name="T0" fmla="*/ 99013 w 129"/>
                        <a:gd name="T1" fmla="*/ 52257 h 72"/>
                        <a:gd name="T2" fmla="*/ 92873 w 129"/>
                        <a:gd name="T3" fmla="*/ 0 h 72"/>
                        <a:gd name="T4" fmla="*/ 6140 w 129"/>
                        <a:gd name="T5" fmla="*/ 0 h 72"/>
                        <a:gd name="T6" fmla="*/ 0 w 129"/>
                        <a:gd name="T7" fmla="*/ 52257 h 72"/>
                        <a:gd name="T8" fmla="*/ 99013 w 129"/>
                        <a:gd name="T9" fmla="*/ 52257 h 72"/>
                        <a:gd name="T10" fmla="*/ 0 60000 65536"/>
                        <a:gd name="T11" fmla="*/ 0 60000 65536"/>
                        <a:gd name="T12" fmla="*/ 0 60000 65536"/>
                        <a:gd name="T13" fmla="*/ 0 60000 65536"/>
                        <a:gd name="T14" fmla="*/ 0 60000 65536"/>
                        <a:gd name="T15" fmla="*/ 0 w 129"/>
                        <a:gd name="T16" fmla="*/ 0 h 72"/>
                        <a:gd name="T17" fmla="*/ 129 w 129"/>
                        <a:gd name="T18" fmla="*/ 72 h 72"/>
                      </a:gdLst>
                      <a:ahLst/>
                      <a:cxnLst>
                        <a:cxn ang="T10">
                          <a:pos x="T0" y="T1"/>
                        </a:cxn>
                        <a:cxn ang="T11">
                          <a:pos x="T2" y="T3"/>
                        </a:cxn>
                        <a:cxn ang="T12">
                          <a:pos x="T4" y="T5"/>
                        </a:cxn>
                        <a:cxn ang="T13">
                          <a:pos x="T6" y="T7"/>
                        </a:cxn>
                        <a:cxn ang="T14">
                          <a:pos x="T8" y="T9"/>
                        </a:cxn>
                      </a:cxnLst>
                      <a:rect l="T15" t="T16" r="T17" b="T18"/>
                      <a:pathLst>
                        <a:path w="129" h="72">
                          <a:moveTo>
                            <a:pt x="129" y="68"/>
                          </a:moveTo>
                          <a:cubicBezTo>
                            <a:pt x="121" y="0"/>
                            <a:pt x="121" y="0"/>
                            <a:pt x="121" y="0"/>
                          </a:cubicBezTo>
                          <a:cubicBezTo>
                            <a:pt x="83" y="2"/>
                            <a:pt x="46" y="2"/>
                            <a:pt x="8" y="0"/>
                          </a:cubicBezTo>
                          <a:cubicBezTo>
                            <a:pt x="0" y="68"/>
                            <a:pt x="0" y="68"/>
                            <a:pt x="0" y="68"/>
                          </a:cubicBezTo>
                          <a:cubicBezTo>
                            <a:pt x="43" y="72"/>
                            <a:pt x="86" y="72"/>
                            <a:pt x="129" y="68"/>
                          </a:cubicBezTo>
                          <a:close/>
                        </a:path>
                      </a:pathLst>
                    </a:custGeom>
                    <a:solidFill>
                      <a:schemeClr val="accent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469" name="Freeform 26"/>
                    <p:cNvSpPr>
                      <a:spLocks/>
                    </p:cNvSpPr>
                    <p:nvPr/>
                  </p:nvSpPr>
                  <p:spPr bwMode="auto">
                    <a:xfrm>
                      <a:off x="1850769" y="1762798"/>
                      <a:ext cx="89629" cy="106455"/>
                    </a:xfrm>
                    <a:custGeom>
                      <a:avLst/>
                      <a:gdLst>
                        <a:gd name="T0" fmla="*/ 89629 w 117"/>
                        <a:gd name="T1" fmla="*/ 19912 h 139"/>
                        <a:gd name="T2" fmla="*/ 63583 w 117"/>
                        <a:gd name="T3" fmla="*/ 9190 h 139"/>
                        <a:gd name="T4" fmla="*/ 40601 w 117"/>
                        <a:gd name="T5" fmla="*/ 0 h 139"/>
                        <a:gd name="T6" fmla="*/ 0 w 117"/>
                        <a:gd name="T7" fmla="*/ 76586 h 139"/>
                        <a:gd name="T8" fmla="*/ 43665 w 117"/>
                        <a:gd name="T9" fmla="*/ 106455 h 139"/>
                        <a:gd name="T10" fmla="*/ 89629 w 117"/>
                        <a:gd name="T11" fmla="*/ 19912 h 139"/>
                        <a:gd name="T12" fmla="*/ 0 60000 65536"/>
                        <a:gd name="T13" fmla="*/ 0 60000 65536"/>
                        <a:gd name="T14" fmla="*/ 0 60000 65536"/>
                        <a:gd name="T15" fmla="*/ 0 60000 65536"/>
                        <a:gd name="T16" fmla="*/ 0 60000 65536"/>
                        <a:gd name="T17" fmla="*/ 0 60000 65536"/>
                        <a:gd name="T18" fmla="*/ 0 w 117"/>
                        <a:gd name="T19" fmla="*/ 0 h 139"/>
                        <a:gd name="T20" fmla="*/ 117 w 117"/>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17" h="139">
                          <a:moveTo>
                            <a:pt x="117" y="26"/>
                          </a:moveTo>
                          <a:cubicBezTo>
                            <a:pt x="83" y="12"/>
                            <a:pt x="83" y="12"/>
                            <a:pt x="83" y="12"/>
                          </a:cubicBezTo>
                          <a:cubicBezTo>
                            <a:pt x="53" y="0"/>
                            <a:pt x="53" y="0"/>
                            <a:pt x="53" y="0"/>
                          </a:cubicBezTo>
                          <a:cubicBezTo>
                            <a:pt x="37" y="35"/>
                            <a:pt x="20" y="68"/>
                            <a:pt x="0" y="100"/>
                          </a:cubicBezTo>
                          <a:cubicBezTo>
                            <a:pt x="57" y="139"/>
                            <a:pt x="57" y="139"/>
                            <a:pt x="57" y="139"/>
                          </a:cubicBezTo>
                          <a:cubicBezTo>
                            <a:pt x="80" y="103"/>
                            <a:pt x="100" y="65"/>
                            <a:pt x="117" y="26"/>
                          </a:cubicBezTo>
                          <a:close/>
                        </a:path>
                      </a:pathLst>
                    </a:custGeom>
                    <a:solidFill>
                      <a:schemeClr val="accent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334" name="Freeform 27"/>
                    <p:cNvSpPr>
                      <a:spLocks/>
                    </p:cNvSpPr>
                    <p:nvPr/>
                  </p:nvSpPr>
                  <p:spPr bwMode="auto">
                    <a:xfrm>
                      <a:off x="692634" y="1637888"/>
                      <a:ext cx="76689" cy="104812"/>
                    </a:xfrm>
                    <a:custGeom>
                      <a:avLst/>
                      <a:gdLst>
                        <a:gd name="T0" fmla="*/ 99 w 99"/>
                        <a:gd name="T1" fmla="*/ 110 h 135"/>
                        <a:gd name="T2" fmla="*/ 69 w 99"/>
                        <a:gd name="T3" fmla="*/ 0 h 135"/>
                        <a:gd name="T4" fmla="*/ 0 w 99"/>
                        <a:gd name="T5" fmla="*/ 11 h 135"/>
                        <a:gd name="T6" fmla="*/ 35 w 99"/>
                        <a:gd name="T7" fmla="*/ 135 h 135"/>
                        <a:gd name="T8" fmla="*/ 99 w 99"/>
                        <a:gd name="T9" fmla="*/ 110 h 135"/>
                      </a:gdLst>
                      <a:ahLst/>
                      <a:cxnLst>
                        <a:cxn ang="0">
                          <a:pos x="T0" y="T1"/>
                        </a:cxn>
                        <a:cxn ang="0">
                          <a:pos x="T2" y="T3"/>
                        </a:cxn>
                        <a:cxn ang="0">
                          <a:pos x="T4" y="T5"/>
                        </a:cxn>
                        <a:cxn ang="0">
                          <a:pos x="T6" y="T7"/>
                        </a:cxn>
                        <a:cxn ang="0">
                          <a:pos x="T8" y="T9"/>
                        </a:cxn>
                      </a:cxnLst>
                      <a:rect l="0" t="0" r="r" b="b"/>
                      <a:pathLst>
                        <a:path w="99" h="135">
                          <a:moveTo>
                            <a:pt x="99" y="110"/>
                          </a:moveTo>
                          <a:cubicBezTo>
                            <a:pt x="86" y="74"/>
                            <a:pt x="76" y="37"/>
                            <a:pt x="69" y="0"/>
                          </a:cubicBezTo>
                          <a:cubicBezTo>
                            <a:pt x="0" y="11"/>
                            <a:pt x="0" y="11"/>
                            <a:pt x="0" y="11"/>
                          </a:cubicBezTo>
                          <a:cubicBezTo>
                            <a:pt x="9" y="53"/>
                            <a:pt x="20" y="95"/>
                            <a:pt x="35" y="135"/>
                          </a:cubicBezTo>
                          <a:lnTo>
                            <a:pt x="99" y="110"/>
                          </a:lnTo>
                          <a:close/>
                        </a:path>
                      </a:pathLst>
                    </a:custGeom>
                    <a:solidFill>
                      <a:schemeClr val="bg1">
                        <a:lumMod val="8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335" name="Freeform 28"/>
                    <p:cNvSpPr>
                      <a:spLocks/>
                    </p:cNvSpPr>
                    <p:nvPr/>
                  </p:nvSpPr>
                  <p:spPr bwMode="auto">
                    <a:xfrm>
                      <a:off x="736093" y="1763151"/>
                      <a:ext cx="89470" cy="107370"/>
                    </a:xfrm>
                    <a:custGeom>
                      <a:avLst/>
                      <a:gdLst>
                        <a:gd name="T0" fmla="*/ 118 w 118"/>
                        <a:gd name="T1" fmla="*/ 100 h 139"/>
                        <a:gd name="T2" fmla="*/ 64 w 118"/>
                        <a:gd name="T3" fmla="*/ 0 h 139"/>
                        <a:gd name="T4" fmla="*/ 35 w 118"/>
                        <a:gd name="T5" fmla="*/ 12 h 139"/>
                        <a:gd name="T6" fmla="*/ 0 w 118"/>
                        <a:gd name="T7" fmla="*/ 26 h 139"/>
                        <a:gd name="T8" fmla="*/ 60 w 118"/>
                        <a:gd name="T9" fmla="*/ 139 h 139"/>
                        <a:gd name="T10" fmla="*/ 118 w 118"/>
                        <a:gd name="T11" fmla="*/ 100 h 139"/>
                      </a:gdLst>
                      <a:ahLst/>
                      <a:cxnLst>
                        <a:cxn ang="0">
                          <a:pos x="T0" y="T1"/>
                        </a:cxn>
                        <a:cxn ang="0">
                          <a:pos x="T2" y="T3"/>
                        </a:cxn>
                        <a:cxn ang="0">
                          <a:pos x="T4" y="T5"/>
                        </a:cxn>
                        <a:cxn ang="0">
                          <a:pos x="T6" y="T7"/>
                        </a:cxn>
                        <a:cxn ang="0">
                          <a:pos x="T8" y="T9"/>
                        </a:cxn>
                        <a:cxn ang="0">
                          <a:pos x="T10" y="T11"/>
                        </a:cxn>
                      </a:cxnLst>
                      <a:rect l="0" t="0" r="r" b="b"/>
                      <a:pathLst>
                        <a:path w="118" h="139">
                          <a:moveTo>
                            <a:pt x="118" y="100"/>
                          </a:moveTo>
                          <a:cubicBezTo>
                            <a:pt x="98" y="68"/>
                            <a:pt x="80" y="35"/>
                            <a:pt x="64" y="0"/>
                          </a:cubicBezTo>
                          <a:cubicBezTo>
                            <a:pt x="35" y="12"/>
                            <a:pt x="35" y="12"/>
                            <a:pt x="35" y="12"/>
                          </a:cubicBezTo>
                          <a:cubicBezTo>
                            <a:pt x="0" y="26"/>
                            <a:pt x="0" y="26"/>
                            <a:pt x="0" y="26"/>
                          </a:cubicBezTo>
                          <a:cubicBezTo>
                            <a:pt x="17" y="65"/>
                            <a:pt x="37" y="103"/>
                            <a:pt x="60" y="139"/>
                          </a:cubicBezTo>
                          <a:lnTo>
                            <a:pt x="118" y="100"/>
                          </a:lnTo>
                          <a:close/>
                        </a:path>
                      </a:pathLst>
                    </a:custGeom>
                    <a:solidFill>
                      <a:schemeClr val="bg1">
                        <a:lumMod val="8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336" name="Freeform 29"/>
                    <p:cNvSpPr>
                      <a:spLocks/>
                    </p:cNvSpPr>
                    <p:nvPr/>
                  </p:nvSpPr>
                  <p:spPr bwMode="auto">
                    <a:xfrm>
                      <a:off x="679854" y="1507510"/>
                      <a:ext cx="58794" cy="97144"/>
                    </a:xfrm>
                    <a:custGeom>
                      <a:avLst/>
                      <a:gdLst>
                        <a:gd name="T0" fmla="*/ 8 w 77"/>
                        <a:gd name="T1" fmla="*/ 128 h 128"/>
                        <a:gd name="T2" fmla="*/ 77 w 77"/>
                        <a:gd name="T3" fmla="*/ 117 h 128"/>
                        <a:gd name="T4" fmla="*/ 70 w 77"/>
                        <a:gd name="T5" fmla="*/ 3 h 128"/>
                        <a:gd name="T6" fmla="*/ 1 w 77"/>
                        <a:gd name="T7" fmla="*/ 0 h 128"/>
                        <a:gd name="T8" fmla="*/ 8 w 77"/>
                        <a:gd name="T9" fmla="*/ 128 h 128"/>
                      </a:gdLst>
                      <a:ahLst/>
                      <a:cxnLst>
                        <a:cxn ang="0">
                          <a:pos x="T0" y="T1"/>
                        </a:cxn>
                        <a:cxn ang="0">
                          <a:pos x="T2" y="T3"/>
                        </a:cxn>
                        <a:cxn ang="0">
                          <a:pos x="T4" y="T5"/>
                        </a:cxn>
                        <a:cxn ang="0">
                          <a:pos x="T6" y="T7"/>
                        </a:cxn>
                        <a:cxn ang="0">
                          <a:pos x="T8" y="T9"/>
                        </a:cxn>
                      </a:cxnLst>
                      <a:rect l="0" t="0" r="r" b="b"/>
                      <a:pathLst>
                        <a:path w="77" h="128">
                          <a:moveTo>
                            <a:pt x="8" y="128"/>
                          </a:moveTo>
                          <a:cubicBezTo>
                            <a:pt x="77" y="117"/>
                            <a:pt x="77" y="117"/>
                            <a:pt x="77" y="117"/>
                          </a:cubicBezTo>
                          <a:cubicBezTo>
                            <a:pt x="72" y="79"/>
                            <a:pt x="70" y="41"/>
                            <a:pt x="70" y="3"/>
                          </a:cubicBezTo>
                          <a:cubicBezTo>
                            <a:pt x="1" y="0"/>
                            <a:pt x="1" y="0"/>
                            <a:pt x="1" y="0"/>
                          </a:cubicBezTo>
                          <a:cubicBezTo>
                            <a:pt x="0" y="42"/>
                            <a:pt x="3" y="85"/>
                            <a:pt x="8" y="128"/>
                          </a:cubicBezTo>
                          <a:close/>
                        </a:path>
                      </a:pathLst>
                    </a:custGeom>
                    <a:solidFill>
                      <a:schemeClr val="bg1">
                        <a:lumMod val="8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337" name="Freeform 30"/>
                    <p:cNvSpPr>
                      <a:spLocks/>
                    </p:cNvSpPr>
                    <p:nvPr/>
                  </p:nvSpPr>
                  <p:spPr bwMode="auto">
                    <a:xfrm>
                      <a:off x="805112" y="1875634"/>
                      <a:ext cx="102253" cy="104814"/>
                    </a:xfrm>
                    <a:custGeom>
                      <a:avLst/>
                      <a:gdLst>
                        <a:gd name="T0" fmla="*/ 131 w 131"/>
                        <a:gd name="T1" fmla="*/ 86 h 136"/>
                        <a:gd name="T2" fmla="*/ 58 w 131"/>
                        <a:gd name="T3" fmla="*/ 0 h 136"/>
                        <a:gd name="T4" fmla="*/ 16 w 131"/>
                        <a:gd name="T5" fmla="*/ 28 h 136"/>
                        <a:gd name="T6" fmla="*/ 0 w 131"/>
                        <a:gd name="T7" fmla="*/ 39 h 136"/>
                        <a:gd name="T8" fmla="*/ 84 w 131"/>
                        <a:gd name="T9" fmla="*/ 136 h 136"/>
                        <a:gd name="T10" fmla="*/ 131 w 131"/>
                        <a:gd name="T11" fmla="*/ 86 h 136"/>
                      </a:gdLst>
                      <a:ahLst/>
                      <a:cxnLst>
                        <a:cxn ang="0">
                          <a:pos x="T0" y="T1"/>
                        </a:cxn>
                        <a:cxn ang="0">
                          <a:pos x="T2" y="T3"/>
                        </a:cxn>
                        <a:cxn ang="0">
                          <a:pos x="T4" y="T5"/>
                        </a:cxn>
                        <a:cxn ang="0">
                          <a:pos x="T6" y="T7"/>
                        </a:cxn>
                        <a:cxn ang="0">
                          <a:pos x="T8" y="T9"/>
                        </a:cxn>
                        <a:cxn ang="0">
                          <a:pos x="T10" y="T11"/>
                        </a:cxn>
                      </a:cxnLst>
                      <a:rect l="0" t="0" r="r" b="b"/>
                      <a:pathLst>
                        <a:path w="131" h="136">
                          <a:moveTo>
                            <a:pt x="131" y="86"/>
                          </a:moveTo>
                          <a:cubicBezTo>
                            <a:pt x="105" y="59"/>
                            <a:pt x="80" y="30"/>
                            <a:pt x="58" y="0"/>
                          </a:cubicBezTo>
                          <a:cubicBezTo>
                            <a:pt x="16" y="28"/>
                            <a:pt x="16" y="28"/>
                            <a:pt x="16" y="28"/>
                          </a:cubicBezTo>
                          <a:cubicBezTo>
                            <a:pt x="0" y="39"/>
                            <a:pt x="0" y="39"/>
                            <a:pt x="0" y="39"/>
                          </a:cubicBezTo>
                          <a:cubicBezTo>
                            <a:pt x="26" y="73"/>
                            <a:pt x="54" y="106"/>
                            <a:pt x="84" y="136"/>
                          </a:cubicBezTo>
                          <a:lnTo>
                            <a:pt x="131" y="86"/>
                          </a:lnTo>
                          <a:close/>
                        </a:path>
                      </a:pathLst>
                    </a:custGeom>
                    <a:solidFill>
                      <a:schemeClr val="bg1">
                        <a:lumMod val="8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338" name="Freeform 31"/>
                    <p:cNvSpPr>
                      <a:spLocks/>
                    </p:cNvSpPr>
                    <p:nvPr/>
                  </p:nvSpPr>
                  <p:spPr bwMode="auto">
                    <a:xfrm>
                      <a:off x="1017287" y="2046915"/>
                      <a:ext cx="107365" cy="86918"/>
                    </a:xfrm>
                    <a:custGeom>
                      <a:avLst/>
                      <a:gdLst>
                        <a:gd name="T0" fmla="*/ 138 w 138"/>
                        <a:gd name="T1" fmla="*/ 48 h 113"/>
                        <a:gd name="T2" fmla="*/ 36 w 138"/>
                        <a:gd name="T3" fmla="*/ 0 h 113"/>
                        <a:gd name="T4" fmla="*/ 7 w 138"/>
                        <a:gd name="T5" fmla="*/ 48 h 113"/>
                        <a:gd name="T6" fmla="*/ 0 w 138"/>
                        <a:gd name="T7" fmla="*/ 59 h 113"/>
                        <a:gd name="T8" fmla="*/ 116 w 138"/>
                        <a:gd name="T9" fmla="*/ 113 h 113"/>
                        <a:gd name="T10" fmla="*/ 138 w 138"/>
                        <a:gd name="T11" fmla="*/ 48 h 113"/>
                      </a:gdLst>
                      <a:ahLst/>
                      <a:cxnLst>
                        <a:cxn ang="0">
                          <a:pos x="T0" y="T1"/>
                        </a:cxn>
                        <a:cxn ang="0">
                          <a:pos x="T2" y="T3"/>
                        </a:cxn>
                        <a:cxn ang="0">
                          <a:pos x="T4" y="T5"/>
                        </a:cxn>
                        <a:cxn ang="0">
                          <a:pos x="T6" y="T7"/>
                        </a:cxn>
                        <a:cxn ang="0">
                          <a:pos x="T8" y="T9"/>
                        </a:cxn>
                        <a:cxn ang="0">
                          <a:pos x="T10" y="T11"/>
                        </a:cxn>
                      </a:cxnLst>
                      <a:rect l="0" t="0" r="r" b="b"/>
                      <a:pathLst>
                        <a:path w="138" h="113">
                          <a:moveTo>
                            <a:pt x="138" y="48"/>
                          </a:moveTo>
                          <a:cubicBezTo>
                            <a:pt x="103" y="34"/>
                            <a:pt x="69" y="18"/>
                            <a:pt x="36" y="0"/>
                          </a:cubicBezTo>
                          <a:cubicBezTo>
                            <a:pt x="7" y="48"/>
                            <a:pt x="7" y="48"/>
                            <a:pt x="7" y="48"/>
                          </a:cubicBezTo>
                          <a:cubicBezTo>
                            <a:pt x="0" y="59"/>
                            <a:pt x="0" y="59"/>
                            <a:pt x="0" y="59"/>
                          </a:cubicBezTo>
                          <a:cubicBezTo>
                            <a:pt x="37" y="80"/>
                            <a:pt x="76" y="98"/>
                            <a:pt x="116" y="113"/>
                          </a:cubicBezTo>
                          <a:lnTo>
                            <a:pt x="138" y="48"/>
                          </a:lnTo>
                          <a:close/>
                        </a:path>
                      </a:pathLst>
                    </a:custGeom>
                    <a:solidFill>
                      <a:schemeClr val="bg1">
                        <a:lumMod val="8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8475" name="Freeform 32"/>
                    <p:cNvSpPr>
                      <a:spLocks/>
                    </p:cNvSpPr>
                    <p:nvPr/>
                  </p:nvSpPr>
                  <p:spPr bwMode="auto">
                    <a:xfrm>
                      <a:off x="1149592" y="2098340"/>
                      <a:ext cx="101601" cy="71185"/>
                    </a:xfrm>
                    <a:custGeom>
                      <a:avLst/>
                      <a:gdLst>
                        <a:gd name="T0" fmla="*/ 0 w 133"/>
                        <a:gd name="T1" fmla="*/ 50518 h 93"/>
                        <a:gd name="T2" fmla="*/ 95490 w 133"/>
                        <a:gd name="T3" fmla="*/ 71185 h 93"/>
                        <a:gd name="T4" fmla="*/ 101601 w 133"/>
                        <a:gd name="T5" fmla="*/ 18370 h 93"/>
                        <a:gd name="T6" fmla="*/ 16806 w 133"/>
                        <a:gd name="T7" fmla="*/ 0 h 93"/>
                        <a:gd name="T8" fmla="*/ 15278 w 133"/>
                        <a:gd name="T9" fmla="*/ 5358 h 93"/>
                        <a:gd name="T10" fmla="*/ 0 w 133"/>
                        <a:gd name="T11" fmla="*/ 50518 h 93"/>
                        <a:gd name="T12" fmla="*/ 0 60000 65536"/>
                        <a:gd name="T13" fmla="*/ 0 60000 65536"/>
                        <a:gd name="T14" fmla="*/ 0 60000 65536"/>
                        <a:gd name="T15" fmla="*/ 0 60000 65536"/>
                        <a:gd name="T16" fmla="*/ 0 60000 65536"/>
                        <a:gd name="T17" fmla="*/ 0 60000 65536"/>
                        <a:gd name="T18" fmla="*/ 0 w 133"/>
                        <a:gd name="T19" fmla="*/ 0 h 93"/>
                        <a:gd name="T20" fmla="*/ 133 w 13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133" h="93">
                          <a:moveTo>
                            <a:pt x="0" y="66"/>
                          </a:moveTo>
                          <a:cubicBezTo>
                            <a:pt x="41" y="78"/>
                            <a:pt x="83" y="87"/>
                            <a:pt x="125" y="93"/>
                          </a:cubicBezTo>
                          <a:cubicBezTo>
                            <a:pt x="133" y="24"/>
                            <a:pt x="133" y="24"/>
                            <a:pt x="133" y="24"/>
                          </a:cubicBezTo>
                          <a:cubicBezTo>
                            <a:pt x="95" y="19"/>
                            <a:pt x="58" y="11"/>
                            <a:pt x="22" y="0"/>
                          </a:cubicBezTo>
                          <a:cubicBezTo>
                            <a:pt x="20" y="7"/>
                            <a:pt x="20" y="7"/>
                            <a:pt x="20" y="7"/>
                          </a:cubicBezTo>
                          <a:lnTo>
                            <a:pt x="0" y="66"/>
                          </a:lnTo>
                          <a:close/>
                        </a:path>
                      </a:pathLst>
                    </a:custGeom>
                    <a:solidFill>
                      <a:schemeClr val="accent2"/>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340" name="Freeform 33"/>
                    <p:cNvSpPr>
                      <a:spLocks/>
                    </p:cNvSpPr>
                    <p:nvPr/>
                  </p:nvSpPr>
                  <p:spPr bwMode="auto">
                    <a:xfrm>
                      <a:off x="902252" y="1972778"/>
                      <a:ext cx="104810" cy="97144"/>
                    </a:xfrm>
                    <a:custGeom>
                      <a:avLst/>
                      <a:gdLst>
                        <a:gd name="T0" fmla="*/ 138 w 138"/>
                        <a:gd name="T1" fmla="*/ 68 h 128"/>
                        <a:gd name="T2" fmla="*/ 48 w 138"/>
                        <a:gd name="T3" fmla="*/ 0 h 128"/>
                        <a:gd name="T4" fmla="*/ 8 w 138"/>
                        <a:gd name="T5" fmla="*/ 42 h 128"/>
                        <a:gd name="T6" fmla="*/ 0 w 138"/>
                        <a:gd name="T7" fmla="*/ 50 h 128"/>
                        <a:gd name="T8" fmla="*/ 103 w 138"/>
                        <a:gd name="T9" fmla="*/ 128 h 128"/>
                        <a:gd name="T10" fmla="*/ 138 w 138"/>
                        <a:gd name="T11" fmla="*/ 68 h 128"/>
                      </a:gdLst>
                      <a:ahLst/>
                      <a:cxnLst>
                        <a:cxn ang="0">
                          <a:pos x="T0" y="T1"/>
                        </a:cxn>
                        <a:cxn ang="0">
                          <a:pos x="T2" y="T3"/>
                        </a:cxn>
                        <a:cxn ang="0">
                          <a:pos x="T4" y="T5"/>
                        </a:cxn>
                        <a:cxn ang="0">
                          <a:pos x="T6" y="T7"/>
                        </a:cxn>
                        <a:cxn ang="0">
                          <a:pos x="T8" y="T9"/>
                        </a:cxn>
                        <a:cxn ang="0">
                          <a:pos x="T10" y="T11"/>
                        </a:cxn>
                      </a:cxnLst>
                      <a:rect l="0" t="0" r="r" b="b"/>
                      <a:pathLst>
                        <a:path w="138" h="128">
                          <a:moveTo>
                            <a:pt x="138" y="68"/>
                          </a:moveTo>
                          <a:cubicBezTo>
                            <a:pt x="107" y="48"/>
                            <a:pt x="76" y="25"/>
                            <a:pt x="48" y="0"/>
                          </a:cubicBezTo>
                          <a:cubicBezTo>
                            <a:pt x="8" y="42"/>
                            <a:pt x="8" y="42"/>
                            <a:pt x="8" y="42"/>
                          </a:cubicBezTo>
                          <a:cubicBezTo>
                            <a:pt x="0" y="50"/>
                            <a:pt x="0" y="50"/>
                            <a:pt x="0" y="50"/>
                          </a:cubicBezTo>
                          <a:cubicBezTo>
                            <a:pt x="32" y="78"/>
                            <a:pt x="67" y="104"/>
                            <a:pt x="103" y="128"/>
                          </a:cubicBezTo>
                          <a:lnTo>
                            <a:pt x="138" y="68"/>
                          </a:lnTo>
                          <a:close/>
                        </a:path>
                      </a:pathLst>
                    </a:custGeom>
                    <a:solidFill>
                      <a:schemeClr val="bg1">
                        <a:lumMod val="85000"/>
                      </a:schemeClr>
                    </a:solidFill>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grpSp>
              <p:sp>
                <p:nvSpPr>
                  <p:cNvPr id="18447" name="TextBox 310"/>
                  <p:cNvSpPr txBox="1">
                    <a:spLocks noChangeArrowheads="1"/>
                  </p:cNvSpPr>
                  <p:nvPr/>
                </p:nvSpPr>
                <p:spPr bwMode="auto">
                  <a:xfrm>
                    <a:off x="507007" y="5263294"/>
                    <a:ext cx="1096644" cy="184647"/>
                  </a:xfrm>
                  <a:prstGeom prst="rect">
                    <a:avLst/>
                  </a:prstGeom>
                  <a:noFill/>
                  <a:ln w="9525">
                    <a:noFill/>
                    <a:miter lim="800000"/>
                    <a:headEnd/>
                    <a:tailEnd/>
                  </a:ln>
                </p:spPr>
                <p:txBody>
                  <a:bodyPr lIns="0" tIns="0" rIns="0" bIns="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DF5327"/>
                      </a:solidFill>
                      <a:effectLst/>
                      <a:uLnTx/>
                      <a:uFillTx/>
                      <a:latin typeface="Calibri" pitchFamily="34" charset="0"/>
                      <a:ea typeface="+mn-ea"/>
                      <a:cs typeface="+mn-cs"/>
                    </a:endParaRPr>
                  </a:p>
                </p:txBody>
              </p:sp>
            </p:grpSp>
          </p:grpSp>
          <p:sp>
            <p:nvSpPr>
              <p:cNvPr id="237" name="TextBox 236"/>
              <p:cNvSpPr txBox="1"/>
              <p:nvPr/>
            </p:nvSpPr>
            <p:spPr>
              <a:xfrm>
                <a:off x="413895" y="1390034"/>
                <a:ext cx="8396831" cy="923232"/>
              </a:xfrm>
              <a:prstGeom prst="rect">
                <a:avLst/>
              </a:prstGeom>
              <a:ln/>
            </p:spPr>
            <p:style>
              <a:lnRef idx="1">
                <a:schemeClr val="accent2"/>
              </a:lnRef>
              <a:fillRef idx="3">
                <a:schemeClr val="accent2"/>
              </a:fillRef>
              <a:effectRef idx="2">
                <a:schemeClr val="accent2"/>
              </a:effectRef>
              <a:fontRef idx="minor">
                <a:schemeClr val="lt1"/>
              </a:fontRef>
            </p:style>
            <p:txBody>
              <a:bodyPr wrap="square" lIns="0" tIns="0" rIns="0" bIns="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2000" b="0" i="0" u="none" strike="noStrike" kern="1200" cap="none" spc="0" normalizeH="0" baseline="0" noProof="0" dirty="0">
                    <a:ln>
                      <a:noFill/>
                    </a:ln>
                    <a:solidFill>
                      <a:srgbClr val="FFFFFF"/>
                    </a:solidFill>
                    <a:effectLst/>
                    <a:uLnTx/>
                    <a:uFillTx/>
                    <a:latin typeface="Corbel" panose="020B0503020204020204"/>
                    <a:ea typeface="+mn-ea"/>
                    <a:cs typeface="+mn-cs"/>
                  </a:rPr>
                  <a:t>Penggunaan Dana Desa tersebut </a:t>
                </a:r>
                <a:r>
                  <a:rPr kumimoji="0" lang="en-US" sz="2000" b="0" i="0" u="none" strike="noStrike" kern="1200" cap="none" spc="0" normalizeH="0" baseline="0" noProof="0" dirty="0" err="1">
                    <a:ln>
                      <a:noFill/>
                    </a:ln>
                    <a:solidFill>
                      <a:srgbClr val="FFFFFF"/>
                    </a:solidFill>
                    <a:effectLst/>
                    <a:uLnTx/>
                    <a:uFillTx/>
                    <a:latin typeface="Corbel" panose="020B0503020204020204"/>
                    <a:ea typeface="+mn-ea"/>
                    <a:cs typeface="+mn-cs"/>
                  </a:rPr>
                  <a:t>di</a:t>
                </a:r>
                <a:r>
                  <a:rPr kumimoji="0" lang="id-ID" sz="2000" b="0" i="0" u="none" strike="noStrike" kern="1200" cap="none" spc="0" normalizeH="0" baseline="0" noProof="0" dirty="0">
                    <a:ln>
                      <a:noFill/>
                    </a:ln>
                    <a:solidFill>
                      <a:srgbClr val="FFFFFF"/>
                    </a:solidFill>
                    <a:effectLst/>
                    <a:uLnTx/>
                    <a:uFillTx/>
                    <a:latin typeface="Corbel" panose="020B0503020204020204"/>
                    <a:ea typeface="+mn-ea"/>
                    <a:cs typeface="+mn-cs"/>
                  </a:rPr>
                  <a:t>sepakati</a:t>
                </a:r>
                <a:r>
                  <a:rPr kumimoji="0" lang="en-US" sz="2000" b="0" i="0" u="none" strike="noStrike" kern="1200" cap="none" spc="0" normalizeH="0" baseline="0" noProof="0" dirty="0">
                    <a:ln>
                      <a:noFill/>
                    </a:ln>
                    <a:solidFill>
                      <a:srgbClr val="FFFFFF"/>
                    </a:solidFill>
                    <a:effectLst/>
                    <a:uLnTx/>
                    <a:uFillTx/>
                    <a:latin typeface="Corbel" panose="020B0503020204020204"/>
                    <a:ea typeface="+mn-ea"/>
                    <a:cs typeface="+mn-cs"/>
                  </a:rPr>
                  <a:t> </a:t>
                </a:r>
                <a:r>
                  <a:rPr kumimoji="0" lang="en-US" sz="2000" b="0" i="0" u="none" strike="noStrike" kern="1200" cap="none" spc="0" normalizeH="0" baseline="0" noProof="0" dirty="0" err="1">
                    <a:ln>
                      <a:noFill/>
                    </a:ln>
                    <a:solidFill>
                      <a:srgbClr val="FFFFFF"/>
                    </a:solidFill>
                    <a:effectLst/>
                    <a:uLnTx/>
                    <a:uFillTx/>
                    <a:latin typeface="Corbel" panose="020B0503020204020204"/>
                    <a:ea typeface="+mn-ea"/>
                    <a:cs typeface="+mn-cs"/>
                  </a:rPr>
                  <a:t>dalam</a:t>
                </a:r>
                <a:r>
                  <a:rPr kumimoji="0" lang="en-US" sz="2000" b="0" i="0" u="none" strike="noStrike" kern="1200" cap="none" spc="0" normalizeH="0" baseline="0" noProof="0" dirty="0">
                    <a:ln>
                      <a:noFill/>
                    </a:ln>
                    <a:solidFill>
                      <a:srgbClr val="FFFFFF"/>
                    </a:solidFill>
                    <a:effectLst/>
                    <a:uLnTx/>
                    <a:uFillTx/>
                    <a:latin typeface="Corbel" panose="020B0503020204020204"/>
                    <a:ea typeface="+mn-ea"/>
                    <a:cs typeface="+mn-cs"/>
                  </a:rPr>
                  <a:t> </a:t>
                </a:r>
                <a:r>
                  <a:rPr kumimoji="0" lang="en-US" sz="2000" b="0" i="0" u="none" strike="noStrike" kern="1200" cap="none" spc="0" normalizeH="0" baseline="0" noProof="0" dirty="0" err="1">
                    <a:ln>
                      <a:noFill/>
                    </a:ln>
                    <a:solidFill>
                      <a:srgbClr val="FFFFFF"/>
                    </a:solidFill>
                    <a:effectLst/>
                    <a:uLnTx/>
                    <a:uFillTx/>
                    <a:latin typeface="Corbel" panose="020B0503020204020204"/>
                    <a:ea typeface="+mn-ea"/>
                    <a:cs typeface="+mn-cs"/>
                  </a:rPr>
                  <a:t>Musyawarah</a:t>
                </a:r>
                <a:r>
                  <a:rPr kumimoji="0" lang="en-US" sz="2000" b="0" i="0" u="none" strike="noStrike" kern="1200" cap="none" spc="0" normalizeH="0" baseline="0" noProof="0" dirty="0">
                    <a:ln>
                      <a:noFill/>
                    </a:ln>
                    <a:solidFill>
                      <a:srgbClr val="FFFFFF"/>
                    </a:solidFill>
                    <a:effectLst/>
                    <a:uLnTx/>
                    <a:uFillTx/>
                    <a:latin typeface="Corbel" panose="020B0503020204020204"/>
                    <a:ea typeface="+mn-ea"/>
                    <a:cs typeface="+mn-cs"/>
                  </a:rPr>
                  <a:t> </a:t>
                </a:r>
                <a:r>
                  <a:rPr kumimoji="0" lang="en-US" sz="2000" b="0" i="0" u="none" strike="noStrike" kern="1200" cap="none" spc="0" normalizeH="0" baseline="0" noProof="0" dirty="0" err="1">
                    <a:ln>
                      <a:noFill/>
                    </a:ln>
                    <a:solidFill>
                      <a:srgbClr val="FFFFFF"/>
                    </a:solidFill>
                    <a:effectLst/>
                    <a:uLnTx/>
                    <a:uFillTx/>
                    <a:latin typeface="Corbel" panose="020B0503020204020204"/>
                    <a:ea typeface="+mn-ea"/>
                    <a:cs typeface="+mn-cs"/>
                  </a:rPr>
                  <a:t>Desa</a:t>
                </a:r>
                <a:r>
                  <a:rPr kumimoji="0" lang="en-US" sz="2000" b="0" i="0" u="none" strike="noStrike" kern="1200" cap="none" spc="0" normalizeH="0" baseline="0" noProof="0" dirty="0">
                    <a:ln>
                      <a:noFill/>
                    </a:ln>
                    <a:solidFill>
                      <a:srgbClr val="FFFFFF"/>
                    </a:solidFill>
                    <a:effectLst/>
                    <a:uLnTx/>
                    <a:uFillTx/>
                    <a:latin typeface="Corbel" panose="020B0503020204020204"/>
                    <a:ea typeface="+mn-ea"/>
                    <a:cs typeface="+mn-cs"/>
                  </a:rPr>
                  <a:t> </a:t>
                </a:r>
                <a:r>
                  <a:rPr kumimoji="0" lang="en-US" sz="2000" b="0" i="0" u="none" strike="noStrike" kern="1200" cap="none" spc="0" normalizeH="0" baseline="0" noProof="0" dirty="0" err="1">
                    <a:ln>
                      <a:noFill/>
                    </a:ln>
                    <a:solidFill>
                      <a:srgbClr val="FFFFFF"/>
                    </a:solidFill>
                    <a:effectLst/>
                    <a:uLnTx/>
                    <a:uFillTx/>
                    <a:latin typeface="Corbel" panose="020B0503020204020204"/>
                    <a:ea typeface="+mn-ea"/>
                    <a:cs typeface="+mn-cs"/>
                  </a:rPr>
                  <a:t>sesuai</a:t>
                </a:r>
                <a:r>
                  <a:rPr kumimoji="0" lang="en-US" sz="2000" b="0" i="0" u="none" strike="noStrike" kern="1200" cap="none" spc="0" normalizeH="0" baseline="0" noProof="0" dirty="0">
                    <a:ln>
                      <a:noFill/>
                    </a:ln>
                    <a:solidFill>
                      <a:srgbClr val="FFFFFF"/>
                    </a:solidFill>
                    <a:effectLst/>
                    <a:uLnTx/>
                    <a:uFillTx/>
                    <a:latin typeface="Corbel" panose="020B0503020204020204"/>
                    <a:ea typeface="+mn-ea"/>
                    <a:cs typeface="+mn-cs"/>
                  </a:rPr>
                  <a:t> </a:t>
                </a:r>
                <a:r>
                  <a:rPr kumimoji="0" lang="en-US" sz="2000" b="0" i="0" u="none" strike="noStrike" kern="1200" cap="none" spc="0" normalizeH="0" baseline="0" noProof="0" dirty="0" err="1">
                    <a:ln>
                      <a:noFill/>
                    </a:ln>
                    <a:solidFill>
                      <a:srgbClr val="FFFFFF"/>
                    </a:solidFill>
                    <a:effectLst/>
                    <a:uLnTx/>
                    <a:uFillTx/>
                    <a:latin typeface="Corbel" panose="020B0503020204020204"/>
                    <a:ea typeface="+mn-ea"/>
                    <a:cs typeface="+mn-cs"/>
                  </a:rPr>
                  <a:t>dengan</a:t>
                </a:r>
                <a:r>
                  <a:rPr kumimoji="0" lang="en-US" sz="2000" b="0" i="0" u="none" strike="noStrike" kern="1200" cap="none" spc="0" normalizeH="0" baseline="0" noProof="0" dirty="0">
                    <a:ln>
                      <a:noFill/>
                    </a:ln>
                    <a:solidFill>
                      <a:srgbClr val="FFFFFF"/>
                    </a:solidFill>
                    <a:effectLst/>
                    <a:uLnTx/>
                    <a:uFillTx/>
                    <a:latin typeface="Corbel" panose="020B0503020204020204"/>
                    <a:ea typeface="+mn-ea"/>
                    <a:cs typeface="+mn-cs"/>
                  </a:rPr>
                  <a:t> </a:t>
                </a:r>
                <a:r>
                  <a:rPr kumimoji="0" lang="en-US" sz="2000" b="0" i="0" u="none" strike="noStrike" kern="1200" cap="none" spc="0" normalizeH="0" baseline="0" noProof="0" dirty="0" err="1">
                    <a:ln>
                      <a:noFill/>
                    </a:ln>
                    <a:solidFill>
                      <a:srgbClr val="FFFFFF"/>
                    </a:solidFill>
                    <a:effectLst/>
                    <a:uLnTx/>
                    <a:uFillTx/>
                    <a:latin typeface="Corbel" panose="020B0503020204020204"/>
                    <a:ea typeface="+mn-ea"/>
                    <a:cs typeface="+mn-cs"/>
                  </a:rPr>
                  <a:t>kewenangan</a:t>
                </a:r>
                <a:r>
                  <a:rPr kumimoji="0" lang="id-ID" sz="2000" b="0" i="0" u="none" strike="noStrike" kern="1200" cap="none" spc="0" normalizeH="0" baseline="0" noProof="0" dirty="0">
                    <a:ln>
                      <a:noFill/>
                    </a:ln>
                    <a:solidFill>
                      <a:srgbClr val="FFFFFF"/>
                    </a:solidFill>
                    <a:effectLst/>
                    <a:uLnTx/>
                    <a:uFillTx/>
                    <a:latin typeface="Corbel" panose="020B0503020204020204"/>
                    <a:ea typeface="+mn-ea"/>
                    <a:cs typeface="+mn-cs"/>
                  </a:rPr>
                  <a:t> Desa, dan dalam menentukan prioritas mengacu kepada Peraturan Menteri Desa</a:t>
                </a:r>
                <a:endParaRPr kumimoji="0" lang="en-US" sz="2000" b="0" i="0" u="none" strike="noStrike" kern="1200" cap="none" spc="0" normalizeH="0" baseline="0" noProof="0" dirty="0">
                  <a:ln>
                    <a:noFill/>
                  </a:ln>
                  <a:solidFill>
                    <a:srgbClr val="000000">
                      <a:lumMod val="65000"/>
                      <a:lumOff val="35000"/>
                    </a:srgbClr>
                  </a:solidFill>
                  <a:effectLst/>
                  <a:uLnTx/>
                  <a:uFillTx/>
                  <a:latin typeface="Corbel" panose="020B0503020204020204"/>
                  <a:ea typeface="+mn-ea"/>
                  <a:cs typeface="+mn-cs"/>
                </a:endParaRPr>
              </a:p>
            </p:txBody>
          </p:sp>
        </p:grpSp>
      </p:grpSp>
    </p:spTree>
    <p:extLst>
      <p:ext uri="{BB962C8B-B14F-4D97-AF65-F5344CB8AC3E}">
        <p14:creationId xmlns:p14="http://schemas.microsoft.com/office/powerpoint/2010/main" val="8778693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 xmlns:a16="http://schemas.microsoft.com/office/drawing/2014/main" id="{74635FE9-4A44-4FD7-B5D6-2DE270D51697}"/>
              </a:ext>
            </a:extLst>
          </p:cNvPr>
          <p:cNvSpPr txBox="1">
            <a:spLocks noChangeArrowheads="1"/>
          </p:cNvSpPr>
          <p:nvPr/>
        </p:nvSpPr>
        <p:spPr bwMode="auto">
          <a:xfrm>
            <a:off x="0" y="566795"/>
            <a:ext cx="9144000" cy="652463"/>
          </a:xfrm>
          <a:prstGeom prst="rect">
            <a:avLst/>
          </a:prstGeom>
          <a:noFill/>
          <a:ln>
            <a:noFill/>
          </a:ln>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sz="2800">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defTabSz="685800">
              <a:lnSpc>
                <a:spcPct val="100000"/>
              </a:lnSpc>
              <a:spcBef>
                <a:spcPct val="0"/>
              </a:spcBef>
              <a:buNone/>
            </a:pPr>
            <a:r>
              <a:rPr lang="en-US" altLang="en-US" sz="2000" b="1" dirty="0">
                <a:solidFill>
                  <a:srgbClr val="2F2B20"/>
                </a:solidFill>
                <a:latin typeface="Arial" panose="020B0604020202020204" pitchFamily="34" charset="0"/>
                <a:ea typeface="+mn-ea"/>
                <a:cs typeface="Arial" panose="020B0604020202020204" pitchFamily="34" charset="0"/>
              </a:rPr>
              <a:t>PERKEMBANGAN DATA KEPENDUDUKAN KTP-el</a:t>
            </a:r>
          </a:p>
          <a:p>
            <a:pPr defTabSz="685800">
              <a:lnSpc>
                <a:spcPct val="100000"/>
              </a:lnSpc>
              <a:spcBef>
                <a:spcPct val="0"/>
              </a:spcBef>
              <a:buNone/>
            </a:pPr>
            <a:r>
              <a:rPr lang="id-ID" altLang="en-US" sz="2000" b="1" dirty="0">
                <a:solidFill>
                  <a:srgbClr val="2F2B20"/>
                </a:solidFill>
                <a:latin typeface="Arial" panose="020B0604020202020204" pitchFamily="34" charset="0"/>
                <a:cs typeface="Arial" panose="020B0604020202020204" pitchFamily="34" charset="0"/>
              </a:rPr>
              <a:t>SEPTEMBER</a:t>
            </a:r>
            <a:r>
              <a:rPr lang="en-US" altLang="en-US" sz="2000" b="1" dirty="0">
                <a:solidFill>
                  <a:srgbClr val="2F2B20"/>
                </a:solidFill>
                <a:latin typeface="Arial" panose="020B0604020202020204" pitchFamily="34" charset="0"/>
                <a:cs typeface="Arial" panose="020B0604020202020204" pitchFamily="34" charset="0"/>
              </a:rPr>
              <a:t> TAHUN 2017</a:t>
            </a:r>
          </a:p>
        </p:txBody>
      </p:sp>
      <p:sp>
        <p:nvSpPr>
          <p:cNvPr id="5" name="Rounded Rectangle 5">
            <a:extLst>
              <a:ext uri="{FF2B5EF4-FFF2-40B4-BE49-F238E27FC236}">
                <a16:creationId xmlns="" xmlns:a16="http://schemas.microsoft.com/office/drawing/2014/main" id="{7FE40BB5-3EDE-4ACC-95B0-AC5E6602B89A}"/>
              </a:ext>
            </a:extLst>
          </p:cNvPr>
          <p:cNvSpPr>
            <a:spLocks noChangeArrowheads="1"/>
          </p:cNvSpPr>
          <p:nvPr/>
        </p:nvSpPr>
        <p:spPr bwMode="auto">
          <a:xfrm>
            <a:off x="6129150" y="1340919"/>
            <a:ext cx="2252750" cy="702193"/>
          </a:xfrm>
          <a:prstGeom prst="roundRect">
            <a:avLst>
              <a:gd name="adj" fmla="val 16667"/>
            </a:avLst>
          </a:prstGeom>
          <a:solidFill>
            <a:schemeClr val="bg1">
              <a:lumMod val="95000"/>
            </a:schemeClr>
          </a:solidFill>
          <a:ln w="25400">
            <a:solidFill>
              <a:srgbClr val="00B050"/>
            </a:solidFill>
            <a:miter lim="800000"/>
            <a:headEnd/>
            <a:tailEnd/>
          </a:ln>
        </p:spPr>
        <p:txBody>
          <a:bodyPr anchor="ctr"/>
          <a:lstStyle/>
          <a:p>
            <a:pPr algn="ctr" defTabSz="685800">
              <a:defRPr/>
            </a:pPr>
            <a:r>
              <a:rPr lang="en-US" altLang="en-US" sz="1200" b="1" dirty="0">
                <a:solidFill>
                  <a:srgbClr val="FF0000"/>
                </a:solidFill>
                <a:ea typeface="Calibri" panose="020F0502020204030204" pitchFamily="34" charset="0"/>
                <a:cs typeface="Arial" panose="020B0604020202020204" pitchFamily="34" charset="0"/>
              </a:rPr>
              <a:t>4.</a:t>
            </a:r>
            <a:r>
              <a:rPr lang="id-ID" altLang="en-US" sz="1200" b="1" dirty="0">
                <a:solidFill>
                  <a:srgbClr val="FF0000"/>
                </a:solidFill>
                <a:ea typeface="Calibri" panose="020F0502020204030204" pitchFamily="34" charset="0"/>
                <a:cs typeface="Arial" panose="020B0604020202020204" pitchFamily="34" charset="0"/>
              </a:rPr>
              <a:t>4</a:t>
            </a:r>
            <a:r>
              <a:rPr lang="en-US" altLang="en-US" sz="1200" b="1" dirty="0">
                <a:solidFill>
                  <a:srgbClr val="FF0000"/>
                </a:solidFill>
                <a:ea typeface="Calibri" panose="020F0502020204030204" pitchFamily="34" charset="0"/>
                <a:cs typeface="Arial" panose="020B0604020202020204" pitchFamily="34" charset="0"/>
              </a:rPr>
              <a:t>20.307 </a:t>
            </a:r>
            <a:r>
              <a:rPr lang="en-US" altLang="en-US" sz="1200" b="1" dirty="0">
                <a:solidFill>
                  <a:srgbClr val="000000"/>
                </a:solidFill>
                <a:ea typeface="Calibri" panose="020F0502020204030204" pitchFamily="34" charset="0"/>
                <a:cs typeface="Arial" panose="020B0604020202020204" pitchFamily="34" charset="0"/>
              </a:rPr>
              <a:t>data WNI</a:t>
            </a:r>
          </a:p>
          <a:p>
            <a:pPr algn="ctr" defTabSz="685800">
              <a:defRPr/>
            </a:pPr>
            <a:r>
              <a:rPr lang="en-US" altLang="en-US" sz="1200" dirty="0" err="1">
                <a:solidFill>
                  <a:srgbClr val="000000"/>
                </a:solidFill>
                <a:ea typeface="Calibri" panose="020F0502020204030204" pitchFamily="34" charset="0"/>
                <a:cs typeface="Arial" panose="020B0604020202020204" pitchFamily="34" charset="0"/>
              </a:rPr>
              <a:t>menunggu</a:t>
            </a:r>
            <a:r>
              <a:rPr lang="en-US" altLang="en-US" sz="1200" dirty="0">
                <a:solidFill>
                  <a:srgbClr val="000000"/>
                </a:solidFill>
                <a:ea typeface="Calibri" panose="020F0502020204030204" pitchFamily="34" charset="0"/>
                <a:cs typeface="Arial" panose="020B0604020202020204" pitchFamily="34" charset="0"/>
              </a:rPr>
              <a:t> proses </a:t>
            </a:r>
            <a:r>
              <a:rPr lang="en-US" altLang="en-US" sz="1200" dirty="0" err="1">
                <a:solidFill>
                  <a:srgbClr val="000000"/>
                </a:solidFill>
                <a:ea typeface="Calibri" panose="020F0502020204030204" pitchFamily="34" charset="0"/>
                <a:cs typeface="Arial" panose="020B0604020202020204" pitchFamily="34" charset="0"/>
              </a:rPr>
              <a:t>penunggalan</a:t>
            </a:r>
            <a:endParaRPr lang="en-US" altLang="en-US" sz="1200" i="1" dirty="0">
              <a:solidFill>
                <a:srgbClr val="FF0000"/>
              </a:solidFill>
              <a:ea typeface="Calibri" panose="020F0502020204030204" pitchFamily="34" charset="0"/>
              <a:cs typeface="Arial" panose="020B0604020202020204" pitchFamily="34" charset="0"/>
            </a:endParaRPr>
          </a:p>
        </p:txBody>
      </p:sp>
      <p:sp>
        <p:nvSpPr>
          <p:cNvPr id="6" name="Rounded Rectangle 6">
            <a:extLst>
              <a:ext uri="{FF2B5EF4-FFF2-40B4-BE49-F238E27FC236}">
                <a16:creationId xmlns="" xmlns:a16="http://schemas.microsoft.com/office/drawing/2014/main" id="{7B304085-624A-4487-BEE7-D4B9B1BEAFC3}"/>
              </a:ext>
            </a:extLst>
          </p:cNvPr>
          <p:cNvSpPr>
            <a:spLocks noChangeArrowheads="1"/>
          </p:cNvSpPr>
          <p:nvPr/>
        </p:nvSpPr>
        <p:spPr bwMode="auto">
          <a:xfrm>
            <a:off x="6336506" y="2179472"/>
            <a:ext cx="2197789" cy="1293582"/>
          </a:xfrm>
          <a:prstGeom prst="roundRect">
            <a:avLst>
              <a:gd name="adj" fmla="val 16667"/>
            </a:avLst>
          </a:prstGeom>
          <a:solidFill>
            <a:schemeClr val="bg1">
              <a:lumMod val="95000"/>
            </a:schemeClr>
          </a:solidFill>
          <a:ln w="25400">
            <a:solidFill>
              <a:srgbClr val="00B050"/>
            </a:solidFill>
            <a:miter lim="800000"/>
            <a:headEnd/>
            <a:tailEnd/>
          </a:ln>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685800">
              <a:defRPr/>
            </a:pPr>
            <a:endParaRPr lang="en-US" altLang="en-US" sz="1050" b="1" dirty="0">
              <a:solidFill>
                <a:srgbClr val="000000"/>
              </a:solidFill>
              <a:ea typeface="+mn-ea"/>
            </a:endParaRPr>
          </a:p>
          <a:p>
            <a:pPr algn="ctr" defTabSz="685800">
              <a:defRPr/>
            </a:pPr>
            <a:r>
              <a:rPr lang="en-US" altLang="en-US" sz="1050" b="1" dirty="0">
                <a:solidFill>
                  <a:srgbClr val="000000"/>
                </a:solidFill>
                <a:ea typeface="+mn-ea"/>
              </a:rPr>
              <a:t>± 7 Juta </a:t>
            </a:r>
            <a:r>
              <a:rPr lang="en-US" altLang="en-US" sz="1050" b="1" dirty="0" err="1">
                <a:solidFill>
                  <a:srgbClr val="000000"/>
                </a:solidFill>
                <a:ea typeface="+mn-ea"/>
              </a:rPr>
              <a:t>Blangko</a:t>
            </a:r>
            <a:endParaRPr lang="en-US" altLang="en-US" sz="1050" b="1" dirty="0">
              <a:solidFill>
                <a:srgbClr val="000000"/>
              </a:solidFill>
              <a:ea typeface="+mn-ea"/>
            </a:endParaRPr>
          </a:p>
          <a:p>
            <a:pPr algn="ctr" defTabSz="685800">
              <a:defRPr/>
            </a:pPr>
            <a:r>
              <a:rPr lang="en-US" altLang="en-US" sz="1050" dirty="0" err="1">
                <a:solidFill>
                  <a:srgbClr val="000000"/>
                </a:solidFill>
                <a:ea typeface="+mn-ea"/>
              </a:rPr>
              <a:t>Disediakan</a:t>
            </a:r>
            <a:endParaRPr lang="en-US" altLang="en-US" sz="1050" dirty="0">
              <a:solidFill>
                <a:srgbClr val="000000"/>
              </a:solidFill>
              <a:ea typeface="+mn-ea"/>
            </a:endParaRPr>
          </a:p>
          <a:p>
            <a:pPr algn="ctr" defTabSz="685800">
              <a:defRPr/>
            </a:pPr>
            <a:r>
              <a:rPr lang="en-US" altLang="en-US" sz="1050" dirty="0" err="1">
                <a:solidFill>
                  <a:srgbClr val="000000"/>
                </a:solidFill>
                <a:ea typeface="+mn-ea"/>
              </a:rPr>
              <a:t>Ditjen</a:t>
            </a:r>
            <a:r>
              <a:rPr lang="en-US" altLang="en-US" sz="1050" dirty="0">
                <a:solidFill>
                  <a:srgbClr val="000000"/>
                </a:solidFill>
                <a:ea typeface="+mn-ea"/>
              </a:rPr>
              <a:t> </a:t>
            </a:r>
            <a:r>
              <a:rPr lang="en-US" altLang="en-US" sz="1050" dirty="0" err="1">
                <a:solidFill>
                  <a:srgbClr val="000000"/>
                </a:solidFill>
                <a:ea typeface="+mn-ea"/>
              </a:rPr>
              <a:t>Dukcapil</a:t>
            </a:r>
            <a:r>
              <a:rPr lang="en-US" altLang="en-US" sz="1050" dirty="0">
                <a:solidFill>
                  <a:srgbClr val="000000"/>
                </a:solidFill>
                <a:ea typeface="+mn-ea"/>
              </a:rPr>
              <a:t> KEMENDAGRI </a:t>
            </a:r>
            <a:r>
              <a:rPr lang="en-US" altLang="en-US" sz="1050" dirty="0" err="1">
                <a:solidFill>
                  <a:srgbClr val="000000"/>
                </a:solidFill>
                <a:ea typeface="+mn-ea"/>
              </a:rPr>
              <a:t>setiap</a:t>
            </a:r>
            <a:r>
              <a:rPr lang="en-US" altLang="en-US" sz="1050" dirty="0">
                <a:solidFill>
                  <a:srgbClr val="000000"/>
                </a:solidFill>
                <a:ea typeface="+mn-ea"/>
              </a:rPr>
              <a:t> </a:t>
            </a:r>
            <a:r>
              <a:rPr lang="en-US" altLang="en-US" sz="1050" dirty="0" err="1">
                <a:solidFill>
                  <a:srgbClr val="000000"/>
                </a:solidFill>
                <a:ea typeface="+mn-ea"/>
              </a:rPr>
              <a:t>tahun</a:t>
            </a:r>
            <a:r>
              <a:rPr lang="en-US" altLang="en-US" sz="1050" dirty="0">
                <a:solidFill>
                  <a:srgbClr val="000000"/>
                </a:solidFill>
                <a:ea typeface="+mn-ea"/>
              </a:rPr>
              <a:t> </a:t>
            </a:r>
            <a:r>
              <a:rPr lang="en-US" altLang="en-US" sz="1050" dirty="0">
                <a:solidFill>
                  <a:srgbClr val="FF0000"/>
                </a:solidFill>
                <a:ea typeface="+mn-ea"/>
              </a:rPr>
              <a:t>TIDAK</a:t>
            </a:r>
            <a:r>
              <a:rPr lang="en-US" altLang="en-US" sz="1050" dirty="0">
                <a:solidFill>
                  <a:srgbClr val="000000"/>
                </a:solidFill>
                <a:ea typeface="+mn-ea"/>
              </a:rPr>
              <a:t> </a:t>
            </a:r>
            <a:r>
              <a:rPr lang="en-US" altLang="en-US" sz="1050" dirty="0" err="1">
                <a:solidFill>
                  <a:srgbClr val="000000"/>
                </a:solidFill>
                <a:ea typeface="+mn-ea"/>
              </a:rPr>
              <a:t>termasuk</a:t>
            </a:r>
            <a:r>
              <a:rPr lang="en-US" altLang="en-US" sz="1050" dirty="0">
                <a:solidFill>
                  <a:srgbClr val="000000"/>
                </a:solidFill>
                <a:ea typeface="+mn-ea"/>
              </a:rPr>
              <a:t> </a:t>
            </a:r>
            <a:r>
              <a:rPr lang="en-US" altLang="en-US" sz="1050" dirty="0" err="1">
                <a:solidFill>
                  <a:srgbClr val="000000"/>
                </a:solidFill>
                <a:ea typeface="+mn-ea"/>
              </a:rPr>
              <a:t>kebutuhan</a:t>
            </a:r>
            <a:r>
              <a:rPr lang="en-US" altLang="en-US" sz="1050" dirty="0">
                <a:solidFill>
                  <a:srgbClr val="000000"/>
                </a:solidFill>
                <a:ea typeface="+mn-ea"/>
              </a:rPr>
              <a:t> </a:t>
            </a:r>
            <a:r>
              <a:rPr lang="en-US" altLang="en-US" sz="1050" dirty="0" err="1">
                <a:solidFill>
                  <a:srgbClr val="000000"/>
                </a:solidFill>
                <a:ea typeface="+mn-ea"/>
              </a:rPr>
              <a:t>khusus</a:t>
            </a:r>
            <a:r>
              <a:rPr lang="en-US" altLang="en-US" sz="1050" dirty="0">
                <a:solidFill>
                  <a:srgbClr val="000000"/>
                </a:solidFill>
                <a:ea typeface="+mn-ea"/>
              </a:rPr>
              <a:t> </a:t>
            </a:r>
            <a:r>
              <a:rPr lang="en-US" altLang="en-US" sz="1050" dirty="0" err="1">
                <a:solidFill>
                  <a:srgbClr val="000000"/>
                </a:solidFill>
                <a:ea typeface="+mn-ea"/>
              </a:rPr>
              <a:t>seperti</a:t>
            </a:r>
            <a:r>
              <a:rPr lang="en-US" altLang="en-US" sz="1050" dirty="0">
                <a:solidFill>
                  <a:srgbClr val="000000"/>
                </a:solidFill>
                <a:ea typeface="+mn-ea"/>
              </a:rPr>
              <a:t> </a:t>
            </a:r>
            <a:r>
              <a:rPr lang="en-US" altLang="en-US" sz="1050" dirty="0" err="1">
                <a:solidFill>
                  <a:srgbClr val="FF0000"/>
                </a:solidFill>
                <a:ea typeface="+mn-ea"/>
              </a:rPr>
              <a:t>pemekaran</a:t>
            </a:r>
            <a:r>
              <a:rPr lang="en-US" altLang="en-US" sz="1050" dirty="0">
                <a:solidFill>
                  <a:srgbClr val="FF0000"/>
                </a:solidFill>
                <a:ea typeface="+mn-ea"/>
              </a:rPr>
              <a:t> </a:t>
            </a:r>
            <a:r>
              <a:rPr lang="en-US" altLang="en-US" sz="1050" dirty="0" err="1">
                <a:solidFill>
                  <a:srgbClr val="FF0000"/>
                </a:solidFill>
                <a:ea typeface="+mn-ea"/>
              </a:rPr>
              <a:t>wilayah</a:t>
            </a:r>
            <a:endParaRPr lang="en-US" altLang="en-US" sz="1050" dirty="0">
              <a:solidFill>
                <a:srgbClr val="FF0000"/>
              </a:solidFill>
              <a:ea typeface="+mn-ea"/>
            </a:endParaRPr>
          </a:p>
          <a:p>
            <a:pPr algn="ctr" defTabSz="685800">
              <a:defRPr/>
            </a:pPr>
            <a:endParaRPr lang="en-US" altLang="en-US" sz="1050" dirty="0">
              <a:solidFill>
                <a:srgbClr val="000000"/>
              </a:solidFill>
              <a:ea typeface="+mn-ea"/>
            </a:endParaRPr>
          </a:p>
        </p:txBody>
      </p:sp>
      <p:sp>
        <p:nvSpPr>
          <p:cNvPr id="7" name="Rounded Rectangle 7">
            <a:extLst>
              <a:ext uri="{FF2B5EF4-FFF2-40B4-BE49-F238E27FC236}">
                <a16:creationId xmlns="" xmlns:a16="http://schemas.microsoft.com/office/drawing/2014/main" id="{578AD772-8AAB-4AE9-94DA-06C9CFDCBEED}"/>
              </a:ext>
            </a:extLst>
          </p:cNvPr>
          <p:cNvSpPr>
            <a:spLocks noChangeArrowheads="1"/>
          </p:cNvSpPr>
          <p:nvPr/>
        </p:nvSpPr>
        <p:spPr bwMode="auto">
          <a:xfrm>
            <a:off x="6336506" y="3531396"/>
            <a:ext cx="2350186" cy="912019"/>
          </a:xfrm>
          <a:prstGeom prst="roundRect">
            <a:avLst>
              <a:gd name="adj" fmla="val 16667"/>
            </a:avLst>
          </a:prstGeom>
          <a:solidFill>
            <a:schemeClr val="bg1">
              <a:lumMod val="95000"/>
            </a:schemeClr>
          </a:solidFill>
          <a:ln w="25400">
            <a:solidFill>
              <a:srgbClr val="00B050"/>
            </a:solidFill>
            <a:miter lim="800000"/>
            <a:headEnd/>
            <a:tailEnd/>
          </a:ln>
        </p:spPr>
        <p:txBody>
          <a:bodyPr anchor="ctr"/>
          <a:lstStyle/>
          <a:p>
            <a:pPr algn="ctr" defTabSz="685800">
              <a:defRPr/>
            </a:pPr>
            <a:r>
              <a:rPr lang="en-US" altLang="en-US" sz="1050" b="1" dirty="0">
                <a:solidFill>
                  <a:srgbClr val="000000"/>
                </a:solidFill>
                <a:ea typeface="Calibri" panose="020F0502020204030204" pitchFamily="34" charset="0"/>
                <a:cs typeface="Arial" panose="020B0604020202020204" pitchFamily="34" charset="0"/>
              </a:rPr>
              <a:t>(1</a:t>
            </a:r>
            <a:r>
              <a:rPr lang="id-ID" altLang="en-US" sz="1050" b="1" dirty="0">
                <a:solidFill>
                  <a:srgbClr val="000000"/>
                </a:solidFill>
                <a:ea typeface="Calibri" panose="020F0502020204030204" pitchFamily="34" charset="0"/>
                <a:cs typeface="Arial" panose="020B0604020202020204" pitchFamily="34" charset="0"/>
              </a:rPr>
              <a:t>8</a:t>
            </a:r>
            <a:r>
              <a:rPr lang="en-ID" altLang="en-US" sz="1050" b="1" dirty="0">
                <a:solidFill>
                  <a:srgbClr val="000000"/>
                </a:solidFill>
                <a:ea typeface="Calibri" panose="020F0502020204030204" pitchFamily="34" charset="0"/>
                <a:cs typeface="Arial" panose="020B0604020202020204" pitchFamily="34" charset="0"/>
              </a:rPr>
              <a:t>9</a:t>
            </a:r>
            <a:r>
              <a:rPr lang="en-US" altLang="en-US" sz="1050" b="1" dirty="0">
                <a:solidFill>
                  <a:srgbClr val="000000"/>
                </a:solidFill>
                <a:ea typeface="Calibri" panose="020F0502020204030204" pitchFamily="34" charset="0"/>
                <a:cs typeface="Arial" panose="020B0604020202020204" pitchFamily="34" charset="0"/>
              </a:rPr>
              <a:t>.</a:t>
            </a:r>
            <a:r>
              <a:rPr lang="en-ID" altLang="en-US" sz="1050" b="1" dirty="0">
                <a:solidFill>
                  <a:srgbClr val="000000"/>
                </a:solidFill>
                <a:ea typeface="Calibri" panose="020F0502020204030204" pitchFamily="34" charset="0"/>
                <a:cs typeface="Arial" panose="020B0604020202020204" pitchFamily="34" charset="0"/>
              </a:rPr>
              <a:t>630</a:t>
            </a:r>
            <a:r>
              <a:rPr lang="en-US" altLang="en-US" sz="1050" b="1" dirty="0">
                <a:solidFill>
                  <a:srgbClr val="000000"/>
                </a:solidFill>
                <a:ea typeface="Calibri" panose="020F0502020204030204" pitchFamily="34" charset="0"/>
                <a:cs typeface="Arial" panose="020B0604020202020204" pitchFamily="34" charset="0"/>
              </a:rPr>
              <a:t>.</a:t>
            </a:r>
            <a:r>
              <a:rPr lang="en-ID" altLang="en-US" sz="1050" b="1" dirty="0">
                <a:solidFill>
                  <a:srgbClr val="000000"/>
                </a:solidFill>
                <a:ea typeface="Calibri" panose="020F0502020204030204" pitchFamily="34" charset="0"/>
                <a:cs typeface="Arial" panose="020B0604020202020204" pitchFamily="34" charset="0"/>
              </a:rPr>
              <a:t>855</a:t>
            </a:r>
            <a:r>
              <a:rPr lang="en-US" altLang="en-US" sz="1050" b="1" dirty="0">
                <a:solidFill>
                  <a:srgbClr val="000000"/>
                </a:solidFill>
                <a:ea typeface="Calibri" panose="020F0502020204030204" pitchFamily="34" charset="0"/>
                <a:cs typeface="Arial" panose="020B0604020202020204" pitchFamily="34" charset="0"/>
              </a:rPr>
              <a:t>)</a:t>
            </a:r>
          </a:p>
          <a:p>
            <a:pPr algn="ctr" defTabSz="685800">
              <a:defRPr/>
            </a:pPr>
            <a:r>
              <a:rPr lang="en-US" altLang="en-US" sz="1050" dirty="0" err="1">
                <a:solidFill>
                  <a:srgbClr val="000000"/>
                </a:solidFill>
                <a:ea typeface="Calibri" panose="020F0502020204030204" pitchFamily="34" charset="0"/>
                <a:cs typeface="Arial" panose="020B0604020202020204" pitchFamily="34" charset="0"/>
              </a:rPr>
              <a:t>Penduduk</a:t>
            </a:r>
            <a:r>
              <a:rPr lang="en-US" altLang="en-US" sz="1050" dirty="0">
                <a:solidFill>
                  <a:srgbClr val="000000"/>
                </a:solidFill>
                <a:ea typeface="Calibri" panose="020F0502020204030204" pitchFamily="34" charset="0"/>
                <a:cs typeface="Arial" panose="020B0604020202020204" pitchFamily="34" charset="0"/>
              </a:rPr>
              <a:t> yang </a:t>
            </a:r>
            <a:r>
              <a:rPr lang="en-US" altLang="en-US" sz="1050" dirty="0" err="1">
                <a:solidFill>
                  <a:srgbClr val="FF0000"/>
                </a:solidFill>
                <a:ea typeface="Calibri" panose="020F0502020204030204" pitchFamily="34" charset="0"/>
                <a:cs typeface="Arial" panose="020B0604020202020204" pitchFamily="34" charset="0"/>
              </a:rPr>
              <a:t>wajib</a:t>
            </a:r>
            <a:r>
              <a:rPr lang="en-US" altLang="en-US" sz="1050" dirty="0">
                <a:solidFill>
                  <a:srgbClr val="FF0000"/>
                </a:solidFill>
                <a:ea typeface="Calibri" panose="020F0502020204030204" pitchFamily="34" charset="0"/>
                <a:cs typeface="Arial" panose="020B0604020202020204" pitchFamily="34" charset="0"/>
              </a:rPr>
              <a:t> </a:t>
            </a:r>
            <a:r>
              <a:rPr lang="en-US" altLang="en-US" sz="1050" dirty="0" err="1">
                <a:solidFill>
                  <a:srgbClr val="FF0000"/>
                </a:solidFill>
                <a:ea typeface="Calibri" panose="020F0502020204030204" pitchFamily="34" charset="0"/>
                <a:cs typeface="Arial" panose="020B0604020202020204" pitchFamily="34" charset="0"/>
              </a:rPr>
              <a:t>memiliki</a:t>
            </a:r>
            <a:r>
              <a:rPr lang="en-US" altLang="en-US" sz="1050" dirty="0">
                <a:solidFill>
                  <a:srgbClr val="FF0000"/>
                </a:solidFill>
                <a:ea typeface="Calibri" panose="020F0502020204030204" pitchFamily="34" charset="0"/>
                <a:cs typeface="Arial" panose="020B0604020202020204" pitchFamily="34" charset="0"/>
              </a:rPr>
              <a:t> KTP-el</a:t>
            </a:r>
            <a:endParaRPr lang="id-ID" altLang="en-US" sz="1050" dirty="0">
              <a:solidFill>
                <a:srgbClr val="FF0000"/>
              </a:solidFill>
              <a:ea typeface="Calibri" panose="020F0502020204030204" pitchFamily="34" charset="0"/>
              <a:cs typeface="Arial" panose="020B0604020202020204" pitchFamily="34" charset="0"/>
            </a:endParaRPr>
          </a:p>
          <a:p>
            <a:pPr algn="ctr" defTabSz="685800">
              <a:defRPr/>
            </a:pPr>
            <a:r>
              <a:rPr lang="id-ID" altLang="en-US" sz="1050" i="1" dirty="0">
                <a:solidFill>
                  <a:srgbClr val="000000"/>
                </a:solidFill>
                <a:ea typeface="Calibri" panose="020F0502020204030204" pitchFamily="34" charset="0"/>
                <a:cs typeface="Arial" panose="020B0604020202020204" pitchFamily="34" charset="0"/>
              </a:rPr>
              <a:t>(4.381.1</a:t>
            </a:r>
            <a:r>
              <a:rPr lang="en-ID" altLang="en-US" sz="1050" i="1" dirty="0">
                <a:solidFill>
                  <a:srgbClr val="000000"/>
                </a:solidFill>
                <a:ea typeface="Calibri" panose="020F0502020204030204" pitchFamily="34" charset="0"/>
                <a:cs typeface="Arial" panose="020B0604020202020204" pitchFamily="34" charset="0"/>
              </a:rPr>
              <a:t>4</a:t>
            </a:r>
            <a:r>
              <a:rPr lang="id-ID" altLang="en-US" sz="1050" i="1" dirty="0">
                <a:solidFill>
                  <a:srgbClr val="000000"/>
                </a:solidFill>
                <a:ea typeface="Calibri" panose="020F0502020204030204" pitchFamily="34" charset="0"/>
                <a:cs typeface="Arial" panose="020B0604020202020204" pitchFamily="34" charset="0"/>
              </a:rPr>
              <a:t>4 jiwa berada di luar negeri)</a:t>
            </a:r>
            <a:endParaRPr lang="en-US" altLang="en-US" sz="1050" i="1" dirty="0">
              <a:solidFill>
                <a:srgbClr val="000000"/>
              </a:solidFill>
              <a:ea typeface="Calibri" panose="020F0502020204030204" pitchFamily="34" charset="0"/>
              <a:cs typeface="Arial" panose="020B0604020202020204" pitchFamily="34" charset="0"/>
            </a:endParaRPr>
          </a:p>
        </p:txBody>
      </p:sp>
      <p:sp>
        <p:nvSpPr>
          <p:cNvPr id="8" name="Rounded Rectangle 8">
            <a:extLst>
              <a:ext uri="{FF2B5EF4-FFF2-40B4-BE49-F238E27FC236}">
                <a16:creationId xmlns="" xmlns:a16="http://schemas.microsoft.com/office/drawing/2014/main" id="{5309D095-966D-48C4-8199-D9EEF0E7067D}"/>
              </a:ext>
            </a:extLst>
          </p:cNvPr>
          <p:cNvSpPr>
            <a:spLocks noChangeArrowheads="1"/>
          </p:cNvSpPr>
          <p:nvPr/>
        </p:nvSpPr>
        <p:spPr bwMode="auto">
          <a:xfrm>
            <a:off x="5781676" y="4598196"/>
            <a:ext cx="2752620" cy="1759745"/>
          </a:xfrm>
          <a:prstGeom prst="roundRect">
            <a:avLst>
              <a:gd name="adj" fmla="val 16667"/>
            </a:avLst>
          </a:prstGeom>
          <a:solidFill>
            <a:schemeClr val="accent2">
              <a:lumMod val="40000"/>
              <a:lumOff val="60000"/>
            </a:schemeClr>
          </a:solidFill>
          <a:ln w="25400">
            <a:solidFill>
              <a:srgbClr val="00B050"/>
            </a:solidFill>
            <a:miter lim="800000"/>
            <a:headEnd/>
            <a:tailEnd/>
          </a:ln>
        </p:spPr>
        <p:txBody>
          <a:bodyPr anchor="ctr"/>
          <a:lstStyle/>
          <a:p>
            <a:pPr algn="ctr" defTabSz="685800">
              <a:defRPr/>
            </a:pPr>
            <a:r>
              <a:rPr lang="en-US" altLang="en-US" sz="1200" b="1" dirty="0">
                <a:solidFill>
                  <a:srgbClr val="000000"/>
                </a:solidFill>
                <a:ea typeface="Calibri" panose="020F0502020204030204" pitchFamily="34" charset="0"/>
                <a:cs typeface="Arial" panose="020B0604020202020204" pitchFamily="34" charset="0"/>
              </a:rPr>
              <a:t>JARINGAN KOMUNIKASI DATA</a:t>
            </a:r>
          </a:p>
          <a:p>
            <a:pPr algn="ctr" defTabSz="685800">
              <a:defRPr/>
            </a:pPr>
            <a:r>
              <a:rPr lang="en-US" altLang="en-US" sz="1100" dirty="0" err="1">
                <a:solidFill>
                  <a:srgbClr val="000000"/>
                </a:solidFill>
                <a:ea typeface="Calibri" panose="020F0502020204030204" pitchFamily="34" charset="0"/>
                <a:cs typeface="Arial" panose="020B0604020202020204" pitchFamily="34" charset="0"/>
              </a:rPr>
              <a:t>Sejak</a:t>
            </a:r>
            <a:r>
              <a:rPr lang="en-US" altLang="en-US" sz="1100" dirty="0">
                <a:solidFill>
                  <a:srgbClr val="000000"/>
                </a:solidFill>
                <a:ea typeface="Calibri" panose="020F0502020204030204" pitchFamily="34" charset="0"/>
                <a:cs typeface="Arial" panose="020B0604020202020204" pitchFamily="34" charset="0"/>
              </a:rPr>
              <a:t> 2015 </a:t>
            </a:r>
            <a:r>
              <a:rPr lang="en-US" altLang="en-US" sz="1100" b="1" dirty="0">
                <a:solidFill>
                  <a:srgbClr val="FF0000"/>
                </a:solidFill>
                <a:ea typeface="Calibri" panose="020F0502020204030204" pitchFamily="34" charset="0"/>
                <a:cs typeface="Arial" panose="020B0604020202020204" pitchFamily="34" charset="0"/>
              </a:rPr>
              <a:t>PT. Telkom </a:t>
            </a:r>
            <a:r>
              <a:rPr lang="en-US" altLang="en-US" sz="1100" dirty="0" err="1">
                <a:solidFill>
                  <a:srgbClr val="000000"/>
                </a:solidFill>
                <a:ea typeface="Calibri" panose="020F0502020204030204" pitchFamily="34" charset="0"/>
                <a:cs typeface="Arial" panose="020B0604020202020204" pitchFamily="34" charset="0"/>
              </a:rPr>
              <a:t>sebagai</a:t>
            </a:r>
            <a:r>
              <a:rPr lang="en-US" altLang="en-US" sz="1100" dirty="0">
                <a:solidFill>
                  <a:srgbClr val="000000"/>
                </a:solidFill>
                <a:ea typeface="Calibri" panose="020F0502020204030204" pitchFamily="34" charset="0"/>
                <a:cs typeface="Arial" panose="020B0604020202020204" pitchFamily="34" charset="0"/>
              </a:rPr>
              <a:t> </a:t>
            </a:r>
            <a:r>
              <a:rPr lang="en-US" altLang="en-US" sz="1100" dirty="0" err="1">
                <a:solidFill>
                  <a:srgbClr val="000000"/>
                </a:solidFill>
                <a:ea typeface="Calibri" panose="020F0502020204030204" pitchFamily="34" charset="0"/>
                <a:cs typeface="Arial" panose="020B0604020202020204" pitchFamily="34" charset="0"/>
              </a:rPr>
              <a:t>pemenang</a:t>
            </a:r>
            <a:r>
              <a:rPr lang="en-US" altLang="en-US" sz="1100" dirty="0">
                <a:solidFill>
                  <a:srgbClr val="000000"/>
                </a:solidFill>
                <a:ea typeface="Calibri" panose="020F0502020204030204" pitchFamily="34" charset="0"/>
                <a:cs typeface="Arial" panose="020B0604020202020204" pitchFamily="34" charset="0"/>
              </a:rPr>
              <a:t> tender </a:t>
            </a:r>
            <a:r>
              <a:rPr lang="en-US" altLang="en-US" sz="1100" dirty="0" err="1">
                <a:solidFill>
                  <a:srgbClr val="000000"/>
                </a:solidFill>
                <a:ea typeface="Calibri" panose="020F0502020204030204" pitchFamily="34" charset="0"/>
                <a:cs typeface="Arial" panose="020B0604020202020204" pitchFamily="34" charset="0"/>
              </a:rPr>
              <a:t>penyedia</a:t>
            </a:r>
            <a:r>
              <a:rPr lang="en-US" altLang="en-US" sz="1100" dirty="0">
                <a:solidFill>
                  <a:srgbClr val="000000"/>
                </a:solidFill>
                <a:ea typeface="Calibri" panose="020F0502020204030204" pitchFamily="34" charset="0"/>
                <a:cs typeface="Arial" panose="020B0604020202020204" pitchFamily="34" charset="0"/>
              </a:rPr>
              <a:t> </a:t>
            </a:r>
            <a:r>
              <a:rPr lang="en-US" altLang="en-US" sz="1100" dirty="0" err="1">
                <a:solidFill>
                  <a:srgbClr val="000000"/>
                </a:solidFill>
                <a:ea typeface="Calibri" panose="020F0502020204030204" pitchFamily="34" charset="0"/>
                <a:cs typeface="Arial" panose="020B0604020202020204" pitchFamily="34" charset="0"/>
              </a:rPr>
              <a:t>jaringan</a:t>
            </a:r>
            <a:r>
              <a:rPr lang="en-US" altLang="en-US" sz="1100" dirty="0">
                <a:solidFill>
                  <a:srgbClr val="000000"/>
                </a:solidFill>
                <a:ea typeface="Calibri" panose="020F0502020204030204" pitchFamily="34" charset="0"/>
                <a:cs typeface="Arial" panose="020B0604020202020204" pitchFamily="34" charset="0"/>
              </a:rPr>
              <a:t> </a:t>
            </a:r>
            <a:r>
              <a:rPr lang="en-US" altLang="en-US" sz="1100" dirty="0" err="1">
                <a:solidFill>
                  <a:srgbClr val="000000"/>
                </a:solidFill>
                <a:ea typeface="Calibri" panose="020F0502020204030204" pitchFamily="34" charset="0"/>
                <a:cs typeface="Arial" panose="020B0604020202020204" pitchFamily="34" charset="0"/>
              </a:rPr>
              <a:t>komunikasi</a:t>
            </a:r>
            <a:r>
              <a:rPr lang="en-US" altLang="en-US" sz="1100" dirty="0">
                <a:solidFill>
                  <a:srgbClr val="000000"/>
                </a:solidFill>
                <a:ea typeface="Calibri" panose="020F0502020204030204" pitchFamily="34" charset="0"/>
                <a:cs typeface="Arial" panose="020B0604020202020204" pitchFamily="34" charset="0"/>
              </a:rPr>
              <a:t> data.</a:t>
            </a:r>
          </a:p>
          <a:p>
            <a:pPr algn="ctr" defTabSz="685800">
              <a:defRPr/>
            </a:pPr>
            <a:endParaRPr lang="en-US" altLang="en-US" sz="1100" dirty="0">
              <a:solidFill>
                <a:srgbClr val="000000"/>
              </a:solidFill>
              <a:ea typeface="Calibri" panose="020F0502020204030204" pitchFamily="34" charset="0"/>
              <a:cs typeface="Arial" panose="020B0604020202020204" pitchFamily="34" charset="0"/>
            </a:endParaRPr>
          </a:p>
          <a:p>
            <a:pPr algn="ctr" defTabSz="685800">
              <a:defRPr/>
            </a:pPr>
            <a:r>
              <a:rPr lang="en-US" altLang="en-US" sz="1100" dirty="0" err="1">
                <a:solidFill>
                  <a:srgbClr val="000000"/>
                </a:solidFill>
                <a:ea typeface="Calibri" panose="020F0502020204030204" pitchFamily="34" charset="0"/>
                <a:cs typeface="Arial" panose="020B0604020202020204" pitchFamily="34" charset="0"/>
              </a:rPr>
              <a:t>Sejak</a:t>
            </a:r>
            <a:r>
              <a:rPr lang="en-US" altLang="en-US" sz="1100" dirty="0">
                <a:solidFill>
                  <a:srgbClr val="000000"/>
                </a:solidFill>
                <a:ea typeface="Calibri" panose="020F0502020204030204" pitchFamily="34" charset="0"/>
                <a:cs typeface="Arial" panose="020B0604020202020204" pitchFamily="34" charset="0"/>
              </a:rPr>
              <a:t> 31 </a:t>
            </a:r>
            <a:r>
              <a:rPr lang="en-US" altLang="en-US" sz="1100" dirty="0" err="1">
                <a:solidFill>
                  <a:srgbClr val="000000"/>
                </a:solidFill>
                <a:ea typeface="Calibri" panose="020F0502020204030204" pitchFamily="34" charset="0"/>
                <a:cs typeface="Arial" panose="020B0604020202020204" pitchFamily="34" charset="0"/>
              </a:rPr>
              <a:t>Desember</a:t>
            </a:r>
            <a:r>
              <a:rPr lang="en-US" altLang="en-US" sz="1100" dirty="0">
                <a:solidFill>
                  <a:srgbClr val="000000"/>
                </a:solidFill>
                <a:ea typeface="Calibri" panose="020F0502020204030204" pitchFamily="34" charset="0"/>
                <a:cs typeface="Arial" panose="020B0604020202020204" pitchFamily="34" charset="0"/>
              </a:rPr>
              <a:t> 2015</a:t>
            </a:r>
          </a:p>
          <a:p>
            <a:pPr algn="ctr" defTabSz="685800">
              <a:defRPr/>
            </a:pPr>
            <a:r>
              <a:rPr lang="en-US" altLang="en-US" sz="1100" dirty="0">
                <a:solidFill>
                  <a:srgbClr val="000000"/>
                </a:solidFill>
                <a:ea typeface="Calibri" panose="020F0502020204030204" pitchFamily="34" charset="0"/>
                <a:cs typeface="Arial" panose="020B0604020202020204" pitchFamily="34" charset="0"/>
              </a:rPr>
              <a:t> PT. </a:t>
            </a:r>
            <a:r>
              <a:rPr lang="en-US" altLang="en-US" sz="1100" dirty="0" err="1">
                <a:solidFill>
                  <a:srgbClr val="000000"/>
                </a:solidFill>
                <a:ea typeface="Calibri" panose="020F0502020204030204" pitchFamily="34" charset="0"/>
                <a:cs typeface="Arial" panose="020B0604020202020204" pitchFamily="34" charset="0"/>
              </a:rPr>
              <a:t>Biomorf</a:t>
            </a:r>
            <a:r>
              <a:rPr lang="en-US" altLang="en-US" sz="1100" dirty="0">
                <a:solidFill>
                  <a:srgbClr val="000000"/>
                </a:solidFill>
                <a:ea typeface="Calibri" panose="020F0502020204030204" pitchFamily="34" charset="0"/>
                <a:cs typeface="Arial" panose="020B0604020202020204" pitchFamily="34" charset="0"/>
              </a:rPr>
              <a:t> </a:t>
            </a:r>
            <a:r>
              <a:rPr lang="en-US" altLang="en-US" sz="1100" dirty="0" err="1">
                <a:solidFill>
                  <a:srgbClr val="000000"/>
                </a:solidFill>
                <a:ea typeface="Calibri" panose="020F0502020204030204" pitchFamily="34" charset="0"/>
                <a:cs typeface="Arial" panose="020B0604020202020204" pitchFamily="34" charset="0"/>
              </a:rPr>
              <a:t>tidak</a:t>
            </a:r>
            <a:r>
              <a:rPr lang="en-US" altLang="en-US" sz="1100" dirty="0">
                <a:solidFill>
                  <a:srgbClr val="000000"/>
                </a:solidFill>
                <a:ea typeface="Calibri" panose="020F0502020204030204" pitchFamily="34" charset="0"/>
                <a:cs typeface="Arial" panose="020B0604020202020204" pitchFamily="34" charset="0"/>
              </a:rPr>
              <a:t> </a:t>
            </a:r>
            <a:r>
              <a:rPr lang="en-US" altLang="en-US" sz="1100" dirty="0" err="1">
                <a:solidFill>
                  <a:srgbClr val="000000"/>
                </a:solidFill>
                <a:ea typeface="Calibri" panose="020F0502020204030204" pitchFamily="34" charset="0"/>
                <a:cs typeface="Arial" panose="020B0604020202020204" pitchFamily="34" charset="0"/>
              </a:rPr>
              <a:t>lagi</a:t>
            </a:r>
            <a:r>
              <a:rPr lang="en-US" altLang="en-US" sz="1100" dirty="0">
                <a:solidFill>
                  <a:srgbClr val="000000"/>
                </a:solidFill>
                <a:ea typeface="Calibri" panose="020F0502020204030204" pitchFamily="34" charset="0"/>
                <a:cs typeface="Arial" panose="020B0604020202020204" pitchFamily="34" charset="0"/>
              </a:rPr>
              <a:t> </a:t>
            </a:r>
            <a:r>
              <a:rPr lang="en-US" altLang="en-US" sz="1100" dirty="0" err="1">
                <a:solidFill>
                  <a:srgbClr val="000000"/>
                </a:solidFill>
                <a:ea typeface="Calibri" panose="020F0502020204030204" pitchFamily="34" charset="0"/>
                <a:cs typeface="Arial" panose="020B0604020202020204" pitchFamily="34" charset="0"/>
              </a:rPr>
              <a:t>memegang</a:t>
            </a:r>
            <a:r>
              <a:rPr lang="en-US" altLang="en-US" sz="1100" dirty="0">
                <a:solidFill>
                  <a:srgbClr val="000000"/>
                </a:solidFill>
                <a:ea typeface="Calibri" panose="020F0502020204030204" pitchFamily="34" charset="0"/>
                <a:cs typeface="Arial" panose="020B0604020202020204" pitchFamily="34" charset="0"/>
              </a:rPr>
              <a:t> </a:t>
            </a:r>
            <a:r>
              <a:rPr lang="en-US" altLang="en-US" sz="1100" dirty="0" err="1">
                <a:solidFill>
                  <a:srgbClr val="000000"/>
                </a:solidFill>
                <a:ea typeface="Calibri" panose="020F0502020204030204" pitchFamily="34" charset="0"/>
                <a:cs typeface="Arial" panose="020B0604020202020204" pitchFamily="34" charset="0"/>
              </a:rPr>
              <a:t>pemeliharan</a:t>
            </a:r>
            <a:r>
              <a:rPr lang="en-US" altLang="en-US" sz="1100" dirty="0">
                <a:solidFill>
                  <a:srgbClr val="000000"/>
                </a:solidFill>
                <a:ea typeface="Calibri" panose="020F0502020204030204" pitchFamily="34" charset="0"/>
                <a:cs typeface="Arial" panose="020B0604020202020204" pitchFamily="34" charset="0"/>
              </a:rPr>
              <a:t> </a:t>
            </a:r>
            <a:r>
              <a:rPr lang="en-US" altLang="en-US" sz="1100" dirty="0" err="1">
                <a:solidFill>
                  <a:srgbClr val="000000"/>
                </a:solidFill>
                <a:ea typeface="Calibri" panose="020F0502020204030204" pitchFamily="34" charset="0"/>
                <a:cs typeface="Arial" panose="020B0604020202020204" pitchFamily="34" charset="0"/>
              </a:rPr>
              <a:t>sistem</a:t>
            </a:r>
            <a:r>
              <a:rPr lang="en-US" altLang="en-US" sz="1100" dirty="0">
                <a:solidFill>
                  <a:srgbClr val="000000"/>
                </a:solidFill>
                <a:ea typeface="Calibri" panose="020F0502020204030204" pitchFamily="34" charset="0"/>
                <a:cs typeface="Arial" panose="020B0604020202020204" pitchFamily="34" charset="0"/>
              </a:rPr>
              <a:t> </a:t>
            </a:r>
            <a:r>
              <a:rPr lang="en-US" altLang="en-US" sz="1100" dirty="0" err="1">
                <a:solidFill>
                  <a:srgbClr val="000000"/>
                </a:solidFill>
                <a:ea typeface="Calibri" panose="020F0502020204030204" pitchFamily="34" charset="0"/>
                <a:cs typeface="Arial" panose="020B0604020202020204" pitchFamily="34" charset="0"/>
              </a:rPr>
              <a:t>biometrik</a:t>
            </a:r>
            <a:endParaRPr lang="en-US" altLang="en-US" sz="1100" dirty="0">
              <a:solidFill>
                <a:srgbClr val="000000"/>
              </a:solidFill>
              <a:ea typeface="Calibri" panose="020F0502020204030204" pitchFamily="34" charset="0"/>
              <a:cs typeface="Arial" panose="020B0604020202020204" pitchFamily="34" charset="0"/>
            </a:endParaRPr>
          </a:p>
        </p:txBody>
      </p:sp>
      <p:sp>
        <p:nvSpPr>
          <p:cNvPr id="11" name="Oval 11">
            <a:extLst>
              <a:ext uri="{FF2B5EF4-FFF2-40B4-BE49-F238E27FC236}">
                <a16:creationId xmlns="" xmlns:a16="http://schemas.microsoft.com/office/drawing/2014/main" id="{79A1083C-FCF2-464B-B85A-CC1D3D53938E}"/>
              </a:ext>
            </a:extLst>
          </p:cNvPr>
          <p:cNvSpPr>
            <a:spLocks noChangeArrowheads="1"/>
          </p:cNvSpPr>
          <p:nvPr/>
        </p:nvSpPr>
        <p:spPr bwMode="auto">
          <a:xfrm>
            <a:off x="3561161" y="1706166"/>
            <a:ext cx="2033524" cy="2518172"/>
          </a:xfrm>
          <a:prstGeom prst="ellipse">
            <a:avLst/>
          </a:prstGeom>
          <a:solidFill>
            <a:schemeClr val="accent2">
              <a:lumMod val="20000"/>
              <a:lumOff val="80000"/>
            </a:schemeClr>
          </a:solidFill>
          <a:ln w="31750">
            <a:solidFill>
              <a:srgbClr val="FF0000"/>
            </a:solidFill>
            <a:miter lim="800000"/>
            <a:headEnd/>
            <a:tailEnd/>
          </a:ln>
        </p:spPr>
        <p:txBody>
          <a:bodyPr anchor="ctr"/>
          <a:lstStyle/>
          <a:p>
            <a:pPr marL="61913" algn="ctr" defTabSz="685800" eaLnBrk="1" fontAlgn="auto" hangingPunct="1">
              <a:spcBef>
                <a:spcPts val="0"/>
              </a:spcBef>
              <a:spcAft>
                <a:spcPts val="0"/>
              </a:spcAft>
              <a:defRPr/>
            </a:pPr>
            <a:r>
              <a:rPr lang="en-AU" sz="2400" b="1" dirty="0">
                <a:solidFill>
                  <a:srgbClr val="FF0000"/>
                </a:solidFill>
                <a:latin typeface="Calibri"/>
                <a:ea typeface="+mn-ea"/>
                <a:cs typeface="Arial" panose="020B0604020202020204" pitchFamily="34" charset="0"/>
              </a:rPr>
              <a:t>9</a:t>
            </a:r>
            <a:r>
              <a:rPr lang="en-ID" sz="2400" b="1" dirty="0">
                <a:solidFill>
                  <a:srgbClr val="FF0000"/>
                </a:solidFill>
                <a:latin typeface="Calibri"/>
                <a:ea typeface="+mn-ea"/>
                <a:cs typeface="Arial" panose="020B0604020202020204" pitchFamily="34" charset="0"/>
              </a:rPr>
              <a:t>4</a:t>
            </a:r>
            <a:r>
              <a:rPr lang="id-ID" sz="2400" b="1" dirty="0">
                <a:solidFill>
                  <a:srgbClr val="FF0000"/>
                </a:solidFill>
                <a:latin typeface="Calibri"/>
                <a:ea typeface="+mn-ea"/>
                <a:cs typeface="Arial" panose="020B0604020202020204" pitchFamily="34" charset="0"/>
              </a:rPr>
              <a:t>,98</a:t>
            </a:r>
            <a:r>
              <a:rPr lang="en-AU" sz="2400" b="1" dirty="0">
                <a:solidFill>
                  <a:srgbClr val="FF0000"/>
                </a:solidFill>
                <a:latin typeface="Calibri"/>
                <a:ea typeface="+mn-ea"/>
                <a:cs typeface="Arial" panose="020B0604020202020204" pitchFamily="34" charset="0"/>
              </a:rPr>
              <a:t>%</a:t>
            </a:r>
            <a:endParaRPr lang="en-US" sz="2400" dirty="0">
              <a:solidFill>
                <a:srgbClr val="FF0000"/>
              </a:solidFill>
              <a:latin typeface="Calibri"/>
              <a:ea typeface="+mn-ea"/>
              <a:cs typeface="Arial" panose="020B0604020202020204" pitchFamily="34" charset="0"/>
            </a:endParaRPr>
          </a:p>
          <a:p>
            <a:pPr marL="61913" algn="ctr" defTabSz="685800" eaLnBrk="1" fontAlgn="auto" hangingPunct="1">
              <a:spcBef>
                <a:spcPts val="0"/>
              </a:spcBef>
              <a:spcAft>
                <a:spcPts val="0"/>
              </a:spcAft>
              <a:defRPr/>
            </a:pPr>
            <a:r>
              <a:rPr lang="en-US" altLang="en-US" sz="1400" b="1" dirty="0">
                <a:solidFill>
                  <a:srgbClr val="2F2B20"/>
                </a:solidFill>
                <a:ea typeface="+mn-ea"/>
                <a:cs typeface="Arial" panose="020B0604020202020204" pitchFamily="34" charset="0"/>
              </a:rPr>
              <a:t>(17</a:t>
            </a:r>
            <a:r>
              <a:rPr lang="id-ID" altLang="en-US" sz="1400" b="1" dirty="0">
                <a:solidFill>
                  <a:srgbClr val="2F2B20"/>
                </a:solidFill>
                <a:ea typeface="+mn-ea"/>
                <a:cs typeface="Arial" panose="020B0604020202020204" pitchFamily="34" charset="0"/>
              </a:rPr>
              <a:t>5</a:t>
            </a:r>
            <a:r>
              <a:rPr lang="en-US" altLang="en-US" sz="1400" b="1" dirty="0">
                <a:solidFill>
                  <a:srgbClr val="2F2B20"/>
                </a:solidFill>
                <a:ea typeface="+mn-ea"/>
                <a:cs typeface="Arial" panose="020B0604020202020204" pitchFamily="34" charset="0"/>
              </a:rPr>
              <a:t>.</a:t>
            </a:r>
            <a:r>
              <a:rPr lang="id-ID" altLang="en-US" sz="1400" b="1" dirty="0">
                <a:solidFill>
                  <a:srgbClr val="2F2B20"/>
                </a:solidFill>
                <a:ea typeface="+mn-ea"/>
                <a:cs typeface="Arial" panose="020B0604020202020204" pitchFamily="34" charset="0"/>
              </a:rPr>
              <a:t>949</a:t>
            </a:r>
            <a:r>
              <a:rPr lang="en-US" altLang="en-US" sz="1400" b="1" dirty="0">
                <a:solidFill>
                  <a:srgbClr val="2F2B20"/>
                </a:solidFill>
                <a:ea typeface="+mn-ea"/>
                <a:cs typeface="Arial" panose="020B0604020202020204" pitchFamily="34" charset="0"/>
              </a:rPr>
              <a:t>.</a:t>
            </a:r>
            <a:r>
              <a:rPr lang="id-ID" altLang="en-US" sz="1400" b="1" dirty="0">
                <a:solidFill>
                  <a:srgbClr val="2F2B20"/>
                </a:solidFill>
                <a:ea typeface="+mn-ea"/>
                <a:cs typeface="Arial" panose="020B0604020202020204" pitchFamily="34" charset="0"/>
              </a:rPr>
              <a:t>127</a:t>
            </a:r>
            <a:r>
              <a:rPr lang="en-US" altLang="en-US" sz="1400" b="1" dirty="0">
                <a:solidFill>
                  <a:srgbClr val="000000"/>
                </a:solidFill>
                <a:cs typeface="Arial" panose="020B0604020202020204" pitchFamily="34" charset="0"/>
              </a:rPr>
              <a:t>)</a:t>
            </a:r>
            <a:endParaRPr lang="en-US" altLang="en-US" sz="600" b="1" dirty="0">
              <a:solidFill>
                <a:srgbClr val="000000"/>
              </a:solidFill>
              <a:cs typeface="Arial" panose="020B0604020202020204" pitchFamily="34" charset="0"/>
            </a:endParaRPr>
          </a:p>
          <a:p>
            <a:pPr algn="ctr" defTabSz="685800">
              <a:defRPr/>
            </a:pPr>
            <a:r>
              <a:rPr lang="en-US" altLang="en-US" sz="1400" dirty="0">
                <a:solidFill>
                  <a:srgbClr val="000000"/>
                </a:solidFill>
                <a:ea typeface="Calibri" panose="020F0502020204030204" pitchFamily="34" charset="0"/>
                <a:cs typeface="Arial" panose="020B0604020202020204" pitchFamily="34" charset="0"/>
              </a:rPr>
              <a:t>WNI yang </a:t>
            </a:r>
            <a:r>
              <a:rPr lang="en-US" altLang="en-US" sz="1400" dirty="0" err="1">
                <a:solidFill>
                  <a:srgbClr val="000000"/>
                </a:solidFill>
                <a:ea typeface="Calibri" panose="020F0502020204030204" pitchFamily="34" charset="0"/>
                <a:cs typeface="Arial" panose="020B0604020202020204" pitchFamily="34" charset="0"/>
              </a:rPr>
              <a:t>sudah</a:t>
            </a:r>
            <a:r>
              <a:rPr lang="en-US" altLang="en-US" sz="1400" dirty="0">
                <a:solidFill>
                  <a:srgbClr val="000000"/>
                </a:solidFill>
                <a:ea typeface="Calibri" panose="020F0502020204030204" pitchFamily="34" charset="0"/>
                <a:cs typeface="Arial" panose="020B0604020202020204" pitchFamily="34" charset="0"/>
              </a:rPr>
              <a:t>  </a:t>
            </a:r>
            <a:r>
              <a:rPr lang="en-US" altLang="en-US" sz="1400" dirty="0" err="1">
                <a:solidFill>
                  <a:srgbClr val="000000"/>
                </a:solidFill>
                <a:ea typeface="Calibri" panose="020F0502020204030204" pitchFamily="34" charset="0"/>
                <a:cs typeface="Arial" panose="020B0604020202020204" pitchFamily="34" charset="0"/>
              </a:rPr>
              <a:t>merekam</a:t>
            </a:r>
            <a:r>
              <a:rPr lang="en-US" altLang="en-US" sz="1400" dirty="0">
                <a:solidFill>
                  <a:srgbClr val="000000"/>
                </a:solidFill>
                <a:ea typeface="Calibri" panose="020F0502020204030204" pitchFamily="34" charset="0"/>
                <a:cs typeface="Arial" panose="020B0604020202020204" pitchFamily="34" charset="0"/>
              </a:rPr>
              <a:t> data </a:t>
            </a:r>
            <a:r>
              <a:rPr lang="en-US" altLang="en-US" sz="1400" dirty="0" err="1">
                <a:solidFill>
                  <a:srgbClr val="000000"/>
                </a:solidFill>
                <a:ea typeface="Calibri" panose="020F0502020204030204" pitchFamily="34" charset="0"/>
                <a:cs typeface="Arial" panose="020B0604020202020204" pitchFamily="34" charset="0"/>
              </a:rPr>
              <a:t>kependudukan</a:t>
            </a:r>
            <a:endParaRPr lang="en-US" altLang="en-US" sz="1400" dirty="0">
              <a:solidFill>
                <a:srgbClr val="000000"/>
              </a:solidFill>
              <a:ea typeface="Calibri" panose="020F0502020204030204" pitchFamily="34" charset="0"/>
              <a:cs typeface="Arial" panose="020B0604020202020204" pitchFamily="34" charset="0"/>
            </a:endParaRPr>
          </a:p>
          <a:p>
            <a:pPr algn="ctr" defTabSz="685800">
              <a:defRPr/>
            </a:pPr>
            <a:endParaRPr lang="en-US" altLang="en-US" sz="800" dirty="0">
              <a:solidFill>
                <a:srgbClr val="000000"/>
              </a:solidFill>
              <a:ea typeface="Calibri" panose="020F0502020204030204" pitchFamily="34" charset="0"/>
              <a:cs typeface="Arial" panose="020B0604020202020204" pitchFamily="34" charset="0"/>
            </a:endParaRPr>
          </a:p>
          <a:p>
            <a:pPr algn="ctr" defTabSz="685800">
              <a:defRPr/>
            </a:pPr>
            <a:r>
              <a:rPr lang="en-US" altLang="en-US" sz="1100" b="1" dirty="0">
                <a:solidFill>
                  <a:srgbClr val="FF0000"/>
                </a:solidFill>
                <a:cs typeface="Arial" panose="020B0604020202020204" pitchFamily="34" charset="0"/>
              </a:rPr>
              <a:t>(261.142.385 </a:t>
            </a:r>
            <a:r>
              <a:rPr lang="id-ID" altLang="en-US" sz="1100" b="1" dirty="0">
                <a:solidFill>
                  <a:srgbClr val="FF0000"/>
                </a:solidFill>
                <a:cs typeface="Arial" panose="020B0604020202020204" pitchFamily="34" charset="0"/>
              </a:rPr>
              <a:t>j</a:t>
            </a:r>
            <a:r>
              <a:rPr lang="en-US" altLang="en-US" sz="1100" b="1" dirty="0" err="1">
                <a:solidFill>
                  <a:srgbClr val="FF0000"/>
                </a:solidFill>
                <a:cs typeface="Arial" panose="020B0604020202020204" pitchFamily="34" charset="0"/>
              </a:rPr>
              <a:t>iwa</a:t>
            </a:r>
            <a:r>
              <a:rPr lang="en-US" altLang="en-US" sz="1100" b="1" dirty="0">
                <a:solidFill>
                  <a:srgbClr val="FF0000"/>
                </a:solidFill>
                <a:cs typeface="Arial" panose="020B0604020202020204" pitchFamily="34" charset="0"/>
              </a:rPr>
              <a:t> Total </a:t>
            </a:r>
            <a:r>
              <a:rPr lang="en-US" altLang="en-US" sz="1100" b="1" dirty="0" err="1">
                <a:solidFill>
                  <a:srgbClr val="FF0000"/>
                </a:solidFill>
                <a:cs typeface="Arial" panose="020B0604020202020204" pitchFamily="34" charset="0"/>
              </a:rPr>
              <a:t>Pddk</a:t>
            </a:r>
            <a:r>
              <a:rPr lang="en-US" altLang="en-US" sz="1100" b="1" dirty="0">
                <a:solidFill>
                  <a:srgbClr val="FF0000"/>
                </a:solidFill>
                <a:cs typeface="Arial" panose="020B0604020202020204" pitchFamily="34" charset="0"/>
              </a:rPr>
              <a:t> </a:t>
            </a:r>
            <a:r>
              <a:rPr lang="en-US" altLang="en-US" sz="1100" b="1" dirty="0" err="1">
                <a:solidFill>
                  <a:srgbClr val="FF0000"/>
                </a:solidFill>
                <a:cs typeface="Arial" panose="020B0604020202020204" pitchFamily="34" charset="0"/>
              </a:rPr>
              <a:t>Ind</a:t>
            </a:r>
            <a:r>
              <a:rPr lang="en-US" altLang="en-US" sz="1100" b="1" dirty="0">
                <a:solidFill>
                  <a:srgbClr val="FF0000"/>
                </a:solidFill>
                <a:cs typeface="Arial" panose="020B0604020202020204" pitchFamily="34" charset="0"/>
              </a:rPr>
              <a:t>  Semester I </a:t>
            </a:r>
            <a:r>
              <a:rPr lang="en-US" altLang="en-US" sz="1100" b="1" dirty="0" err="1">
                <a:solidFill>
                  <a:srgbClr val="FF0000"/>
                </a:solidFill>
                <a:cs typeface="Arial" panose="020B0604020202020204" pitchFamily="34" charset="0"/>
              </a:rPr>
              <a:t>thn</a:t>
            </a:r>
            <a:r>
              <a:rPr lang="en-US" altLang="en-US" sz="1100" b="1" dirty="0">
                <a:solidFill>
                  <a:srgbClr val="FF0000"/>
                </a:solidFill>
                <a:cs typeface="Arial" panose="020B0604020202020204" pitchFamily="34" charset="0"/>
              </a:rPr>
              <a:t> 2017)</a:t>
            </a:r>
            <a:endParaRPr lang="en-US" altLang="en-US" sz="1400" b="1" dirty="0">
              <a:solidFill>
                <a:srgbClr val="FF0000"/>
              </a:solidFill>
              <a:cs typeface="Arial" panose="020B0604020202020204" pitchFamily="34" charset="0"/>
            </a:endParaRPr>
          </a:p>
        </p:txBody>
      </p:sp>
      <p:cxnSp>
        <p:nvCxnSpPr>
          <p:cNvPr id="13" name="Elbow Connector 12">
            <a:extLst>
              <a:ext uri="{FF2B5EF4-FFF2-40B4-BE49-F238E27FC236}">
                <a16:creationId xmlns="" xmlns:a16="http://schemas.microsoft.com/office/drawing/2014/main" id="{A9855CF8-6E23-4709-8611-A66845233E39}"/>
              </a:ext>
            </a:extLst>
          </p:cNvPr>
          <p:cNvCxnSpPr>
            <a:cxnSpLocks/>
          </p:cNvCxnSpPr>
          <p:nvPr/>
        </p:nvCxnSpPr>
        <p:spPr>
          <a:xfrm>
            <a:off x="3360542" y="3527825"/>
            <a:ext cx="495895" cy="334565"/>
          </a:xfrm>
          <a:prstGeom prst="bentConnector3">
            <a:avLst/>
          </a:prstGeom>
          <a:ln w="254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5" name="Elbow Connector 14">
            <a:extLst>
              <a:ext uri="{FF2B5EF4-FFF2-40B4-BE49-F238E27FC236}">
                <a16:creationId xmlns="" xmlns:a16="http://schemas.microsoft.com/office/drawing/2014/main" id="{3F69FF1B-AD60-4BF9-BED9-0B29EBE480B4}"/>
              </a:ext>
            </a:extLst>
          </p:cNvPr>
          <p:cNvCxnSpPr>
            <a:cxnSpLocks/>
            <a:endCxn id="8" idx="1"/>
          </p:cNvCxnSpPr>
          <p:nvPr/>
        </p:nvCxnSpPr>
        <p:spPr>
          <a:xfrm rot="16200000" flipH="1">
            <a:off x="4726184" y="4422577"/>
            <a:ext cx="1701408" cy="409576"/>
          </a:xfrm>
          <a:prstGeom prst="bentConnector2">
            <a:avLst/>
          </a:prstGeom>
          <a:ln w="254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6" name="Elbow Connector 15">
            <a:extLst>
              <a:ext uri="{FF2B5EF4-FFF2-40B4-BE49-F238E27FC236}">
                <a16:creationId xmlns="" xmlns:a16="http://schemas.microsoft.com/office/drawing/2014/main" id="{E26007AE-7FC0-480C-BEF8-008FB94A2D61}"/>
              </a:ext>
            </a:extLst>
          </p:cNvPr>
          <p:cNvCxnSpPr>
            <a:cxnSpLocks/>
            <a:stCxn id="11" idx="6"/>
            <a:endCxn id="6" idx="1"/>
          </p:cNvCxnSpPr>
          <p:nvPr/>
        </p:nvCxnSpPr>
        <p:spPr>
          <a:xfrm flipV="1">
            <a:off x="5594685" y="2826263"/>
            <a:ext cx="741821" cy="138989"/>
          </a:xfrm>
          <a:prstGeom prst="bentConnector3">
            <a:avLst>
              <a:gd name="adj1" fmla="val 50000"/>
            </a:avLst>
          </a:prstGeom>
          <a:ln w="254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7" name="Elbow Connector 16">
            <a:extLst>
              <a:ext uri="{FF2B5EF4-FFF2-40B4-BE49-F238E27FC236}">
                <a16:creationId xmlns="" xmlns:a16="http://schemas.microsoft.com/office/drawing/2014/main" id="{EFFB3216-466D-4399-ACB4-80ABF67C14D6}"/>
              </a:ext>
            </a:extLst>
          </p:cNvPr>
          <p:cNvCxnSpPr>
            <a:cxnSpLocks/>
          </p:cNvCxnSpPr>
          <p:nvPr/>
        </p:nvCxnSpPr>
        <p:spPr>
          <a:xfrm>
            <a:off x="5485210" y="3527825"/>
            <a:ext cx="851297" cy="339328"/>
          </a:xfrm>
          <a:prstGeom prst="bentConnector3">
            <a:avLst>
              <a:gd name="adj1" fmla="val 50000"/>
            </a:avLst>
          </a:prstGeom>
          <a:ln w="254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8" name="Elbow Connector 17">
            <a:extLst>
              <a:ext uri="{FF2B5EF4-FFF2-40B4-BE49-F238E27FC236}">
                <a16:creationId xmlns="" xmlns:a16="http://schemas.microsoft.com/office/drawing/2014/main" id="{04F4657D-B549-4AFC-9430-87DB369BD12D}"/>
              </a:ext>
            </a:extLst>
          </p:cNvPr>
          <p:cNvCxnSpPr>
            <a:cxnSpLocks/>
            <a:stCxn id="5" idx="1"/>
            <a:endCxn id="11" idx="7"/>
          </p:cNvCxnSpPr>
          <p:nvPr/>
        </p:nvCxnSpPr>
        <p:spPr>
          <a:xfrm rot="10800000" flipV="1">
            <a:off x="5296882" y="1692016"/>
            <a:ext cx="832268" cy="382928"/>
          </a:xfrm>
          <a:prstGeom prst="bentConnector2">
            <a:avLst/>
          </a:prstGeom>
          <a:ln w="254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9" name="Rounded Rectangle 1">
            <a:extLst>
              <a:ext uri="{FF2B5EF4-FFF2-40B4-BE49-F238E27FC236}">
                <a16:creationId xmlns="" xmlns:a16="http://schemas.microsoft.com/office/drawing/2014/main" id="{99304AB6-8F85-4E42-AD0E-2E1AB3D5900C}"/>
              </a:ext>
            </a:extLst>
          </p:cNvPr>
          <p:cNvSpPr>
            <a:spLocks noChangeArrowheads="1"/>
          </p:cNvSpPr>
          <p:nvPr/>
        </p:nvSpPr>
        <p:spPr bwMode="auto">
          <a:xfrm>
            <a:off x="456447" y="4327915"/>
            <a:ext cx="2913024" cy="1726716"/>
          </a:xfrm>
          <a:prstGeom prst="roundRect">
            <a:avLst>
              <a:gd name="adj" fmla="val 16667"/>
            </a:avLst>
          </a:prstGeom>
          <a:solidFill>
            <a:schemeClr val="accent6">
              <a:lumMod val="40000"/>
              <a:lumOff val="60000"/>
            </a:schemeClr>
          </a:solidFill>
          <a:ln w="41275">
            <a:solidFill>
              <a:schemeClr val="tx1">
                <a:lumMod val="95000"/>
                <a:lumOff val="5000"/>
              </a:schemeClr>
            </a:solidFill>
            <a:miter lim="800000"/>
            <a:headEnd/>
            <a:tailEnd/>
          </a:ln>
        </p:spPr>
        <p:txBody>
          <a:bodyPr anchor="ctr"/>
          <a:lstStyle/>
          <a:p>
            <a:pPr algn="ctr" defTabSz="685800">
              <a:defRPr/>
            </a:pPr>
            <a:r>
              <a:rPr lang="en-US" altLang="en-US" sz="1200" b="1" u="sng" dirty="0">
                <a:solidFill>
                  <a:srgbClr val="000000"/>
                </a:solidFill>
                <a:ea typeface="Calibri" panose="020F0502020204030204" pitchFamily="34" charset="0"/>
                <a:cs typeface="Arial" panose="020B0604020202020204" pitchFamily="34" charset="0"/>
              </a:rPr>
              <a:t>Proses </a:t>
            </a:r>
            <a:r>
              <a:rPr lang="en-US" altLang="en-US" sz="1200" b="1" u="sng" dirty="0" err="1">
                <a:solidFill>
                  <a:srgbClr val="000000"/>
                </a:solidFill>
                <a:ea typeface="Calibri" panose="020F0502020204030204" pitchFamily="34" charset="0"/>
                <a:cs typeface="Arial" panose="020B0604020202020204" pitchFamily="34" charset="0"/>
              </a:rPr>
              <a:t>Hukum</a:t>
            </a:r>
            <a:r>
              <a:rPr lang="en-US" altLang="en-US" sz="1200" b="1" u="sng" dirty="0">
                <a:solidFill>
                  <a:srgbClr val="000000"/>
                </a:solidFill>
                <a:ea typeface="Calibri" panose="020F0502020204030204" pitchFamily="34" charset="0"/>
                <a:cs typeface="Arial" panose="020B0604020202020204" pitchFamily="34" charset="0"/>
              </a:rPr>
              <a:t> KTP-el </a:t>
            </a:r>
            <a:r>
              <a:rPr lang="en-US" altLang="en-US" sz="1200" b="1" u="sng" dirty="0" err="1">
                <a:solidFill>
                  <a:srgbClr val="000000"/>
                </a:solidFill>
                <a:ea typeface="Calibri" panose="020F0502020204030204" pitchFamily="34" charset="0"/>
                <a:cs typeface="Arial" panose="020B0604020202020204" pitchFamily="34" charset="0"/>
              </a:rPr>
              <a:t>oleh</a:t>
            </a:r>
            <a:r>
              <a:rPr lang="en-US" altLang="en-US" sz="1200" b="1" u="sng" dirty="0">
                <a:solidFill>
                  <a:srgbClr val="000000"/>
                </a:solidFill>
                <a:ea typeface="Calibri" panose="020F0502020204030204" pitchFamily="34" charset="0"/>
                <a:cs typeface="Arial" panose="020B0604020202020204" pitchFamily="34" charset="0"/>
              </a:rPr>
              <a:t> </a:t>
            </a:r>
            <a:r>
              <a:rPr lang="en-US" altLang="en-US" sz="1200" b="1" u="sng" dirty="0">
                <a:solidFill>
                  <a:srgbClr val="FF0000"/>
                </a:solidFill>
                <a:ea typeface="Calibri" panose="020F0502020204030204" pitchFamily="34" charset="0"/>
                <a:cs typeface="Arial" panose="020B0604020202020204" pitchFamily="34" charset="0"/>
              </a:rPr>
              <a:t>KPK</a:t>
            </a:r>
          </a:p>
          <a:p>
            <a:pPr algn="ctr" defTabSz="685800">
              <a:defRPr/>
            </a:pPr>
            <a:r>
              <a:rPr lang="en-US" altLang="en-US" sz="1200" dirty="0" err="1">
                <a:solidFill>
                  <a:srgbClr val="000000"/>
                </a:solidFill>
                <a:ea typeface="Calibri" panose="020F0502020204030204" pitchFamily="34" charset="0"/>
                <a:cs typeface="Arial" panose="020B0604020202020204" pitchFamily="34" charset="0"/>
              </a:rPr>
              <a:t>Tercatat</a:t>
            </a:r>
            <a:r>
              <a:rPr lang="en-US" altLang="en-US" sz="1200" dirty="0">
                <a:solidFill>
                  <a:srgbClr val="000000"/>
                </a:solidFill>
                <a:ea typeface="Calibri" panose="020F0502020204030204" pitchFamily="34" charset="0"/>
                <a:cs typeface="Arial" panose="020B0604020202020204" pitchFamily="34" charset="0"/>
              </a:rPr>
              <a:t>:</a:t>
            </a:r>
          </a:p>
          <a:p>
            <a:pPr algn="ctr" defTabSz="685800">
              <a:defRPr/>
            </a:pPr>
            <a:r>
              <a:rPr lang="en-US" altLang="en-US" sz="1200" dirty="0">
                <a:solidFill>
                  <a:srgbClr val="FF0000"/>
                </a:solidFill>
                <a:ea typeface="Calibri" panose="020F0502020204030204" pitchFamily="34" charset="0"/>
                <a:cs typeface="Arial" panose="020B0604020202020204" pitchFamily="34" charset="0"/>
              </a:rPr>
              <a:t>*</a:t>
            </a:r>
            <a:r>
              <a:rPr lang="en-US" altLang="en-US" sz="1200" dirty="0">
                <a:solidFill>
                  <a:srgbClr val="000000"/>
                </a:solidFill>
                <a:ea typeface="Calibri" panose="020F0502020204030204" pitchFamily="34" charset="0"/>
                <a:cs typeface="Arial" panose="020B0604020202020204" pitchFamily="34" charset="0"/>
              </a:rPr>
              <a:t>68 </a:t>
            </a:r>
            <a:r>
              <a:rPr lang="en-US" altLang="en-US" sz="1200" dirty="0" err="1">
                <a:solidFill>
                  <a:srgbClr val="000000"/>
                </a:solidFill>
                <a:ea typeface="Calibri" panose="020F0502020204030204" pitchFamily="34" charset="0"/>
                <a:cs typeface="Arial" panose="020B0604020202020204" pitchFamily="34" charset="0"/>
              </a:rPr>
              <a:t>Pejabat</a:t>
            </a:r>
            <a:r>
              <a:rPr lang="en-US" altLang="en-US" sz="1200" dirty="0">
                <a:solidFill>
                  <a:srgbClr val="000000"/>
                </a:solidFill>
                <a:ea typeface="Calibri" panose="020F0502020204030204" pitchFamily="34" charset="0"/>
                <a:cs typeface="Arial" panose="020B0604020202020204" pitchFamily="34" charset="0"/>
              </a:rPr>
              <a:t> </a:t>
            </a:r>
            <a:r>
              <a:rPr lang="en-US" altLang="en-US" sz="1200" dirty="0" err="1">
                <a:solidFill>
                  <a:srgbClr val="000000"/>
                </a:solidFill>
                <a:ea typeface="Calibri" panose="020F0502020204030204" pitchFamily="34" charset="0"/>
                <a:cs typeface="Arial" panose="020B0604020202020204" pitchFamily="34" charset="0"/>
              </a:rPr>
              <a:t>Kemendagri</a:t>
            </a:r>
            <a:endParaRPr lang="en-US" altLang="en-US" sz="1200" dirty="0">
              <a:solidFill>
                <a:srgbClr val="000000"/>
              </a:solidFill>
              <a:ea typeface="Calibri" panose="020F0502020204030204" pitchFamily="34" charset="0"/>
              <a:cs typeface="Arial" panose="020B0604020202020204" pitchFamily="34" charset="0"/>
            </a:endParaRPr>
          </a:p>
          <a:p>
            <a:pPr algn="ctr" defTabSz="685800">
              <a:defRPr/>
            </a:pPr>
            <a:r>
              <a:rPr lang="en-US" altLang="en-US" sz="1200" dirty="0">
                <a:solidFill>
                  <a:srgbClr val="FF0000"/>
                </a:solidFill>
                <a:ea typeface="Calibri" panose="020F0502020204030204" pitchFamily="34" charset="0"/>
                <a:cs typeface="Arial" panose="020B0604020202020204" pitchFamily="34" charset="0"/>
              </a:rPr>
              <a:t>*</a:t>
            </a:r>
            <a:r>
              <a:rPr lang="en-US" altLang="en-US" sz="1200" dirty="0" err="1">
                <a:solidFill>
                  <a:srgbClr val="000000"/>
                </a:solidFill>
                <a:ea typeface="Calibri" panose="020F0502020204030204" pitchFamily="34" charset="0"/>
                <a:cs typeface="Arial" panose="020B0604020202020204" pitchFamily="34" charset="0"/>
              </a:rPr>
              <a:t>Panitia</a:t>
            </a:r>
            <a:r>
              <a:rPr lang="en-US" altLang="en-US" sz="1200" dirty="0">
                <a:solidFill>
                  <a:srgbClr val="000000"/>
                </a:solidFill>
                <a:ea typeface="Calibri" panose="020F0502020204030204" pitchFamily="34" charset="0"/>
                <a:cs typeface="Arial" panose="020B0604020202020204" pitchFamily="34" charset="0"/>
              </a:rPr>
              <a:t> </a:t>
            </a:r>
            <a:r>
              <a:rPr lang="en-US" altLang="en-US" sz="1200" dirty="0" err="1">
                <a:solidFill>
                  <a:srgbClr val="000000"/>
                </a:solidFill>
                <a:ea typeface="Calibri" panose="020F0502020204030204" pitchFamily="34" charset="0"/>
                <a:cs typeface="Arial" panose="020B0604020202020204" pitchFamily="34" charset="0"/>
              </a:rPr>
              <a:t>Lelang</a:t>
            </a:r>
            <a:r>
              <a:rPr lang="en-US" altLang="en-US" sz="1200" dirty="0">
                <a:solidFill>
                  <a:srgbClr val="000000"/>
                </a:solidFill>
                <a:ea typeface="Calibri" panose="020F0502020204030204" pitchFamily="34" charset="0"/>
                <a:cs typeface="Arial" panose="020B0604020202020204" pitchFamily="34" charset="0"/>
              </a:rPr>
              <a:t>/ </a:t>
            </a:r>
            <a:r>
              <a:rPr lang="en-US" altLang="en-US" sz="1200" dirty="0" err="1">
                <a:solidFill>
                  <a:srgbClr val="000000"/>
                </a:solidFill>
                <a:ea typeface="Calibri" panose="020F0502020204030204" pitchFamily="34" charset="0"/>
                <a:cs typeface="Arial" panose="020B0604020202020204" pitchFamily="34" charset="0"/>
              </a:rPr>
              <a:t>Staf</a:t>
            </a:r>
            <a:r>
              <a:rPr lang="en-US" altLang="en-US" sz="1200" dirty="0">
                <a:solidFill>
                  <a:srgbClr val="000000"/>
                </a:solidFill>
                <a:ea typeface="Calibri" panose="020F0502020204030204" pitchFamily="34" charset="0"/>
                <a:cs typeface="Arial" panose="020B0604020202020204" pitchFamily="34" charset="0"/>
              </a:rPr>
              <a:t> </a:t>
            </a:r>
            <a:r>
              <a:rPr lang="en-US" altLang="en-US" sz="1200" dirty="0" err="1">
                <a:solidFill>
                  <a:srgbClr val="000000"/>
                </a:solidFill>
                <a:ea typeface="Calibri" panose="020F0502020204030204" pitchFamily="34" charset="0"/>
                <a:cs typeface="Arial" panose="020B0604020202020204" pitchFamily="34" charset="0"/>
              </a:rPr>
              <a:t>Kemendagri</a:t>
            </a:r>
            <a:endParaRPr lang="en-US" altLang="en-US" sz="1200" dirty="0">
              <a:solidFill>
                <a:srgbClr val="000000"/>
              </a:solidFill>
              <a:ea typeface="Calibri" panose="020F0502020204030204" pitchFamily="34" charset="0"/>
              <a:cs typeface="Arial" panose="020B0604020202020204" pitchFamily="34" charset="0"/>
            </a:endParaRPr>
          </a:p>
          <a:p>
            <a:pPr algn="ctr" defTabSz="685800">
              <a:defRPr/>
            </a:pPr>
            <a:r>
              <a:rPr lang="en-US" altLang="en-US" sz="1200" dirty="0">
                <a:solidFill>
                  <a:srgbClr val="FF0000"/>
                </a:solidFill>
                <a:ea typeface="Calibri" panose="020F0502020204030204" pitchFamily="34" charset="0"/>
                <a:cs typeface="Arial" panose="020B0604020202020204" pitchFamily="34" charset="0"/>
              </a:rPr>
              <a:t>*</a:t>
            </a:r>
            <a:r>
              <a:rPr lang="en-US" altLang="en-US" sz="1200" dirty="0" err="1">
                <a:solidFill>
                  <a:srgbClr val="000000"/>
                </a:solidFill>
                <a:ea typeface="Calibri" panose="020F0502020204030204" pitchFamily="34" charset="0"/>
                <a:cs typeface="Arial" panose="020B0604020202020204" pitchFamily="34" charset="0"/>
              </a:rPr>
              <a:t>Pejabat</a:t>
            </a:r>
            <a:r>
              <a:rPr lang="en-US" altLang="en-US" sz="1200" dirty="0">
                <a:solidFill>
                  <a:srgbClr val="000000"/>
                </a:solidFill>
                <a:ea typeface="Calibri" panose="020F0502020204030204" pitchFamily="34" charset="0"/>
                <a:cs typeface="Arial" panose="020B0604020202020204" pitchFamily="34" charset="0"/>
              </a:rPr>
              <a:t>/ </a:t>
            </a:r>
            <a:r>
              <a:rPr lang="en-US" altLang="en-US" sz="1200" dirty="0" err="1">
                <a:solidFill>
                  <a:srgbClr val="000000"/>
                </a:solidFill>
                <a:ea typeface="Calibri" panose="020F0502020204030204" pitchFamily="34" charset="0"/>
                <a:cs typeface="Arial" panose="020B0604020202020204" pitchFamily="34" charset="0"/>
              </a:rPr>
              <a:t>Staf</a:t>
            </a:r>
            <a:r>
              <a:rPr lang="en-US" altLang="en-US" sz="1200" dirty="0">
                <a:solidFill>
                  <a:srgbClr val="000000"/>
                </a:solidFill>
                <a:ea typeface="Calibri" panose="020F0502020204030204" pitchFamily="34" charset="0"/>
                <a:cs typeface="Arial" panose="020B0604020202020204" pitchFamily="34" charset="0"/>
              </a:rPr>
              <a:t> </a:t>
            </a:r>
            <a:r>
              <a:rPr lang="en-US" altLang="en-US" sz="1200" dirty="0" err="1">
                <a:solidFill>
                  <a:srgbClr val="000000"/>
                </a:solidFill>
                <a:ea typeface="Calibri" panose="020F0502020204030204" pitchFamily="34" charset="0"/>
                <a:cs typeface="Arial" panose="020B0604020202020204" pitchFamily="34" charset="0"/>
              </a:rPr>
              <a:t>Dukcapil</a:t>
            </a:r>
            <a:r>
              <a:rPr lang="en-US" altLang="en-US" sz="1200" dirty="0">
                <a:solidFill>
                  <a:srgbClr val="000000"/>
                </a:solidFill>
                <a:ea typeface="Calibri" panose="020F0502020204030204" pitchFamily="34" charset="0"/>
                <a:cs typeface="Arial" panose="020B0604020202020204" pitchFamily="34" charset="0"/>
              </a:rPr>
              <a:t> Daerah</a:t>
            </a:r>
            <a:endParaRPr lang="en-US" altLang="en-US" sz="1050" dirty="0">
              <a:solidFill>
                <a:srgbClr val="000000"/>
              </a:solidFill>
              <a:ea typeface="Calibri" panose="020F0502020204030204" pitchFamily="34" charset="0"/>
              <a:cs typeface="Arial" panose="020B0604020202020204" pitchFamily="34" charset="0"/>
            </a:endParaRPr>
          </a:p>
          <a:p>
            <a:pPr algn="ctr" defTabSz="685800">
              <a:defRPr/>
            </a:pPr>
            <a:r>
              <a:rPr lang="en-US" altLang="en-US" sz="1050" dirty="0" err="1">
                <a:solidFill>
                  <a:srgbClr val="000000"/>
                </a:solidFill>
                <a:ea typeface="Calibri" panose="020F0502020204030204" pitchFamily="34" charset="0"/>
                <a:cs typeface="Arial" panose="020B0604020202020204" pitchFamily="34" charset="0"/>
              </a:rPr>
              <a:t>Secara</a:t>
            </a:r>
            <a:r>
              <a:rPr lang="en-US" altLang="en-US" sz="1050" dirty="0">
                <a:solidFill>
                  <a:srgbClr val="000000"/>
                </a:solidFill>
                <a:ea typeface="Calibri" panose="020F0502020204030204" pitchFamily="34" charset="0"/>
                <a:cs typeface="Arial" panose="020B0604020202020204" pitchFamily="34" charset="0"/>
              </a:rPr>
              <a:t> </a:t>
            </a:r>
            <a:r>
              <a:rPr lang="en-US" altLang="en-US" sz="1050" dirty="0" err="1">
                <a:solidFill>
                  <a:srgbClr val="000000"/>
                </a:solidFill>
                <a:ea typeface="Calibri" panose="020F0502020204030204" pitchFamily="34" charset="0"/>
                <a:cs typeface="Arial" panose="020B0604020202020204" pitchFamily="34" charset="0"/>
              </a:rPr>
              <a:t>psikis</a:t>
            </a:r>
            <a:r>
              <a:rPr lang="en-US" altLang="en-US" sz="1050" dirty="0">
                <a:solidFill>
                  <a:srgbClr val="000000"/>
                </a:solidFill>
                <a:ea typeface="Calibri" panose="020F0502020204030204" pitchFamily="34" charset="0"/>
                <a:cs typeface="Arial" panose="020B0604020202020204" pitchFamily="34" charset="0"/>
              </a:rPr>
              <a:t> </a:t>
            </a:r>
            <a:r>
              <a:rPr lang="en-US" altLang="en-US" sz="1050" dirty="0" err="1">
                <a:solidFill>
                  <a:srgbClr val="000000"/>
                </a:solidFill>
                <a:ea typeface="Calibri" panose="020F0502020204030204" pitchFamily="34" charset="0"/>
                <a:cs typeface="Arial" panose="020B0604020202020204" pitchFamily="34" charset="0"/>
              </a:rPr>
              <a:t>mempengaruhi</a:t>
            </a:r>
            <a:r>
              <a:rPr lang="en-US" altLang="en-US" sz="1050" dirty="0">
                <a:solidFill>
                  <a:srgbClr val="000000"/>
                </a:solidFill>
                <a:ea typeface="Calibri" panose="020F0502020204030204" pitchFamily="34" charset="0"/>
                <a:cs typeface="Arial" panose="020B0604020202020204" pitchFamily="34" charset="0"/>
              </a:rPr>
              <a:t> </a:t>
            </a:r>
            <a:r>
              <a:rPr lang="en-US" altLang="en-US" sz="1050" dirty="0" err="1">
                <a:solidFill>
                  <a:srgbClr val="000000"/>
                </a:solidFill>
                <a:ea typeface="Calibri" panose="020F0502020204030204" pitchFamily="34" charset="0"/>
                <a:cs typeface="Arial" panose="020B0604020202020204" pitchFamily="34" charset="0"/>
              </a:rPr>
              <a:t>optimalisasi</a:t>
            </a:r>
            <a:r>
              <a:rPr lang="en-US" altLang="en-US" sz="1050" dirty="0">
                <a:solidFill>
                  <a:srgbClr val="000000"/>
                </a:solidFill>
                <a:ea typeface="Calibri" panose="020F0502020204030204" pitchFamily="34" charset="0"/>
                <a:cs typeface="Arial" panose="020B0604020202020204" pitchFamily="34" charset="0"/>
              </a:rPr>
              <a:t> </a:t>
            </a:r>
            <a:r>
              <a:rPr lang="en-US" altLang="en-US" sz="1050" dirty="0" err="1">
                <a:solidFill>
                  <a:srgbClr val="000000"/>
                </a:solidFill>
                <a:ea typeface="Calibri" panose="020F0502020204030204" pitchFamily="34" charset="0"/>
                <a:cs typeface="Arial" panose="020B0604020202020204" pitchFamily="34" charset="0"/>
              </a:rPr>
              <a:t>kerja</a:t>
            </a:r>
            <a:endParaRPr lang="en-US" altLang="en-US" sz="1050" dirty="0">
              <a:solidFill>
                <a:srgbClr val="000000"/>
              </a:solidFill>
              <a:ea typeface="Calibri" panose="020F0502020204030204" pitchFamily="34" charset="0"/>
              <a:cs typeface="Arial" panose="020B0604020202020204" pitchFamily="34" charset="0"/>
            </a:endParaRPr>
          </a:p>
        </p:txBody>
      </p:sp>
      <p:sp>
        <p:nvSpPr>
          <p:cNvPr id="20" name="Rounded Rectangle 2">
            <a:extLst>
              <a:ext uri="{FF2B5EF4-FFF2-40B4-BE49-F238E27FC236}">
                <a16:creationId xmlns="" xmlns:a16="http://schemas.microsoft.com/office/drawing/2014/main" id="{3628C953-D022-4117-A37B-B3884E7FBE17}"/>
              </a:ext>
            </a:extLst>
          </p:cNvPr>
          <p:cNvSpPr>
            <a:spLocks noChangeArrowheads="1"/>
          </p:cNvSpPr>
          <p:nvPr/>
        </p:nvSpPr>
        <p:spPr bwMode="auto">
          <a:xfrm>
            <a:off x="3707606" y="5597060"/>
            <a:ext cx="1777604" cy="422672"/>
          </a:xfrm>
          <a:prstGeom prst="roundRect">
            <a:avLst>
              <a:gd name="adj" fmla="val 16667"/>
            </a:avLst>
          </a:prstGeom>
          <a:solidFill>
            <a:schemeClr val="accent6">
              <a:lumMod val="40000"/>
              <a:lumOff val="60000"/>
            </a:schemeClr>
          </a:solidFill>
          <a:ln w="25400">
            <a:solidFill>
              <a:schemeClr val="tx1">
                <a:lumMod val="95000"/>
                <a:lumOff val="5000"/>
              </a:schemeClr>
            </a:solidFill>
            <a:miter lim="800000"/>
            <a:headEnd/>
            <a:tailEnd/>
          </a:ln>
        </p:spPr>
        <p:txBody>
          <a:bodyPr anchor="ctr"/>
          <a:lstStyle/>
          <a:p>
            <a:pPr algn="ctr" defTabSz="685800">
              <a:defRPr/>
            </a:pPr>
            <a:r>
              <a:rPr lang="en-US" altLang="en-US" sz="1000" dirty="0">
                <a:solidFill>
                  <a:srgbClr val="000000"/>
                </a:solidFill>
                <a:ea typeface="Calibri" panose="020F0502020204030204" pitchFamily="34" charset="0"/>
                <a:cs typeface="Arial" panose="020B0604020202020204" pitchFamily="34" charset="0"/>
              </a:rPr>
              <a:t>1 </a:t>
            </a:r>
            <a:r>
              <a:rPr lang="en-US" altLang="en-US" sz="1000" dirty="0" err="1">
                <a:solidFill>
                  <a:srgbClr val="000000"/>
                </a:solidFill>
                <a:ea typeface="Calibri" panose="020F0502020204030204" pitchFamily="34" charset="0"/>
                <a:cs typeface="Arial" panose="020B0604020202020204" pitchFamily="34" charset="0"/>
              </a:rPr>
              <a:t>tahun</a:t>
            </a:r>
            <a:r>
              <a:rPr lang="en-US" altLang="en-US" sz="1000" dirty="0">
                <a:solidFill>
                  <a:srgbClr val="000000"/>
                </a:solidFill>
                <a:ea typeface="Calibri" panose="020F0502020204030204" pitchFamily="34" charset="0"/>
                <a:cs typeface="Arial" panose="020B0604020202020204" pitchFamily="34" charset="0"/>
              </a:rPr>
              <a:t> </a:t>
            </a:r>
            <a:r>
              <a:rPr lang="en-US" altLang="en-US" sz="1000" dirty="0" err="1">
                <a:solidFill>
                  <a:srgbClr val="000000"/>
                </a:solidFill>
                <a:ea typeface="Calibri" panose="020F0502020204030204" pitchFamily="34" charset="0"/>
                <a:cs typeface="Arial" panose="020B0604020202020204" pitchFamily="34" charset="0"/>
              </a:rPr>
              <a:t>terakhir</a:t>
            </a:r>
            <a:r>
              <a:rPr lang="en-US" altLang="en-US" sz="1000" dirty="0">
                <a:solidFill>
                  <a:srgbClr val="000000"/>
                </a:solidFill>
                <a:ea typeface="Calibri" panose="020F0502020204030204" pitchFamily="34" charset="0"/>
                <a:cs typeface="Arial" panose="020B0604020202020204" pitchFamily="34" charset="0"/>
              </a:rPr>
              <a:t> </a:t>
            </a:r>
            <a:r>
              <a:rPr lang="en-US" altLang="en-US" sz="1000" dirty="0" err="1">
                <a:solidFill>
                  <a:srgbClr val="000000"/>
                </a:solidFill>
                <a:ea typeface="Calibri" panose="020F0502020204030204" pitchFamily="34" charset="0"/>
                <a:cs typeface="Arial" panose="020B0604020202020204" pitchFamily="34" charset="0"/>
              </a:rPr>
              <a:t>intensif</a:t>
            </a:r>
            <a:r>
              <a:rPr lang="en-US" altLang="en-US" sz="1000" dirty="0">
                <a:solidFill>
                  <a:srgbClr val="000000"/>
                </a:solidFill>
                <a:ea typeface="Calibri" panose="020F0502020204030204" pitchFamily="34" charset="0"/>
                <a:cs typeface="Arial" panose="020B0604020202020204" pitchFamily="34" charset="0"/>
              </a:rPr>
              <a:t> </a:t>
            </a:r>
            <a:r>
              <a:rPr lang="en-US" altLang="en-US" sz="1000" dirty="0" err="1">
                <a:solidFill>
                  <a:srgbClr val="000000"/>
                </a:solidFill>
                <a:ea typeface="Calibri" panose="020F0502020204030204" pitchFamily="34" charset="0"/>
                <a:cs typeface="Arial" panose="020B0604020202020204" pitchFamily="34" charset="0"/>
              </a:rPr>
              <a:t>jalani</a:t>
            </a:r>
            <a:r>
              <a:rPr lang="en-US" altLang="en-US" sz="1000" dirty="0">
                <a:solidFill>
                  <a:srgbClr val="000000"/>
                </a:solidFill>
                <a:ea typeface="Calibri" panose="020F0502020204030204" pitchFamily="34" charset="0"/>
                <a:cs typeface="Arial" panose="020B0604020202020204" pitchFamily="34" charset="0"/>
              </a:rPr>
              <a:t> </a:t>
            </a:r>
            <a:r>
              <a:rPr lang="en-US" altLang="en-US" sz="1000" dirty="0" err="1">
                <a:solidFill>
                  <a:srgbClr val="000000"/>
                </a:solidFill>
                <a:ea typeface="Calibri" panose="020F0502020204030204" pitchFamily="34" charset="0"/>
                <a:cs typeface="Arial" panose="020B0604020202020204" pitchFamily="34" charset="0"/>
              </a:rPr>
              <a:t>pemeriksaan</a:t>
            </a:r>
            <a:r>
              <a:rPr lang="en-US" altLang="en-US" sz="1000" dirty="0">
                <a:solidFill>
                  <a:srgbClr val="000000"/>
                </a:solidFill>
                <a:ea typeface="Calibri" panose="020F0502020204030204" pitchFamily="34" charset="0"/>
                <a:cs typeface="Arial" panose="020B0604020202020204" pitchFamily="34" charset="0"/>
              </a:rPr>
              <a:t> di </a:t>
            </a:r>
            <a:r>
              <a:rPr lang="en-US" altLang="en-US" sz="1000" dirty="0">
                <a:solidFill>
                  <a:srgbClr val="FF0000"/>
                </a:solidFill>
                <a:ea typeface="Calibri" panose="020F0502020204030204" pitchFamily="34" charset="0"/>
                <a:cs typeface="Arial" panose="020B0604020202020204" pitchFamily="34" charset="0"/>
              </a:rPr>
              <a:t>KPK</a:t>
            </a:r>
          </a:p>
        </p:txBody>
      </p:sp>
      <p:cxnSp>
        <p:nvCxnSpPr>
          <p:cNvPr id="21" name="Straight Arrow Connector 20">
            <a:extLst>
              <a:ext uri="{FF2B5EF4-FFF2-40B4-BE49-F238E27FC236}">
                <a16:creationId xmlns="" xmlns:a16="http://schemas.microsoft.com/office/drawing/2014/main" id="{967BC1EC-8292-4B44-8D9E-39B5B5029F5D}"/>
              </a:ext>
            </a:extLst>
          </p:cNvPr>
          <p:cNvCxnSpPr>
            <a:cxnSpLocks/>
          </p:cNvCxnSpPr>
          <p:nvPr/>
        </p:nvCxnSpPr>
        <p:spPr>
          <a:xfrm>
            <a:off x="3561160" y="9018985"/>
            <a:ext cx="521495"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8" name="Right Arrow 67">
            <a:extLst>
              <a:ext uri="{FF2B5EF4-FFF2-40B4-BE49-F238E27FC236}">
                <a16:creationId xmlns="" xmlns:a16="http://schemas.microsoft.com/office/drawing/2014/main" id="{9137FCC9-6CFE-4CCC-BBEC-22FA7BC6063F}"/>
              </a:ext>
            </a:extLst>
          </p:cNvPr>
          <p:cNvSpPr/>
          <p:nvPr/>
        </p:nvSpPr>
        <p:spPr>
          <a:xfrm>
            <a:off x="3396855" y="5683980"/>
            <a:ext cx="302419" cy="183356"/>
          </a:xfrm>
          <a:prstGeom prst="rightArrow">
            <a:avLst/>
          </a:prstGeom>
          <a:solidFill>
            <a:schemeClr val="tx1">
              <a:lumMod val="75000"/>
            </a:schemeClr>
          </a:solidFill>
          <a:ln w="254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en-US" sz="1400">
              <a:solidFill>
                <a:srgbClr val="FFFFFF"/>
              </a:solidFill>
              <a:latin typeface="Calibri"/>
            </a:endParaRPr>
          </a:p>
        </p:txBody>
      </p:sp>
      <p:sp>
        <p:nvSpPr>
          <p:cNvPr id="69" name="Rounded Rectangle 7">
            <a:extLst>
              <a:ext uri="{FF2B5EF4-FFF2-40B4-BE49-F238E27FC236}">
                <a16:creationId xmlns="" xmlns:a16="http://schemas.microsoft.com/office/drawing/2014/main" id="{E4467349-33E1-4366-B003-7285D5A1E1AE}"/>
              </a:ext>
            </a:extLst>
          </p:cNvPr>
          <p:cNvSpPr>
            <a:spLocks noChangeArrowheads="1"/>
          </p:cNvSpPr>
          <p:nvPr/>
        </p:nvSpPr>
        <p:spPr bwMode="auto">
          <a:xfrm>
            <a:off x="3924300" y="4346622"/>
            <a:ext cx="1300163" cy="911130"/>
          </a:xfrm>
          <a:prstGeom prst="roundRect">
            <a:avLst>
              <a:gd name="adj" fmla="val 16667"/>
            </a:avLst>
          </a:prstGeom>
          <a:solidFill>
            <a:schemeClr val="accent2">
              <a:lumMod val="20000"/>
              <a:lumOff val="80000"/>
            </a:schemeClr>
          </a:solidFill>
          <a:ln w="25400">
            <a:solidFill>
              <a:srgbClr val="FF0000"/>
            </a:solidFill>
            <a:miter lim="800000"/>
            <a:headEnd/>
            <a:tailEnd/>
          </a:ln>
        </p:spPr>
        <p:txBody>
          <a:bodyPr anchor="ctr"/>
          <a:lstStyle/>
          <a:p>
            <a:pPr algn="ctr" defTabSz="685800">
              <a:defRPr/>
            </a:pPr>
            <a:r>
              <a:rPr lang="en-US" altLang="en-US" sz="1600" b="1" dirty="0">
                <a:solidFill>
                  <a:srgbClr val="000000"/>
                </a:solidFill>
                <a:ea typeface="Calibri" panose="020F0502020204030204" pitchFamily="34" charset="0"/>
                <a:cs typeface="Arial" panose="020B0604020202020204" pitchFamily="34" charset="0"/>
              </a:rPr>
              <a:t>5,</a:t>
            </a:r>
            <a:r>
              <a:rPr lang="id-ID" altLang="en-US" sz="1600" b="1" dirty="0">
                <a:solidFill>
                  <a:srgbClr val="000000"/>
                </a:solidFill>
                <a:ea typeface="Calibri" panose="020F0502020204030204" pitchFamily="34" charset="0"/>
                <a:cs typeface="Arial" panose="020B0604020202020204" pitchFamily="34" charset="0"/>
              </a:rPr>
              <a:t>02</a:t>
            </a:r>
            <a:r>
              <a:rPr lang="en-US" altLang="en-US" sz="1600" b="1" dirty="0">
                <a:solidFill>
                  <a:srgbClr val="000000"/>
                </a:solidFill>
                <a:ea typeface="Calibri" panose="020F0502020204030204" pitchFamily="34" charset="0"/>
                <a:cs typeface="Arial" panose="020B0604020202020204" pitchFamily="34" charset="0"/>
              </a:rPr>
              <a:t>%</a:t>
            </a:r>
          </a:p>
          <a:p>
            <a:pPr algn="ctr" defTabSz="685800">
              <a:defRPr/>
            </a:pPr>
            <a:r>
              <a:rPr lang="en-US" altLang="en-US" sz="1100" b="1" dirty="0">
                <a:solidFill>
                  <a:srgbClr val="000000"/>
                </a:solidFill>
                <a:ea typeface="Calibri" panose="020F0502020204030204" pitchFamily="34" charset="0"/>
                <a:cs typeface="Arial" panose="020B0604020202020204" pitchFamily="34" charset="0"/>
              </a:rPr>
              <a:t>(</a:t>
            </a:r>
            <a:r>
              <a:rPr lang="id-ID" altLang="en-US" sz="1100" b="1" dirty="0">
                <a:solidFill>
                  <a:srgbClr val="2F2B20"/>
                </a:solidFill>
                <a:latin typeface="Calibri"/>
                <a:ea typeface="+mn-ea"/>
                <a:cs typeface="Arial" panose="020B0604020202020204" pitchFamily="34" charset="0"/>
              </a:rPr>
              <a:t>9.300.584</a:t>
            </a:r>
            <a:r>
              <a:rPr lang="en-US" altLang="en-US" sz="1100" b="1" dirty="0">
                <a:solidFill>
                  <a:srgbClr val="000000"/>
                </a:solidFill>
                <a:ea typeface="Calibri" panose="020F0502020204030204" pitchFamily="34" charset="0"/>
                <a:cs typeface="Arial" panose="020B0604020202020204" pitchFamily="34" charset="0"/>
              </a:rPr>
              <a:t>)</a:t>
            </a:r>
          </a:p>
          <a:p>
            <a:pPr algn="ctr" defTabSz="685800">
              <a:defRPr/>
            </a:pPr>
            <a:endParaRPr lang="en-US" altLang="en-US" sz="400" b="1" dirty="0">
              <a:solidFill>
                <a:srgbClr val="000000"/>
              </a:solidFill>
              <a:ea typeface="Calibri" panose="020F0502020204030204" pitchFamily="34" charset="0"/>
              <a:cs typeface="Arial" panose="020B0604020202020204" pitchFamily="34" charset="0"/>
            </a:endParaRPr>
          </a:p>
          <a:p>
            <a:pPr algn="ctr" defTabSz="685800">
              <a:defRPr/>
            </a:pPr>
            <a:r>
              <a:rPr lang="en-US" altLang="en-US" sz="900" b="1" dirty="0">
                <a:solidFill>
                  <a:srgbClr val="FF0000"/>
                </a:solidFill>
                <a:ea typeface="Calibri" panose="020F0502020204030204" pitchFamily="34" charset="0"/>
                <a:cs typeface="Arial" panose="020B0604020202020204" pitchFamily="34" charset="0"/>
              </a:rPr>
              <a:t>BELUM MELAKUKAN PEREKAMAN</a:t>
            </a:r>
            <a:endParaRPr lang="en-US" altLang="en-US" sz="500" b="1" dirty="0">
              <a:solidFill>
                <a:srgbClr val="FF0000"/>
              </a:solidFill>
              <a:latin typeface="Calibri"/>
              <a:cs typeface="Arial" panose="020B0604020202020204" pitchFamily="34" charset="0"/>
            </a:endParaRPr>
          </a:p>
        </p:txBody>
      </p:sp>
      <p:cxnSp>
        <p:nvCxnSpPr>
          <p:cNvPr id="70" name="Elbow Connector 69">
            <a:extLst>
              <a:ext uri="{FF2B5EF4-FFF2-40B4-BE49-F238E27FC236}">
                <a16:creationId xmlns="" xmlns:a16="http://schemas.microsoft.com/office/drawing/2014/main" id="{13A567B9-9264-4A86-9A9E-69505A44BBED}"/>
              </a:ext>
            </a:extLst>
          </p:cNvPr>
          <p:cNvCxnSpPr>
            <a:cxnSpLocks/>
            <a:stCxn id="69" idx="0"/>
            <a:endCxn id="11" idx="4"/>
          </p:cNvCxnSpPr>
          <p:nvPr/>
        </p:nvCxnSpPr>
        <p:spPr>
          <a:xfrm rot="5400000" flipH="1" flipV="1">
            <a:off x="4515010" y="4283710"/>
            <a:ext cx="122284" cy="3541"/>
          </a:xfrm>
          <a:prstGeom prst="bentConnector3">
            <a:avLst/>
          </a:prstGeom>
          <a:ln w="2540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304912" y="1340920"/>
            <a:ext cx="3055629" cy="2802756"/>
            <a:chOff x="1569327" y="1043578"/>
            <a:chExt cx="2911394" cy="3338321"/>
          </a:xfrm>
        </p:grpSpPr>
        <p:sp>
          <p:nvSpPr>
            <p:cNvPr id="10" name="Rounded Rectangle 10">
              <a:extLst>
                <a:ext uri="{FF2B5EF4-FFF2-40B4-BE49-F238E27FC236}">
                  <a16:creationId xmlns="" xmlns:a16="http://schemas.microsoft.com/office/drawing/2014/main" id="{4C37A594-11A8-4DF3-8B3D-AF56B4F3EE6A}"/>
                </a:ext>
              </a:extLst>
            </p:cNvPr>
            <p:cNvSpPr>
              <a:spLocks noChangeArrowheads="1"/>
            </p:cNvSpPr>
            <p:nvPr/>
          </p:nvSpPr>
          <p:spPr bwMode="auto">
            <a:xfrm>
              <a:off x="1713709" y="1337912"/>
              <a:ext cx="2767012" cy="3043987"/>
            </a:xfrm>
            <a:prstGeom prst="roundRect">
              <a:avLst>
                <a:gd name="adj" fmla="val 16667"/>
              </a:avLst>
            </a:prstGeom>
            <a:solidFill>
              <a:schemeClr val="bg1">
                <a:lumMod val="95000"/>
              </a:schemeClr>
            </a:solidFill>
            <a:ln w="25400">
              <a:solidFill>
                <a:srgbClr val="00B050"/>
              </a:solidFill>
              <a:miter lim="800000"/>
              <a:headEnd/>
              <a:tailEnd/>
            </a:ln>
          </p:spPr>
          <p:txBody>
            <a:bodyPr anchor="ctr"/>
            <a:lstStyle/>
            <a:p>
              <a:pPr algn="ctr" defTabSz="685800">
                <a:defRPr/>
              </a:pPr>
              <a:r>
                <a:rPr lang="en-US" altLang="en-US" sz="1100" b="1" dirty="0">
                  <a:solidFill>
                    <a:srgbClr val="000000"/>
                  </a:solidFill>
                  <a:ea typeface="Calibri" panose="020F0502020204030204" pitchFamily="34" charset="0"/>
                  <a:cs typeface="Arial" panose="020B0604020202020204" pitchFamily="34" charset="0"/>
                </a:rPr>
                <a:t>25,9 </a:t>
              </a:r>
              <a:r>
                <a:rPr lang="en-US" altLang="en-US" sz="1100" b="1" dirty="0" err="1">
                  <a:solidFill>
                    <a:srgbClr val="000000"/>
                  </a:solidFill>
                  <a:ea typeface="Calibri" panose="020F0502020204030204" pitchFamily="34" charset="0"/>
                  <a:cs typeface="Arial" panose="020B0604020202020204" pitchFamily="34" charset="0"/>
                </a:rPr>
                <a:t>juta</a:t>
              </a:r>
              <a:endParaRPr lang="en-US" altLang="en-US" sz="1100" b="1" dirty="0">
                <a:solidFill>
                  <a:srgbClr val="000000"/>
                </a:solidFill>
                <a:ea typeface="Calibri" panose="020F0502020204030204" pitchFamily="34" charset="0"/>
                <a:cs typeface="Arial" panose="020B0604020202020204" pitchFamily="34" charset="0"/>
              </a:endParaRPr>
            </a:p>
            <a:p>
              <a:pPr algn="ctr" defTabSz="685800">
                <a:defRPr/>
              </a:pPr>
              <a:r>
                <a:rPr lang="en-US" altLang="en-US" sz="900" b="1" dirty="0" err="1">
                  <a:solidFill>
                    <a:srgbClr val="000000"/>
                  </a:solidFill>
                  <a:ea typeface="Calibri" panose="020F0502020204030204" pitchFamily="34" charset="0"/>
                  <a:cs typeface="Arial" panose="020B0604020202020204" pitchFamily="34" charset="0"/>
                </a:rPr>
                <a:t>blanko</a:t>
              </a:r>
              <a:r>
                <a:rPr lang="en-US" altLang="en-US" sz="900" b="1" dirty="0">
                  <a:solidFill>
                    <a:srgbClr val="000000"/>
                  </a:solidFill>
                  <a:ea typeface="Calibri" panose="020F0502020204030204" pitchFamily="34" charset="0"/>
                  <a:cs typeface="Arial" panose="020B0604020202020204" pitchFamily="34" charset="0"/>
                </a:rPr>
                <a:t> </a:t>
              </a:r>
              <a:r>
                <a:rPr lang="en-US" altLang="en-US" sz="900" b="1" dirty="0" err="1">
                  <a:solidFill>
                    <a:srgbClr val="000000"/>
                  </a:solidFill>
                  <a:ea typeface="Calibri" panose="020F0502020204030204" pitchFamily="34" charset="0"/>
                  <a:cs typeface="Arial" panose="020B0604020202020204" pitchFamily="34" charset="0"/>
                </a:rPr>
                <a:t>dicadangkan</a:t>
              </a:r>
              <a:r>
                <a:rPr lang="en-US" altLang="en-US" sz="900" b="1" dirty="0">
                  <a:solidFill>
                    <a:srgbClr val="000000"/>
                  </a:solidFill>
                  <a:ea typeface="Calibri" panose="020F0502020204030204" pitchFamily="34" charset="0"/>
                  <a:cs typeface="Arial" panose="020B0604020202020204" pitchFamily="34" charset="0"/>
                </a:rPr>
                <a:t> </a:t>
              </a:r>
              <a:r>
                <a:rPr lang="en-US" altLang="en-US" sz="900" b="1" dirty="0" err="1">
                  <a:solidFill>
                    <a:srgbClr val="000000"/>
                  </a:solidFill>
                  <a:ea typeface="Calibri" panose="020F0502020204030204" pitchFamily="34" charset="0"/>
                  <a:cs typeface="Arial" panose="020B0604020202020204" pitchFamily="34" charset="0"/>
                </a:rPr>
                <a:t>untuk</a:t>
              </a:r>
              <a:r>
                <a:rPr lang="en-US" altLang="en-US" sz="900" b="1" dirty="0">
                  <a:solidFill>
                    <a:srgbClr val="000000"/>
                  </a:solidFill>
                  <a:ea typeface="Calibri" panose="020F0502020204030204" pitchFamily="34" charset="0"/>
                  <a:cs typeface="Arial" panose="020B0604020202020204" pitchFamily="34" charset="0"/>
                </a:rPr>
                <a:t> </a:t>
              </a:r>
              <a:r>
                <a:rPr lang="en-US" altLang="en-US" sz="900" b="1" dirty="0" err="1">
                  <a:solidFill>
                    <a:srgbClr val="000000"/>
                  </a:solidFill>
                  <a:ea typeface="Calibri" panose="020F0502020204030204" pitchFamily="34" charset="0"/>
                  <a:cs typeface="Arial" panose="020B0604020202020204" pitchFamily="34" charset="0"/>
                </a:rPr>
                <a:t>menuntaskan</a:t>
              </a:r>
              <a:r>
                <a:rPr lang="en-US" altLang="en-US" sz="900" b="1" dirty="0">
                  <a:solidFill>
                    <a:srgbClr val="000000"/>
                  </a:solidFill>
                  <a:ea typeface="Calibri" panose="020F0502020204030204" pitchFamily="34" charset="0"/>
                  <a:cs typeface="Arial" panose="020B0604020202020204" pitchFamily="34" charset="0"/>
                </a:rPr>
                <a:t> program KTP-el di </a:t>
              </a:r>
              <a:r>
                <a:rPr lang="en-US" altLang="en-US" sz="900" b="1" dirty="0" err="1">
                  <a:solidFill>
                    <a:srgbClr val="000000"/>
                  </a:solidFill>
                  <a:ea typeface="Calibri" panose="020F0502020204030204" pitchFamily="34" charset="0"/>
                  <a:cs typeface="Arial" panose="020B0604020202020204" pitchFamily="34" charset="0"/>
                </a:rPr>
                <a:t>Tahun</a:t>
              </a:r>
              <a:r>
                <a:rPr lang="en-US" altLang="en-US" sz="900" b="1" dirty="0">
                  <a:solidFill>
                    <a:srgbClr val="000000"/>
                  </a:solidFill>
                  <a:ea typeface="Calibri" panose="020F0502020204030204" pitchFamily="34" charset="0"/>
                  <a:cs typeface="Arial" panose="020B0604020202020204" pitchFamily="34" charset="0"/>
                </a:rPr>
                <a:t> 2017 </a:t>
              </a:r>
              <a:r>
                <a:rPr lang="en-US" altLang="en-US" sz="900" b="1" dirty="0" err="1">
                  <a:solidFill>
                    <a:srgbClr val="000000"/>
                  </a:solidFill>
                  <a:ea typeface="Calibri" panose="020F0502020204030204" pitchFamily="34" charset="0"/>
                  <a:cs typeface="Arial" panose="020B0604020202020204" pitchFamily="34" charset="0"/>
                </a:rPr>
                <a:t>dan</a:t>
              </a:r>
              <a:r>
                <a:rPr lang="en-US" altLang="en-US" sz="900" b="1" dirty="0">
                  <a:solidFill>
                    <a:srgbClr val="000000"/>
                  </a:solidFill>
                  <a:ea typeface="Calibri" panose="020F0502020204030204" pitchFamily="34" charset="0"/>
                  <a:cs typeface="Arial" panose="020B0604020202020204" pitchFamily="34" charset="0"/>
                </a:rPr>
                <a:t> </a:t>
              </a:r>
              <a:r>
                <a:rPr lang="en-US" altLang="en-US" sz="900" b="1" dirty="0" err="1">
                  <a:solidFill>
                    <a:srgbClr val="000000"/>
                  </a:solidFill>
                  <a:ea typeface="Calibri" panose="020F0502020204030204" pitchFamily="34" charset="0"/>
                  <a:cs typeface="Arial" panose="020B0604020202020204" pitchFamily="34" charset="0"/>
                </a:rPr>
                <a:t>memenuhi</a:t>
              </a:r>
              <a:r>
                <a:rPr lang="en-US" altLang="en-US" sz="900" b="1" dirty="0">
                  <a:solidFill>
                    <a:srgbClr val="000000"/>
                  </a:solidFill>
                  <a:ea typeface="Calibri" panose="020F0502020204030204" pitchFamily="34" charset="0"/>
                  <a:cs typeface="Arial" panose="020B0604020202020204" pitchFamily="34" charset="0"/>
                </a:rPr>
                <a:t> </a:t>
              </a:r>
              <a:r>
                <a:rPr lang="en-US" altLang="en-US" sz="900" b="1" dirty="0" err="1">
                  <a:solidFill>
                    <a:srgbClr val="000000"/>
                  </a:solidFill>
                  <a:ea typeface="Calibri" panose="020F0502020204030204" pitchFamily="34" charset="0"/>
                  <a:cs typeface="Arial" panose="020B0604020202020204" pitchFamily="34" charset="0"/>
                </a:rPr>
                <a:t>kebutuhan</a:t>
              </a:r>
              <a:r>
                <a:rPr lang="en-US" altLang="en-US" sz="900" b="1" dirty="0">
                  <a:solidFill>
                    <a:srgbClr val="000000"/>
                  </a:solidFill>
                  <a:ea typeface="Calibri" panose="020F0502020204030204" pitchFamily="34" charset="0"/>
                  <a:cs typeface="Arial" panose="020B0604020202020204" pitchFamily="34" charset="0"/>
                </a:rPr>
                <a:t> </a:t>
              </a:r>
              <a:r>
                <a:rPr lang="en-US" altLang="en-US" sz="900" b="1" dirty="0" err="1">
                  <a:solidFill>
                    <a:srgbClr val="000000"/>
                  </a:solidFill>
                  <a:ea typeface="Calibri" panose="020F0502020204030204" pitchFamily="34" charset="0"/>
                  <a:cs typeface="Arial" panose="020B0604020202020204" pitchFamily="34" charset="0"/>
                </a:rPr>
                <a:t>tahun</a:t>
              </a:r>
              <a:r>
                <a:rPr lang="en-US" altLang="en-US" sz="900" b="1" dirty="0">
                  <a:solidFill>
                    <a:srgbClr val="000000"/>
                  </a:solidFill>
                  <a:ea typeface="Calibri" panose="020F0502020204030204" pitchFamily="34" charset="0"/>
                  <a:cs typeface="Arial" panose="020B0604020202020204" pitchFamily="34" charset="0"/>
                </a:rPr>
                <a:t>  2018.</a:t>
              </a:r>
            </a:p>
            <a:p>
              <a:pPr algn="ctr" defTabSz="685800">
                <a:defRPr/>
              </a:pPr>
              <a:endParaRPr lang="en-US" altLang="en-US" sz="900" b="1" dirty="0">
                <a:solidFill>
                  <a:srgbClr val="000000"/>
                </a:solidFill>
                <a:ea typeface="Calibri" panose="020F0502020204030204" pitchFamily="34" charset="0"/>
                <a:cs typeface="Arial" panose="020B0604020202020204" pitchFamily="34" charset="0"/>
              </a:endParaRPr>
            </a:p>
            <a:p>
              <a:pPr algn="ctr" defTabSz="685800">
                <a:defRPr/>
              </a:pPr>
              <a:r>
                <a:rPr lang="en-US" altLang="en-US" sz="900" b="1" dirty="0">
                  <a:solidFill>
                    <a:srgbClr val="FF0000"/>
                  </a:solidFill>
                  <a:ea typeface="Calibri" panose="020F0502020204030204" pitchFamily="34" charset="0"/>
                  <a:cs typeface="Arial" panose="020B0604020202020204" pitchFamily="34" charset="0"/>
                </a:rPr>
                <a:t>7 </a:t>
              </a:r>
              <a:r>
                <a:rPr lang="en-US" altLang="en-US" sz="900" b="1" dirty="0" err="1">
                  <a:solidFill>
                    <a:srgbClr val="FF0000"/>
                  </a:solidFill>
                  <a:ea typeface="Calibri" panose="020F0502020204030204" pitchFamily="34" charset="0"/>
                  <a:cs typeface="Arial" panose="020B0604020202020204" pitchFamily="34" charset="0"/>
                </a:rPr>
                <a:t>juta</a:t>
              </a:r>
              <a:r>
                <a:rPr lang="en-US" altLang="en-US" sz="900" b="1" dirty="0">
                  <a:solidFill>
                    <a:srgbClr val="FF0000"/>
                  </a:solidFill>
                  <a:ea typeface="Calibri" panose="020F0502020204030204" pitchFamily="34" charset="0"/>
                  <a:cs typeface="Arial" panose="020B0604020202020204" pitchFamily="34" charset="0"/>
                </a:rPr>
                <a:t> </a:t>
              </a:r>
              <a:r>
                <a:rPr lang="en-US" altLang="en-US" sz="900" b="1" dirty="0" err="1">
                  <a:solidFill>
                    <a:srgbClr val="FF0000"/>
                  </a:solidFill>
                  <a:ea typeface="Calibri" panose="020F0502020204030204" pitchFamily="34" charset="0"/>
                  <a:cs typeface="Arial" panose="020B0604020202020204" pitchFamily="34" charset="0"/>
                </a:rPr>
                <a:t>telah</a:t>
              </a:r>
              <a:r>
                <a:rPr lang="en-US" altLang="en-US" sz="900" b="1" dirty="0">
                  <a:solidFill>
                    <a:srgbClr val="FF0000"/>
                  </a:solidFill>
                  <a:ea typeface="Calibri" panose="020F0502020204030204" pitchFamily="34" charset="0"/>
                  <a:cs typeface="Arial" panose="020B0604020202020204" pitchFamily="34" charset="0"/>
                </a:rPr>
                <a:t> </a:t>
              </a:r>
              <a:r>
                <a:rPr lang="en-US" altLang="en-US" sz="900" b="1" dirty="0" err="1">
                  <a:solidFill>
                    <a:srgbClr val="FF0000"/>
                  </a:solidFill>
                  <a:ea typeface="Calibri" panose="020F0502020204030204" pitchFamily="34" charset="0"/>
                  <a:cs typeface="Arial" panose="020B0604020202020204" pitchFamily="34" charset="0"/>
                </a:rPr>
                <a:t>terdistribusi</a:t>
              </a:r>
              <a:r>
                <a:rPr lang="en-US" altLang="en-US" sz="900" b="1" dirty="0">
                  <a:solidFill>
                    <a:srgbClr val="FF0000"/>
                  </a:solidFill>
                  <a:ea typeface="Calibri" panose="020F0502020204030204" pitchFamily="34" charset="0"/>
                  <a:cs typeface="Arial" panose="020B0604020202020204" pitchFamily="34" charset="0"/>
                </a:rPr>
                <a:t> </a:t>
              </a:r>
              <a:r>
                <a:rPr lang="en-US" altLang="en-US" sz="900" b="1" dirty="0" err="1">
                  <a:solidFill>
                    <a:srgbClr val="FF0000"/>
                  </a:solidFill>
                  <a:ea typeface="Calibri" panose="020F0502020204030204" pitchFamily="34" charset="0"/>
                  <a:cs typeface="Arial" panose="020B0604020202020204" pitchFamily="34" charset="0"/>
                </a:rPr>
                <a:t>ke</a:t>
              </a:r>
              <a:r>
                <a:rPr lang="en-US" altLang="en-US" sz="900" b="1" dirty="0">
                  <a:solidFill>
                    <a:srgbClr val="FF0000"/>
                  </a:solidFill>
                  <a:ea typeface="Calibri" panose="020F0502020204030204" pitchFamily="34" charset="0"/>
                  <a:cs typeface="Arial" panose="020B0604020202020204" pitchFamily="34" charset="0"/>
                </a:rPr>
                <a:t> </a:t>
              </a:r>
              <a:r>
                <a:rPr lang="en-US" altLang="en-US" sz="900" b="1" dirty="0" err="1">
                  <a:solidFill>
                    <a:srgbClr val="FF0000"/>
                  </a:solidFill>
                  <a:ea typeface="Calibri" panose="020F0502020204030204" pitchFamily="34" charset="0"/>
                  <a:cs typeface="Arial" panose="020B0604020202020204" pitchFamily="34" charset="0"/>
                </a:rPr>
                <a:t>seluruh</a:t>
              </a:r>
              <a:r>
                <a:rPr lang="en-US" altLang="en-US" sz="900" b="1" dirty="0">
                  <a:solidFill>
                    <a:srgbClr val="FF0000"/>
                  </a:solidFill>
                  <a:ea typeface="Calibri" panose="020F0502020204030204" pitchFamily="34" charset="0"/>
                  <a:cs typeface="Arial" panose="020B0604020202020204" pitchFamily="34" charset="0"/>
                </a:rPr>
                <a:t> Indonesia</a:t>
              </a:r>
            </a:p>
            <a:p>
              <a:pPr algn="ctr" defTabSz="685800">
                <a:spcBef>
                  <a:spcPts val="300"/>
                </a:spcBef>
                <a:spcAft>
                  <a:spcPts val="300"/>
                </a:spcAft>
                <a:defRPr/>
              </a:pPr>
              <a:r>
                <a:rPr lang="en-US" altLang="en-US" sz="900" b="1" dirty="0">
                  <a:solidFill>
                    <a:srgbClr val="FF0000"/>
                  </a:solidFill>
                  <a:ea typeface="Calibri" panose="020F0502020204030204" pitchFamily="34" charset="0"/>
                  <a:cs typeface="Arial" panose="020B0604020202020204" pitchFamily="34" charset="0"/>
                </a:rPr>
                <a:t>7</a:t>
              </a:r>
              <a:r>
                <a:rPr lang="id-ID" altLang="en-US" sz="900" b="1" dirty="0">
                  <a:solidFill>
                    <a:srgbClr val="FF0000"/>
                  </a:solidFill>
                  <a:ea typeface="Calibri" panose="020F0502020204030204" pitchFamily="34" charset="0"/>
                  <a:cs typeface="Arial" panose="020B0604020202020204" pitchFamily="34" charset="0"/>
                </a:rPr>
                <a:t>,</a:t>
              </a:r>
              <a:r>
                <a:rPr lang="en-US" altLang="en-US" sz="900" b="1" dirty="0">
                  <a:solidFill>
                    <a:srgbClr val="FF0000"/>
                  </a:solidFill>
                  <a:ea typeface="Calibri" panose="020F0502020204030204" pitchFamily="34" charset="0"/>
                  <a:cs typeface="Arial" panose="020B0604020202020204" pitchFamily="34" charset="0"/>
                </a:rPr>
                <a:t>4 </a:t>
              </a:r>
              <a:r>
                <a:rPr lang="en-US" altLang="en-US" sz="900" b="1" dirty="0" err="1">
                  <a:solidFill>
                    <a:srgbClr val="FF0000"/>
                  </a:solidFill>
                  <a:ea typeface="Calibri" panose="020F0502020204030204" pitchFamily="34" charset="0"/>
                  <a:cs typeface="Arial" panose="020B0604020202020204" pitchFamily="34" charset="0"/>
                </a:rPr>
                <a:t>Juta</a:t>
              </a:r>
              <a:r>
                <a:rPr lang="en-US" altLang="en-US" sz="900" b="1" dirty="0">
                  <a:solidFill>
                    <a:srgbClr val="FF0000"/>
                  </a:solidFill>
                  <a:ea typeface="Calibri" panose="020F0502020204030204" pitchFamily="34" charset="0"/>
                  <a:cs typeface="Arial" panose="020B0604020202020204" pitchFamily="34" charset="0"/>
                </a:rPr>
                <a:t> </a:t>
              </a:r>
              <a:r>
                <a:rPr lang="id-ID" altLang="en-US" sz="900" b="1" dirty="0">
                  <a:solidFill>
                    <a:srgbClr val="FF0000"/>
                  </a:solidFill>
                  <a:ea typeface="Calibri" panose="020F0502020204030204" pitchFamily="34" charset="0"/>
                  <a:cs typeface="Arial" panose="020B0604020202020204" pitchFamily="34" charset="0"/>
                </a:rPr>
                <a:t>telah ditanda tangani kontrak pada 31 Agustus  sehingga</a:t>
              </a:r>
              <a:r>
                <a:rPr lang="en-US" altLang="en-US" sz="900" b="1" dirty="0">
                  <a:solidFill>
                    <a:srgbClr val="FF0000"/>
                  </a:solidFill>
                  <a:ea typeface="Calibri" panose="020F0502020204030204" pitchFamily="34" charset="0"/>
                  <a:cs typeface="Arial" panose="020B0604020202020204" pitchFamily="34" charset="0"/>
                </a:rPr>
                <a:t> </a:t>
              </a:r>
              <a:r>
                <a:rPr lang="en-US" altLang="en-US" sz="900" b="1" dirty="0" err="1">
                  <a:solidFill>
                    <a:srgbClr val="FF0000"/>
                  </a:solidFill>
                  <a:ea typeface="Calibri" panose="020F0502020204030204" pitchFamily="34" charset="0"/>
                  <a:cs typeface="Arial" panose="020B0604020202020204" pitchFamily="34" charset="0"/>
                </a:rPr>
                <a:t>tersedia</a:t>
              </a:r>
              <a:r>
                <a:rPr lang="en-US" altLang="en-US" sz="900" b="1" dirty="0">
                  <a:solidFill>
                    <a:srgbClr val="FF0000"/>
                  </a:solidFill>
                  <a:ea typeface="Calibri" panose="020F0502020204030204" pitchFamily="34" charset="0"/>
                  <a:cs typeface="Arial" panose="020B0604020202020204" pitchFamily="34" charset="0"/>
                </a:rPr>
                <a:t> </a:t>
              </a:r>
              <a:r>
                <a:rPr lang="id-ID" altLang="en-US" sz="900" b="1" dirty="0">
                  <a:solidFill>
                    <a:srgbClr val="FF0000"/>
                  </a:solidFill>
                  <a:ea typeface="Calibri" panose="020F0502020204030204" pitchFamily="34" charset="0"/>
                  <a:cs typeface="Arial" panose="020B0604020202020204" pitchFamily="34" charset="0"/>
                </a:rPr>
                <a:t>pada </a:t>
              </a:r>
              <a:r>
                <a:rPr lang="en-US" altLang="en-US" sz="900" b="1" dirty="0" err="1">
                  <a:solidFill>
                    <a:srgbClr val="FF0000"/>
                  </a:solidFill>
                  <a:ea typeface="Calibri" panose="020F0502020204030204" pitchFamily="34" charset="0"/>
                  <a:cs typeface="Arial" panose="020B0604020202020204" pitchFamily="34" charset="0"/>
                </a:rPr>
                <a:t>awal</a:t>
              </a:r>
              <a:r>
                <a:rPr lang="en-US" altLang="en-US" sz="900" b="1" dirty="0">
                  <a:solidFill>
                    <a:srgbClr val="FF0000"/>
                  </a:solidFill>
                  <a:ea typeface="Calibri" panose="020F0502020204030204" pitchFamily="34" charset="0"/>
                  <a:cs typeface="Arial" panose="020B0604020202020204" pitchFamily="34" charset="0"/>
                </a:rPr>
                <a:t> Sept</a:t>
              </a:r>
              <a:r>
                <a:rPr lang="id-ID" altLang="en-US" sz="900" b="1" dirty="0">
                  <a:solidFill>
                    <a:srgbClr val="FF0000"/>
                  </a:solidFill>
                  <a:ea typeface="Calibri" panose="020F0502020204030204" pitchFamily="34" charset="0"/>
                  <a:cs typeface="Arial" panose="020B0604020202020204" pitchFamily="34" charset="0"/>
                </a:rPr>
                <a:t> </a:t>
              </a:r>
              <a:endParaRPr lang="en-US" altLang="en-US" sz="900" b="1" dirty="0">
                <a:solidFill>
                  <a:srgbClr val="FF0000"/>
                </a:solidFill>
                <a:ea typeface="Calibri" panose="020F0502020204030204" pitchFamily="34" charset="0"/>
                <a:cs typeface="Arial" panose="020B0604020202020204" pitchFamily="34" charset="0"/>
              </a:endParaRPr>
            </a:p>
            <a:p>
              <a:pPr algn="ctr" defTabSz="685800">
                <a:defRPr/>
              </a:pPr>
              <a:r>
                <a:rPr lang="en-US" altLang="en-US" sz="900" b="1" dirty="0">
                  <a:solidFill>
                    <a:srgbClr val="FF0000"/>
                  </a:solidFill>
                  <a:ea typeface="Calibri" panose="020F0502020204030204" pitchFamily="34" charset="0"/>
                  <a:cs typeface="Arial" panose="020B0604020202020204" pitchFamily="34" charset="0"/>
                </a:rPr>
                <a:t>11</a:t>
              </a:r>
              <a:r>
                <a:rPr lang="id-ID" altLang="en-US" sz="900" b="1" dirty="0">
                  <a:solidFill>
                    <a:srgbClr val="FF0000"/>
                  </a:solidFill>
                  <a:ea typeface="Calibri" panose="020F0502020204030204" pitchFamily="34" charset="0"/>
                  <a:cs typeface="Arial" panose="020B0604020202020204" pitchFamily="34" charset="0"/>
                </a:rPr>
                <a:t>,</a:t>
              </a:r>
              <a:r>
                <a:rPr lang="en-US" altLang="en-US" sz="900" b="1" dirty="0">
                  <a:solidFill>
                    <a:srgbClr val="FF0000"/>
                  </a:solidFill>
                  <a:ea typeface="Calibri" panose="020F0502020204030204" pitchFamily="34" charset="0"/>
                  <a:cs typeface="Arial" panose="020B0604020202020204" pitchFamily="34" charset="0"/>
                </a:rPr>
                <a:t>5 Juta </a:t>
              </a:r>
              <a:r>
                <a:rPr lang="en-US" altLang="en-US" sz="900" b="1" dirty="0" err="1">
                  <a:solidFill>
                    <a:srgbClr val="FF0000"/>
                  </a:solidFill>
                  <a:ea typeface="Calibri" panose="020F0502020204030204" pitchFamily="34" charset="0"/>
                  <a:cs typeface="Arial" panose="020B0604020202020204" pitchFamily="34" charset="0"/>
                </a:rPr>
                <a:t>sedang</a:t>
              </a:r>
              <a:r>
                <a:rPr lang="en-US" altLang="en-US" sz="900" b="1" dirty="0">
                  <a:solidFill>
                    <a:srgbClr val="FF0000"/>
                  </a:solidFill>
                  <a:ea typeface="Calibri" panose="020F0502020204030204" pitchFamily="34" charset="0"/>
                  <a:cs typeface="Arial" panose="020B0604020202020204" pitchFamily="34" charset="0"/>
                </a:rPr>
                <a:t> </a:t>
              </a:r>
              <a:r>
                <a:rPr lang="en-US" altLang="en-US" sz="900" b="1" dirty="0" err="1">
                  <a:solidFill>
                    <a:srgbClr val="FF0000"/>
                  </a:solidFill>
                  <a:ea typeface="Calibri" panose="020F0502020204030204" pitchFamily="34" charset="0"/>
                  <a:cs typeface="Arial" panose="020B0604020202020204" pitchFamily="34" charset="0"/>
                </a:rPr>
                <a:t>diupayakan</a:t>
              </a:r>
              <a:r>
                <a:rPr lang="en-US" altLang="en-US" sz="900" b="1" dirty="0">
                  <a:solidFill>
                    <a:srgbClr val="FF0000"/>
                  </a:solidFill>
                  <a:ea typeface="Calibri" panose="020F0502020204030204" pitchFamily="34" charset="0"/>
                  <a:cs typeface="Arial" panose="020B0604020202020204" pitchFamily="34" charset="0"/>
                </a:rPr>
                <a:t> </a:t>
              </a:r>
              <a:r>
                <a:rPr lang="en-US" altLang="en-US" sz="900" b="1" dirty="0" err="1">
                  <a:solidFill>
                    <a:srgbClr val="FF0000"/>
                  </a:solidFill>
                  <a:ea typeface="Calibri" panose="020F0502020204030204" pitchFamily="34" charset="0"/>
                  <a:cs typeface="Arial" panose="020B0604020202020204" pitchFamily="34" charset="0"/>
                </a:rPr>
                <a:t>melalui</a:t>
              </a:r>
              <a:r>
                <a:rPr lang="en-US" altLang="en-US" sz="900" b="1" dirty="0">
                  <a:solidFill>
                    <a:srgbClr val="FF0000"/>
                  </a:solidFill>
                  <a:ea typeface="Calibri" panose="020F0502020204030204" pitchFamily="34" charset="0"/>
                  <a:cs typeface="Arial" panose="020B0604020202020204" pitchFamily="34" charset="0"/>
                </a:rPr>
                <a:t> E-CATALOG SEKTORAL</a:t>
              </a:r>
              <a:endParaRPr lang="id-ID" altLang="en-US" sz="900" b="1" dirty="0">
                <a:solidFill>
                  <a:srgbClr val="FF0000"/>
                </a:solidFill>
                <a:ea typeface="Calibri" panose="020F0502020204030204" pitchFamily="34" charset="0"/>
                <a:cs typeface="Arial" panose="020B0604020202020204" pitchFamily="34" charset="0"/>
              </a:endParaRPr>
            </a:p>
            <a:p>
              <a:pPr algn="ctr" defTabSz="685800">
                <a:defRPr/>
              </a:pPr>
              <a:endParaRPr lang="id-ID" altLang="en-US" sz="300" b="1" dirty="0">
                <a:solidFill>
                  <a:srgbClr val="FF0000"/>
                </a:solidFill>
                <a:ea typeface="Calibri" panose="020F0502020204030204" pitchFamily="34" charset="0"/>
                <a:cs typeface="Arial" panose="020B0604020202020204" pitchFamily="34" charset="0"/>
              </a:endParaRPr>
            </a:p>
            <a:p>
              <a:pPr algn="ctr" defTabSz="685800">
                <a:defRPr/>
              </a:pPr>
              <a:r>
                <a:rPr lang="id-ID" altLang="en-US" sz="900" b="1" dirty="0">
                  <a:solidFill>
                    <a:srgbClr val="FF0000"/>
                  </a:solidFill>
                  <a:ea typeface="Calibri" panose="020F0502020204030204" pitchFamily="34" charset="0"/>
                  <a:cs typeface="Arial" panose="020B0604020202020204" pitchFamily="34" charset="0"/>
                </a:rPr>
                <a:t>Dengan demikian persediaan blangko akan mencukupi sampai akhir 2018 </a:t>
              </a:r>
              <a:endParaRPr lang="en-US" altLang="en-US" sz="900" b="1" dirty="0">
                <a:solidFill>
                  <a:srgbClr val="FF0000"/>
                </a:solidFill>
                <a:ea typeface="Calibri" panose="020F0502020204030204" pitchFamily="34" charset="0"/>
                <a:cs typeface="Arial" panose="020B0604020202020204" pitchFamily="34" charset="0"/>
              </a:endParaRPr>
            </a:p>
          </p:txBody>
        </p:sp>
        <p:pic>
          <p:nvPicPr>
            <p:cNvPr id="26646" name="Picture 10" descr="Image result for icon finger print">
              <a:extLst>
                <a:ext uri="{FF2B5EF4-FFF2-40B4-BE49-F238E27FC236}">
                  <a16:creationId xmlns="" xmlns:a16="http://schemas.microsoft.com/office/drawing/2014/main" id="{4166EE31-01EA-4646-B7E2-F9B41C27D1D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69327" y="1043578"/>
              <a:ext cx="609600"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672735667"/>
      </p:ext>
    </p:extLst>
  </p:cSld>
  <p:clrMapOvr>
    <a:masterClrMapping/>
  </p:clrMapOvr>
  <p:transition spd="slow">
    <p:randomBar dir="vert"/>
  </p:transition>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4" name="Oval 3">
            <a:extLst>
              <a:ext uri="{FF2B5EF4-FFF2-40B4-BE49-F238E27FC236}">
                <a16:creationId xmlns="" xmlns:a16="http://schemas.microsoft.com/office/drawing/2014/main" id="{C0361085-848C-46F8-B1C8-C0C2B6527DC3}"/>
              </a:ext>
            </a:extLst>
          </p:cNvPr>
          <p:cNvSpPr/>
          <p:nvPr/>
        </p:nvSpPr>
        <p:spPr>
          <a:xfrm>
            <a:off x="457308" y="990664"/>
            <a:ext cx="3071705" cy="1589424"/>
          </a:xfrm>
          <a:prstGeom prst="ellipse">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r>
              <a:rPr lang="id-ID" sz="1400" b="1" dirty="0">
                <a:solidFill>
                  <a:prstClr val="black"/>
                </a:solidFill>
                <a:latin typeface="Tahoma" panose="020B0604030504040204" pitchFamily="34" charset="0"/>
                <a:ea typeface="Tahoma" panose="020B0604030504040204" pitchFamily="34" charset="0"/>
                <a:cs typeface="Tahoma" panose="020B0604030504040204" pitchFamily="34" charset="0"/>
              </a:rPr>
              <a:t>Berdasarkan </a:t>
            </a:r>
          </a:p>
          <a:p>
            <a:pPr algn="ctr" defTabSz="685800" eaLnBrk="1" fontAlgn="auto" hangingPunct="1">
              <a:spcBef>
                <a:spcPts val="0"/>
              </a:spcBef>
              <a:spcAft>
                <a:spcPts val="0"/>
              </a:spcAft>
              <a:defRPr/>
            </a:pPr>
            <a:r>
              <a:rPr lang="id-ID" sz="1400" b="1" dirty="0">
                <a:solidFill>
                  <a:prstClr val="black"/>
                </a:solidFill>
                <a:latin typeface="Tahoma" panose="020B0604030504040204" pitchFamily="34" charset="0"/>
                <a:ea typeface="Tahoma" panose="020B0604030504040204" pitchFamily="34" charset="0"/>
                <a:cs typeface="Tahoma" panose="020B0604030504040204" pitchFamily="34" charset="0"/>
              </a:rPr>
              <a:t>Data Kependudukan  Semester I 2017</a:t>
            </a:r>
          </a:p>
          <a:p>
            <a:pPr algn="ctr" defTabSz="685800" eaLnBrk="1" fontAlgn="auto" hangingPunct="1">
              <a:spcBef>
                <a:spcPts val="0"/>
              </a:spcBef>
              <a:spcAft>
                <a:spcPts val="0"/>
              </a:spcAft>
              <a:defRPr/>
            </a:pPr>
            <a:r>
              <a:rPr lang="en-US" sz="1400" b="1" dirty="0" err="1">
                <a:solidFill>
                  <a:prstClr val="black"/>
                </a:solidFill>
                <a:latin typeface="Tahoma" panose="020B0604030504040204" pitchFamily="34" charset="0"/>
                <a:ea typeface="Tahoma" panose="020B0604030504040204" pitchFamily="34" charset="0"/>
                <a:cs typeface="Tahoma" panose="020B0604030504040204" pitchFamily="34" charset="0"/>
              </a:rPr>
              <a:t>Jumlah</a:t>
            </a:r>
            <a:r>
              <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1400" b="1" dirty="0" err="1">
                <a:solidFill>
                  <a:prstClr val="black"/>
                </a:solidFill>
                <a:latin typeface="Tahoma" panose="020B0604030504040204" pitchFamily="34" charset="0"/>
                <a:ea typeface="Tahoma" panose="020B0604030504040204" pitchFamily="34" charset="0"/>
                <a:cs typeface="Tahoma" panose="020B0604030504040204" pitchFamily="34" charset="0"/>
              </a:rPr>
              <a:t>Anak</a:t>
            </a:r>
            <a:r>
              <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rPr>
              <a:t> Indonesia </a:t>
            </a:r>
            <a:r>
              <a:rPr lang="id-ID" sz="1400" b="1" dirty="0">
                <a:solidFill>
                  <a:prstClr val="black"/>
                </a:solidFill>
                <a:latin typeface="Tahoma" panose="020B0604030504040204" pitchFamily="34" charset="0"/>
                <a:ea typeface="Tahoma" panose="020B0604030504040204" pitchFamily="34" charset="0"/>
                <a:cs typeface="Tahoma" panose="020B0604030504040204" pitchFamily="34" charset="0"/>
              </a:rPr>
              <a:t>Usia 0-18 thn </a:t>
            </a:r>
            <a:r>
              <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ID" sz="1400" b="1" dirty="0">
                <a:solidFill>
                  <a:prstClr val="black"/>
                </a:solidFill>
                <a:latin typeface="Tahoma" panose="020B0604030504040204" pitchFamily="34" charset="0"/>
                <a:ea typeface="Tahoma" panose="020B0604030504040204" pitchFamily="34" charset="0"/>
                <a:cs typeface="Tahoma" panose="020B0604030504040204" pitchFamily="34" charset="0"/>
              </a:rPr>
              <a:t>80</a:t>
            </a:r>
            <a:r>
              <a:rPr lang="id-ID" sz="1400" b="1" dirty="0">
                <a:solidFill>
                  <a:prstClr val="black"/>
                </a:solidFill>
                <a:latin typeface="Tahoma" panose="020B0604030504040204" pitchFamily="34" charset="0"/>
                <a:ea typeface="Tahoma" panose="020B0604030504040204" pitchFamily="34" charset="0"/>
                <a:cs typeface="Tahoma" panose="020B0604030504040204" pitchFamily="34" charset="0"/>
              </a:rPr>
              <a:t>,</a:t>
            </a:r>
            <a:r>
              <a:rPr lang="en-ID" sz="1400" b="1" dirty="0">
                <a:solidFill>
                  <a:prstClr val="black"/>
                </a:solidFill>
                <a:latin typeface="Tahoma" panose="020B0604030504040204" pitchFamily="34" charset="0"/>
                <a:ea typeface="Tahoma" panose="020B0604030504040204" pitchFamily="34" charset="0"/>
                <a:cs typeface="Tahoma" panose="020B0604030504040204" pitchFamily="34" charset="0"/>
              </a:rPr>
              <a:t>20 </a:t>
            </a:r>
            <a:r>
              <a:rPr lang="en-US" sz="1400" b="1" dirty="0" err="1">
                <a:solidFill>
                  <a:prstClr val="black"/>
                </a:solidFill>
                <a:latin typeface="Tahoma" panose="020B0604030504040204" pitchFamily="34" charset="0"/>
                <a:ea typeface="Tahoma" panose="020B0604030504040204" pitchFamily="34" charset="0"/>
                <a:cs typeface="Tahoma" panose="020B0604030504040204" pitchFamily="34" charset="0"/>
              </a:rPr>
              <a:t>juta</a:t>
            </a:r>
            <a:endPar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7" name="Rounded Rectangle 6">
            <a:extLst>
              <a:ext uri="{FF2B5EF4-FFF2-40B4-BE49-F238E27FC236}">
                <a16:creationId xmlns="" xmlns:a16="http://schemas.microsoft.com/office/drawing/2014/main" id="{6E446048-BAC1-4A90-940C-0D08158D71D7}"/>
              </a:ext>
            </a:extLst>
          </p:cNvPr>
          <p:cNvSpPr/>
          <p:nvPr/>
        </p:nvSpPr>
        <p:spPr>
          <a:xfrm>
            <a:off x="3124239" y="4650584"/>
            <a:ext cx="5242522" cy="1542980"/>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85800" eaLnBrk="1" fontAlgn="auto" hangingPunct="1">
              <a:spcBef>
                <a:spcPts val="0"/>
              </a:spcBef>
              <a:spcAft>
                <a:spcPts val="0"/>
              </a:spcAft>
              <a:defRPr/>
            </a:pPr>
            <a:r>
              <a:rPr lang="en-US" sz="1400" b="1" dirty="0" err="1">
                <a:solidFill>
                  <a:prstClr val="black"/>
                </a:solidFill>
                <a:latin typeface="Tahoma" panose="020B0604030504040204" pitchFamily="34" charset="0"/>
                <a:ea typeface="Tahoma" panose="020B0604030504040204" pitchFamily="34" charset="0"/>
                <a:cs typeface="Tahoma" panose="020B0604030504040204" pitchFamily="34" charset="0"/>
              </a:rPr>
              <a:t>Menjalin</a:t>
            </a:r>
            <a:r>
              <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1400" b="1" dirty="0" err="1">
                <a:solidFill>
                  <a:prstClr val="black"/>
                </a:solidFill>
                <a:latin typeface="Tahoma" panose="020B0604030504040204" pitchFamily="34" charset="0"/>
                <a:ea typeface="Tahoma" panose="020B0604030504040204" pitchFamily="34" charset="0"/>
                <a:cs typeface="Tahoma" panose="020B0604030504040204" pitchFamily="34" charset="0"/>
              </a:rPr>
              <a:t>Kerjasama</a:t>
            </a:r>
            <a:r>
              <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1400" b="1" dirty="0" err="1">
                <a:solidFill>
                  <a:prstClr val="black"/>
                </a:solidFill>
                <a:latin typeface="Tahoma" panose="020B0604030504040204" pitchFamily="34" charset="0"/>
                <a:ea typeface="Tahoma" panose="020B0604030504040204" pitchFamily="34" charset="0"/>
                <a:cs typeface="Tahoma" panose="020B0604030504040204" pitchFamily="34" charset="0"/>
              </a:rPr>
              <a:t>dengan</a:t>
            </a:r>
            <a:r>
              <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rPr>
              <a:t> :</a:t>
            </a:r>
          </a:p>
          <a:p>
            <a:pPr defTabSz="685800" eaLnBrk="1" fontAlgn="auto" hangingPunct="1">
              <a:spcBef>
                <a:spcPts val="0"/>
              </a:spcBef>
              <a:spcAft>
                <a:spcPts val="0"/>
              </a:spcAft>
              <a:defRPr/>
            </a:pPr>
            <a:r>
              <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rPr>
              <a:t>1. </a:t>
            </a:r>
            <a:r>
              <a:rPr lang="en-US" sz="1400" b="1" dirty="0" err="1">
                <a:solidFill>
                  <a:prstClr val="black"/>
                </a:solidFill>
                <a:latin typeface="Tahoma" panose="020B0604030504040204" pitchFamily="34" charset="0"/>
                <a:ea typeface="Tahoma" panose="020B0604030504040204" pitchFamily="34" charset="0"/>
                <a:cs typeface="Tahoma" panose="020B0604030504040204" pitchFamily="34" charset="0"/>
              </a:rPr>
              <a:t>Rumah</a:t>
            </a:r>
            <a:r>
              <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1400" b="1" dirty="0" err="1">
                <a:solidFill>
                  <a:prstClr val="black"/>
                </a:solidFill>
                <a:latin typeface="Tahoma" panose="020B0604030504040204" pitchFamily="34" charset="0"/>
                <a:ea typeface="Tahoma" panose="020B0604030504040204" pitchFamily="34" charset="0"/>
                <a:cs typeface="Tahoma" panose="020B0604030504040204" pitchFamily="34" charset="0"/>
              </a:rPr>
              <a:t>Sakit</a:t>
            </a:r>
            <a:r>
              <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rPr>
              <a:t>, </a:t>
            </a:r>
          </a:p>
          <a:p>
            <a:pPr defTabSz="685800" eaLnBrk="1" fontAlgn="auto" hangingPunct="1">
              <a:spcBef>
                <a:spcPts val="0"/>
              </a:spcBef>
              <a:spcAft>
                <a:spcPts val="0"/>
              </a:spcAft>
              <a:defRPr/>
            </a:pPr>
            <a:r>
              <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rPr>
              <a:t>2. </a:t>
            </a:r>
            <a:r>
              <a:rPr lang="en-US" sz="1400" b="1" dirty="0" err="1">
                <a:solidFill>
                  <a:prstClr val="black"/>
                </a:solidFill>
                <a:latin typeface="Tahoma" panose="020B0604030504040204" pitchFamily="34" charset="0"/>
                <a:ea typeface="Tahoma" panose="020B0604030504040204" pitchFamily="34" charset="0"/>
                <a:cs typeface="Tahoma" panose="020B0604030504040204" pitchFamily="34" charset="0"/>
              </a:rPr>
              <a:t>Dinas</a:t>
            </a:r>
            <a:r>
              <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rPr>
              <a:t> Pendidikan </a:t>
            </a:r>
            <a:r>
              <a:rPr lang="en-US" sz="1400" b="1" dirty="0" err="1">
                <a:solidFill>
                  <a:prstClr val="black"/>
                </a:solidFill>
                <a:latin typeface="Tahoma" panose="020B0604030504040204" pitchFamily="34" charset="0"/>
                <a:ea typeface="Tahoma" panose="020B0604030504040204" pitchFamily="34" charset="0"/>
                <a:cs typeface="Tahoma" panose="020B0604030504040204" pitchFamily="34" charset="0"/>
              </a:rPr>
              <a:t>dan</a:t>
            </a:r>
            <a:r>
              <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1400" b="1" dirty="0" err="1">
                <a:solidFill>
                  <a:prstClr val="black"/>
                </a:solidFill>
                <a:latin typeface="Tahoma" panose="020B0604030504040204" pitchFamily="34" charset="0"/>
                <a:ea typeface="Tahoma" panose="020B0604030504040204" pitchFamily="34" charset="0"/>
                <a:cs typeface="Tahoma" panose="020B0604030504040204" pitchFamily="34" charset="0"/>
              </a:rPr>
              <a:t>Kebudayaan</a:t>
            </a:r>
            <a:r>
              <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rPr>
              <a:t>,</a:t>
            </a:r>
          </a:p>
          <a:p>
            <a:pPr defTabSz="685800" eaLnBrk="1" fontAlgn="auto" hangingPunct="1">
              <a:spcBef>
                <a:spcPts val="0"/>
              </a:spcBef>
              <a:spcAft>
                <a:spcPts val="0"/>
              </a:spcAft>
              <a:defRPr/>
            </a:pPr>
            <a:r>
              <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rPr>
              <a:t>3. </a:t>
            </a:r>
            <a:r>
              <a:rPr lang="en-US" sz="1400" b="1" dirty="0" err="1">
                <a:solidFill>
                  <a:prstClr val="black"/>
                </a:solidFill>
                <a:latin typeface="Tahoma" panose="020B0604030504040204" pitchFamily="34" charset="0"/>
                <a:ea typeface="Tahoma" panose="020B0604030504040204" pitchFamily="34" charset="0"/>
                <a:cs typeface="Tahoma" panose="020B0604030504040204" pitchFamily="34" charset="0"/>
              </a:rPr>
              <a:t>Ormas</a:t>
            </a:r>
            <a:r>
              <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rPr>
              <a:t> yang </a:t>
            </a:r>
            <a:r>
              <a:rPr lang="en-US" sz="1400" b="1" dirty="0" err="1">
                <a:solidFill>
                  <a:prstClr val="black"/>
                </a:solidFill>
                <a:latin typeface="Tahoma" panose="020B0604030504040204" pitchFamily="34" charset="0"/>
                <a:ea typeface="Tahoma" panose="020B0604030504040204" pitchFamily="34" charset="0"/>
                <a:cs typeface="Tahoma" panose="020B0604030504040204" pitchFamily="34" charset="0"/>
              </a:rPr>
              <a:t>bergerak</a:t>
            </a:r>
            <a:r>
              <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1400" b="1" dirty="0" err="1">
                <a:solidFill>
                  <a:prstClr val="black"/>
                </a:solidFill>
                <a:latin typeface="Tahoma" panose="020B0604030504040204" pitchFamily="34" charset="0"/>
                <a:ea typeface="Tahoma" panose="020B0604030504040204" pitchFamily="34" charset="0"/>
                <a:cs typeface="Tahoma" panose="020B0604030504040204" pitchFamily="34" charset="0"/>
              </a:rPr>
              <a:t>dalam</a:t>
            </a:r>
            <a:r>
              <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1400" b="1" dirty="0" err="1">
                <a:solidFill>
                  <a:prstClr val="black"/>
                </a:solidFill>
                <a:latin typeface="Tahoma" panose="020B0604030504040204" pitchFamily="34" charset="0"/>
                <a:ea typeface="Tahoma" panose="020B0604030504040204" pitchFamily="34" charset="0"/>
                <a:cs typeface="Tahoma" panose="020B0604030504040204" pitchFamily="34" charset="0"/>
              </a:rPr>
              <a:t>Bid.Perlindungan</a:t>
            </a:r>
            <a:r>
              <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1400" b="1" dirty="0" err="1">
                <a:solidFill>
                  <a:prstClr val="black"/>
                </a:solidFill>
                <a:latin typeface="Tahoma" panose="020B0604030504040204" pitchFamily="34" charset="0"/>
                <a:ea typeface="Tahoma" panose="020B0604030504040204" pitchFamily="34" charset="0"/>
                <a:cs typeface="Tahoma" panose="020B0604030504040204" pitchFamily="34" charset="0"/>
              </a:rPr>
              <a:t>Anak</a:t>
            </a:r>
            <a:endPar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defTabSz="685800" eaLnBrk="1" fontAlgn="auto" hangingPunct="1">
              <a:spcBef>
                <a:spcPts val="0"/>
              </a:spcBef>
              <a:spcAft>
                <a:spcPts val="0"/>
              </a:spcAft>
              <a:defRPr/>
            </a:pPr>
            <a:r>
              <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rPr>
              <a:t>4. </a:t>
            </a:r>
            <a:r>
              <a:rPr lang="en-US" sz="1400" b="1" dirty="0" err="1">
                <a:solidFill>
                  <a:prstClr val="black"/>
                </a:solidFill>
                <a:latin typeface="Tahoma" panose="020B0604030504040204" pitchFamily="34" charset="0"/>
                <a:ea typeface="Tahoma" panose="020B0604030504040204" pitchFamily="34" charset="0"/>
                <a:cs typeface="Tahoma" panose="020B0604030504040204" pitchFamily="34" charset="0"/>
              </a:rPr>
              <a:t>Lembaga</a:t>
            </a:r>
            <a:r>
              <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1400" b="1" dirty="0" err="1">
                <a:solidFill>
                  <a:prstClr val="black"/>
                </a:solidFill>
                <a:latin typeface="Tahoma" panose="020B0604030504040204" pitchFamily="34" charset="0"/>
                <a:ea typeface="Tahoma" panose="020B0604030504040204" pitchFamily="34" charset="0"/>
                <a:cs typeface="Tahoma" panose="020B0604030504040204" pitchFamily="34" charset="0"/>
              </a:rPr>
              <a:t>Nirlaba</a:t>
            </a:r>
            <a:r>
              <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1400" b="1" dirty="0" err="1">
                <a:solidFill>
                  <a:prstClr val="black"/>
                </a:solidFill>
                <a:latin typeface="Tahoma" panose="020B0604030504040204" pitchFamily="34" charset="0"/>
                <a:ea typeface="Tahoma" panose="020B0604030504040204" pitchFamily="34" charset="0"/>
                <a:cs typeface="Tahoma" panose="020B0604030504040204" pitchFamily="34" charset="0"/>
              </a:rPr>
              <a:t>Lainnya</a:t>
            </a:r>
            <a:r>
              <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1400" b="1" dirty="0" err="1">
                <a:solidFill>
                  <a:prstClr val="black"/>
                </a:solidFill>
                <a:latin typeface="Tahoma" panose="020B0604030504040204" pitchFamily="34" charset="0"/>
                <a:ea typeface="Tahoma" panose="020B0604030504040204" pitchFamily="34" charset="0"/>
                <a:cs typeface="Tahoma" panose="020B0604030504040204" pitchFamily="34" charset="0"/>
              </a:rPr>
              <a:t>sesuai</a:t>
            </a:r>
            <a:r>
              <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1400" b="1" dirty="0" err="1">
                <a:solidFill>
                  <a:prstClr val="black"/>
                </a:solidFill>
                <a:latin typeface="Tahoma" panose="020B0604030504040204" pitchFamily="34" charset="0"/>
                <a:ea typeface="Tahoma" panose="020B0604030504040204" pitchFamily="34" charset="0"/>
                <a:cs typeface="Tahoma" panose="020B0604030504040204" pitchFamily="34" charset="0"/>
              </a:rPr>
              <a:t>ketentuan</a:t>
            </a:r>
            <a:endPar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5" name="Rounded Rectangle 4">
            <a:extLst>
              <a:ext uri="{FF2B5EF4-FFF2-40B4-BE49-F238E27FC236}">
                <a16:creationId xmlns="" xmlns:a16="http://schemas.microsoft.com/office/drawing/2014/main" id="{4F1D70A3-F88F-4D2B-A191-3F365836F32E}"/>
              </a:ext>
            </a:extLst>
          </p:cNvPr>
          <p:cNvSpPr/>
          <p:nvPr/>
        </p:nvSpPr>
        <p:spPr>
          <a:xfrm>
            <a:off x="2014539" y="2800351"/>
            <a:ext cx="1896665" cy="703662"/>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r>
              <a:rPr lang="en-US" sz="1100" b="1" dirty="0" err="1">
                <a:solidFill>
                  <a:prstClr val="black"/>
                </a:solidFill>
                <a:latin typeface="Tahoma" panose="020B0604030504040204" pitchFamily="34" charset="0"/>
                <a:ea typeface="Tahoma" panose="020B0604030504040204" pitchFamily="34" charset="0"/>
                <a:cs typeface="Tahoma" panose="020B0604030504040204" pitchFamily="34" charset="0"/>
              </a:rPr>
              <a:t>Tahun</a:t>
            </a:r>
            <a:r>
              <a:rPr lang="en-US" sz="1100" b="1" dirty="0">
                <a:solidFill>
                  <a:prstClr val="black"/>
                </a:solidFill>
                <a:latin typeface="Tahoma" panose="020B0604030504040204" pitchFamily="34" charset="0"/>
                <a:ea typeface="Tahoma" panose="020B0604030504040204" pitchFamily="34" charset="0"/>
                <a:cs typeface="Tahoma" panose="020B0604030504040204" pitchFamily="34" charset="0"/>
              </a:rPr>
              <a:t> 2014</a:t>
            </a:r>
          </a:p>
          <a:p>
            <a:pPr algn="ctr" defTabSz="685800" eaLnBrk="1" fontAlgn="auto" hangingPunct="1">
              <a:spcBef>
                <a:spcPts val="0"/>
              </a:spcBef>
              <a:spcAft>
                <a:spcPts val="0"/>
              </a:spcAft>
              <a:defRPr/>
            </a:pPr>
            <a:r>
              <a:rPr lang="en-US" sz="1100" b="1" dirty="0" err="1">
                <a:solidFill>
                  <a:prstClr val="black"/>
                </a:solidFill>
                <a:latin typeface="Tahoma" panose="020B0604030504040204" pitchFamily="34" charset="0"/>
                <a:ea typeface="Tahoma" panose="020B0604030504040204" pitchFamily="34" charset="0"/>
                <a:cs typeface="Tahoma" panose="020B0604030504040204" pitchFamily="34" charset="0"/>
              </a:rPr>
              <a:t>Cakupan</a:t>
            </a:r>
            <a:r>
              <a:rPr lang="en-US" sz="1100" b="1"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1100" b="1" dirty="0" err="1">
                <a:solidFill>
                  <a:prstClr val="black"/>
                </a:solidFill>
                <a:latin typeface="Tahoma" panose="020B0604030504040204" pitchFamily="34" charset="0"/>
                <a:ea typeface="Tahoma" panose="020B0604030504040204" pitchFamily="34" charset="0"/>
                <a:cs typeface="Tahoma" panose="020B0604030504040204" pitchFamily="34" charset="0"/>
              </a:rPr>
              <a:t>akta</a:t>
            </a:r>
            <a:r>
              <a:rPr lang="en-US" sz="1100" b="1"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1100" b="1" dirty="0" err="1">
                <a:solidFill>
                  <a:prstClr val="black"/>
                </a:solidFill>
                <a:latin typeface="Tahoma" panose="020B0604030504040204" pitchFamily="34" charset="0"/>
                <a:ea typeface="Tahoma" panose="020B0604030504040204" pitchFamily="34" charset="0"/>
                <a:cs typeface="Tahoma" panose="020B0604030504040204" pitchFamily="34" charset="0"/>
              </a:rPr>
              <a:t>kelahiran</a:t>
            </a:r>
            <a:r>
              <a:rPr lang="en-US" sz="1100" b="1"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1100" b="1" dirty="0" err="1">
                <a:solidFill>
                  <a:prstClr val="black"/>
                </a:solidFill>
                <a:latin typeface="Tahoma" panose="020B0604030504040204" pitchFamily="34" charset="0"/>
                <a:ea typeface="Tahoma" panose="020B0604030504040204" pitchFamily="34" charset="0"/>
                <a:cs typeface="Tahoma" panose="020B0604030504040204" pitchFamily="34" charset="0"/>
              </a:rPr>
              <a:t>sebesar</a:t>
            </a:r>
            <a:r>
              <a:rPr lang="en-US" sz="1100" b="1" dirty="0">
                <a:solidFill>
                  <a:prstClr val="black"/>
                </a:solidFill>
                <a:latin typeface="Tahoma" panose="020B0604030504040204" pitchFamily="34" charset="0"/>
                <a:ea typeface="Tahoma" panose="020B0604030504040204" pitchFamily="34" charset="0"/>
                <a:cs typeface="Tahoma" panose="020B0604030504040204" pitchFamily="34" charset="0"/>
              </a:rPr>
              <a:t> 31,25%</a:t>
            </a:r>
          </a:p>
        </p:txBody>
      </p:sp>
      <p:sp>
        <p:nvSpPr>
          <p:cNvPr id="6" name="Rounded Rectangle 5">
            <a:extLst>
              <a:ext uri="{FF2B5EF4-FFF2-40B4-BE49-F238E27FC236}">
                <a16:creationId xmlns="" xmlns:a16="http://schemas.microsoft.com/office/drawing/2014/main" id="{BEEB1A6C-A308-4A31-B62A-44DBD26D68B0}"/>
              </a:ext>
            </a:extLst>
          </p:cNvPr>
          <p:cNvSpPr/>
          <p:nvPr/>
        </p:nvSpPr>
        <p:spPr>
          <a:xfrm>
            <a:off x="6003099" y="2209832"/>
            <a:ext cx="2607395" cy="1733521"/>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r>
              <a:rPr lang="en-US" sz="1600" b="1" dirty="0">
                <a:solidFill>
                  <a:srgbClr val="9B75B2"/>
                </a:solidFill>
                <a:latin typeface="Tahoma" panose="020B0604030504040204" pitchFamily="34" charset="0"/>
                <a:ea typeface="Tahoma" panose="020B0604030504040204" pitchFamily="34" charset="0"/>
                <a:cs typeface="Tahoma" panose="020B0604030504040204" pitchFamily="34" charset="0"/>
              </a:rPr>
              <a:t>Target</a:t>
            </a:r>
            <a:r>
              <a:rPr lang="en-US" sz="1600" b="1" dirty="0">
                <a:solidFill>
                  <a:prstClr val="black"/>
                </a:solidFill>
                <a:latin typeface="Tahoma" panose="020B0604030504040204" pitchFamily="34" charset="0"/>
                <a:ea typeface="Tahoma" panose="020B0604030504040204" pitchFamily="34" charset="0"/>
                <a:cs typeface="Tahoma" panose="020B0604030504040204" pitchFamily="34" charset="0"/>
              </a:rPr>
              <a:t> RPJMN 2019</a:t>
            </a:r>
          </a:p>
          <a:p>
            <a:pPr algn="ctr" defTabSz="685800" eaLnBrk="1" fontAlgn="auto" hangingPunct="1">
              <a:spcBef>
                <a:spcPts val="0"/>
              </a:spcBef>
              <a:spcAft>
                <a:spcPts val="0"/>
              </a:spcAft>
              <a:defRPr/>
            </a:pPr>
            <a:r>
              <a:rPr lang="en-US" sz="1600" b="1" dirty="0">
                <a:solidFill>
                  <a:prstClr val="black"/>
                </a:solidFill>
                <a:latin typeface="Tahoma" panose="020B0604030504040204" pitchFamily="34" charset="0"/>
                <a:ea typeface="Tahoma" panose="020B0604030504040204" pitchFamily="34" charset="0"/>
                <a:cs typeface="Tahoma" panose="020B0604030504040204" pitchFamily="34" charset="0"/>
              </a:rPr>
              <a:t>85 % </a:t>
            </a:r>
            <a:r>
              <a:rPr lang="en-US" sz="1600" b="1" dirty="0" err="1">
                <a:solidFill>
                  <a:prstClr val="black"/>
                </a:solidFill>
                <a:latin typeface="Tahoma" panose="020B0604030504040204" pitchFamily="34" charset="0"/>
                <a:ea typeface="Tahoma" panose="020B0604030504040204" pitchFamily="34" charset="0"/>
                <a:cs typeface="Tahoma" panose="020B0604030504040204" pitchFamily="34" charset="0"/>
              </a:rPr>
              <a:t>anak</a:t>
            </a:r>
            <a:r>
              <a:rPr lang="en-US" sz="1600" b="1"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1600" b="1" dirty="0" err="1">
                <a:solidFill>
                  <a:srgbClr val="FF0000"/>
                </a:solidFill>
                <a:latin typeface="Tahoma" panose="020B0604030504040204" pitchFamily="34" charset="0"/>
                <a:ea typeface="Tahoma" panose="020B0604030504040204" pitchFamily="34" charset="0"/>
                <a:cs typeface="Tahoma" panose="020B0604030504040204" pitchFamily="34" charset="0"/>
              </a:rPr>
              <a:t>memiliki</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US" sz="1600" b="1" dirty="0" err="1">
                <a:solidFill>
                  <a:srgbClr val="FF0000"/>
                </a:solidFill>
                <a:latin typeface="Tahoma" panose="020B0604030504040204" pitchFamily="34" charset="0"/>
                <a:ea typeface="Tahoma" panose="020B0604030504040204" pitchFamily="34" charset="0"/>
                <a:cs typeface="Tahoma" panose="020B0604030504040204" pitchFamily="34" charset="0"/>
              </a:rPr>
              <a:t>akta</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US" sz="1600" b="1" dirty="0" err="1">
                <a:solidFill>
                  <a:srgbClr val="FF0000"/>
                </a:solidFill>
                <a:latin typeface="Tahoma" panose="020B0604030504040204" pitchFamily="34" charset="0"/>
                <a:ea typeface="Tahoma" panose="020B0604030504040204" pitchFamily="34" charset="0"/>
                <a:cs typeface="Tahoma" panose="020B0604030504040204" pitchFamily="34" charset="0"/>
              </a:rPr>
              <a:t>kelahiran</a:t>
            </a:r>
            <a:endPar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endParaRPr>
          </a:p>
          <a:p>
            <a:pPr algn="ctr" defTabSz="685800" eaLnBrk="1" fontAlgn="auto" hangingPunct="1">
              <a:spcBef>
                <a:spcPts val="0"/>
              </a:spcBef>
              <a:spcAft>
                <a:spcPts val="0"/>
              </a:spcAft>
              <a:defRPr/>
            </a:pPr>
            <a:r>
              <a:rPr lang="en-US" sz="1600" b="1" dirty="0">
                <a:solidFill>
                  <a:prstClr val="black"/>
                </a:solidFill>
                <a:latin typeface="Tahoma" panose="020B0604030504040204" pitchFamily="34" charset="0"/>
                <a:ea typeface="Tahoma" panose="020B0604030504040204" pitchFamily="34" charset="0"/>
                <a:cs typeface="Tahoma" panose="020B0604030504040204" pitchFamily="34" charset="0"/>
              </a:rPr>
              <a:t>(</a:t>
            </a:r>
            <a:r>
              <a:rPr lang="en-US" sz="1600" b="1" dirty="0" err="1">
                <a:solidFill>
                  <a:prstClr val="black"/>
                </a:solidFill>
                <a:latin typeface="Tahoma" panose="020B0604030504040204" pitchFamily="34" charset="0"/>
                <a:ea typeface="Tahoma" panose="020B0604030504040204" pitchFamily="34" charset="0"/>
                <a:cs typeface="Tahoma" panose="020B0604030504040204" pitchFamily="34" charset="0"/>
              </a:rPr>
              <a:t>diupayakan</a:t>
            </a:r>
            <a:r>
              <a:rPr lang="en-US" sz="1600" b="1"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TEREALISASI </a:t>
            </a:r>
            <a:r>
              <a:rPr lang="en-US" sz="1600" b="1" dirty="0" err="1">
                <a:solidFill>
                  <a:prstClr val="black"/>
                </a:solidFill>
                <a:latin typeface="Tahoma" panose="020B0604030504040204" pitchFamily="34" charset="0"/>
                <a:ea typeface="Tahoma" panose="020B0604030504040204" pitchFamily="34" charset="0"/>
                <a:cs typeface="Tahoma" panose="020B0604030504040204" pitchFamily="34" charset="0"/>
              </a:rPr>
              <a:t>pada</a:t>
            </a:r>
            <a:r>
              <a:rPr lang="en-US" sz="1600" b="1"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1600" b="1" u="sng" dirty="0" err="1">
                <a:solidFill>
                  <a:prstClr val="black"/>
                </a:solidFill>
                <a:latin typeface="Tahoma" panose="020B0604030504040204" pitchFamily="34" charset="0"/>
                <a:ea typeface="Tahoma" panose="020B0604030504040204" pitchFamily="34" charset="0"/>
                <a:cs typeface="Tahoma" panose="020B0604030504040204" pitchFamily="34" charset="0"/>
              </a:rPr>
              <a:t>akhir</a:t>
            </a:r>
            <a:r>
              <a:rPr lang="en-US" sz="1600" b="1" u="sng" dirty="0">
                <a:solidFill>
                  <a:prstClr val="black"/>
                </a:solidFill>
                <a:latin typeface="Tahoma" panose="020B0604030504040204" pitchFamily="34" charset="0"/>
                <a:ea typeface="Tahoma" panose="020B0604030504040204" pitchFamily="34" charset="0"/>
                <a:cs typeface="Tahoma" panose="020B0604030504040204" pitchFamily="34" charset="0"/>
              </a:rPr>
              <a:t> 2018</a:t>
            </a:r>
            <a:r>
              <a:rPr lang="en-US" sz="1600" b="1" dirty="0">
                <a:solidFill>
                  <a:prstClr val="black"/>
                </a:solidFill>
                <a:latin typeface="Tahoma" panose="020B0604030504040204" pitchFamily="34" charset="0"/>
                <a:ea typeface="Tahoma" panose="020B0604030504040204" pitchFamily="34" charset="0"/>
                <a:cs typeface="Tahoma" panose="020B0604030504040204" pitchFamily="34" charset="0"/>
              </a:rPr>
              <a:t>)</a:t>
            </a:r>
          </a:p>
        </p:txBody>
      </p:sp>
      <p:grpSp>
        <p:nvGrpSpPr>
          <p:cNvPr id="28678" name="Group 20">
            <a:extLst>
              <a:ext uri="{FF2B5EF4-FFF2-40B4-BE49-F238E27FC236}">
                <a16:creationId xmlns="" xmlns:a16="http://schemas.microsoft.com/office/drawing/2014/main" id="{E420B110-9217-43E2-8BE5-9EE39B5C0C65}"/>
              </a:ext>
            </a:extLst>
          </p:cNvPr>
          <p:cNvGrpSpPr>
            <a:grpSpLocks/>
          </p:cNvGrpSpPr>
          <p:nvPr/>
        </p:nvGrpSpPr>
        <p:grpSpPr bwMode="auto">
          <a:xfrm>
            <a:off x="1918098" y="2580085"/>
            <a:ext cx="4033838" cy="1894284"/>
            <a:chOff x="1055914" y="2253342"/>
            <a:chExt cx="6498772" cy="3842651"/>
          </a:xfrm>
        </p:grpSpPr>
        <p:grpSp>
          <p:nvGrpSpPr>
            <p:cNvPr id="28685" name="Group 15">
              <a:extLst>
                <a:ext uri="{FF2B5EF4-FFF2-40B4-BE49-F238E27FC236}">
                  <a16:creationId xmlns="" xmlns:a16="http://schemas.microsoft.com/office/drawing/2014/main" id="{7917202B-4399-43E4-B1D3-53C2347ED682}"/>
                </a:ext>
              </a:extLst>
            </p:cNvPr>
            <p:cNvGrpSpPr>
              <a:grpSpLocks/>
            </p:cNvGrpSpPr>
            <p:nvPr/>
          </p:nvGrpSpPr>
          <p:grpSpPr bwMode="auto">
            <a:xfrm>
              <a:off x="1055914" y="2253342"/>
              <a:ext cx="6498772" cy="3842651"/>
              <a:chOff x="1055914" y="1992086"/>
              <a:chExt cx="6498772" cy="4343400"/>
            </a:xfrm>
          </p:grpSpPr>
          <p:sp>
            <p:nvSpPr>
              <p:cNvPr id="14" name="Rectangle 13">
                <a:extLst>
                  <a:ext uri="{FF2B5EF4-FFF2-40B4-BE49-F238E27FC236}">
                    <a16:creationId xmlns="" xmlns:a16="http://schemas.microsoft.com/office/drawing/2014/main" id="{BE3D11C8-5591-42F7-A5CA-BC463794B6A4}"/>
                  </a:ext>
                </a:extLst>
              </p:cNvPr>
              <p:cNvSpPr/>
              <p:nvPr/>
            </p:nvSpPr>
            <p:spPr>
              <a:xfrm>
                <a:off x="1055914" y="1992086"/>
                <a:ext cx="97826" cy="42669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en-US" sz="1350">
                  <a:solidFill>
                    <a:prstClr val="white"/>
                  </a:solidFill>
                  <a:latin typeface="Impact" panose="020B0806030902050204"/>
                </a:endParaRPr>
              </a:p>
            </p:txBody>
          </p:sp>
          <p:sp>
            <p:nvSpPr>
              <p:cNvPr id="15" name="Rectangle 14">
                <a:extLst>
                  <a:ext uri="{FF2B5EF4-FFF2-40B4-BE49-F238E27FC236}">
                    <a16:creationId xmlns="" xmlns:a16="http://schemas.microsoft.com/office/drawing/2014/main" id="{E553898F-8F1E-4532-8266-1B9790918751}"/>
                  </a:ext>
                </a:extLst>
              </p:cNvPr>
              <p:cNvSpPr/>
              <p:nvPr/>
            </p:nvSpPr>
            <p:spPr>
              <a:xfrm>
                <a:off x="1055914" y="6259047"/>
                <a:ext cx="6498772" cy="764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en-US" sz="1350">
                  <a:solidFill>
                    <a:prstClr val="white"/>
                  </a:solidFill>
                  <a:latin typeface="Impact" panose="020B0806030902050204"/>
                </a:endParaRPr>
              </a:p>
            </p:txBody>
          </p:sp>
        </p:grpSp>
        <p:sp>
          <p:nvSpPr>
            <p:cNvPr id="17" name="Rectangle 16">
              <a:extLst>
                <a:ext uri="{FF2B5EF4-FFF2-40B4-BE49-F238E27FC236}">
                  <a16:creationId xmlns="" xmlns:a16="http://schemas.microsoft.com/office/drawing/2014/main" id="{7BA447F9-E3C3-4E23-9EA9-9747E7288A06}"/>
                </a:ext>
              </a:extLst>
            </p:cNvPr>
            <p:cNvSpPr/>
            <p:nvPr/>
          </p:nvSpPr>
          <p:spPr>
            <a:xfrm>
              <a:off x="2074464" y="4506763"/>
              <a:ext cx="500644" cy="1511942"/>
            </a:xfrm>
            <a:prstGeom prst="rect">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r>
                <a:rPr lang="en-US" sz="1200" dirty="0">
                  <a:solidFill>
                    <a:prstClr val="white"/>
                  </a:solidFill>
                  <a:latin typeface="Impact" panose="020B0806030902050204"/>
                </a:rPr>
                <a:t>2</a:t>
              </a:r>
            </a:p>
            <a:p>
              <a:pPr algn="ctr" defTabSz="685800" eaLnBrk="1" fontAlgn="auto" hangingPunct="1">
                <a:spcBef>
                  <a:spcPts val="0"/>
                </a:spcBef>
                <a:spcAft>
                  <a:spcPts val="0"/>
                </a:spcAft>
                <a:defRPr/>
              </a:pPr>
              <a:r>
                <a:rPr lang="en-US" sz="1200" dirty="0">
                  <a:solidFill>
                    <a:prstClr val="white"/>
                  </a:solidFill>
                  <a:latin typeface="Impact" panose="020B0806030902050204"/>
                </a:rPr>
                <a:t>0</a:t>
              </a:r>
            </a:p>
            <a:p>
              <a:pPr algn="ctr" defTabSz="685800" eaLnBrk="1" fontAlgn="auto" hangingPunct="1">
                <a:spcBef>
                  <a:spcPts val="0"/>
                </a:spcBef>
                <a:spcAft>
                  <a:spcPts val="0"/>
                </a:spcAft>
                <a:defRPr/>
              </a:pPr>
              <a:r>
                <a:rPr lang="en-US" sz="1200" dirty="0">
                  <a:solidFill>
                    <a:prstClr val="white"/>
                  </a:solidFill>
                  <a:latin typeface="Impact" panose="020B0806030902050204"/>
                </a:rPr>
                <a:t>1</a:t>
              </a:r>
            </a:p>
            <a:p>
              <a:pPr algn="ctr" defTabSz="685800" eaLnBrk="1" fontAlgn="auto" hangingPunct="1">
                <a:spcBef>
                  <a:spcPts val="0"/>
                </a:spcBef>
                <a:spcAft>
                  <a:spcPts val="0"/>
                </a:spcAft>
                <a:defRPr/>
              </a:pPr>
              <a:r>
                <a:rPr lang="en-US" sz="1200" dirty="0">
                  <a:solidFill>
                    <a:prstClr val="white"/>
                  </a:solidFill>
                  <a:latin typeface="Impact" panose="020B0806030902050204"/>
                </a:rPr>
                <a:t>4</a:t>
              </a:r>
            </a:p>
          </p:txBody>
        </p:sp>
        <p:sp>
          <p:nvSpPr>
            <p:cNvPr id="18" name="Rectangle 17">
              <a:extLst>
                <a:ext uri="{FF2B5EF4-FFF2-40B4-BE49-F238E27FC236}">
                  <a16:creationId xmlns="" xmlns:a16="http://schemas.microsoft.com/office/drawing/2014/main" id="{D5875A33-55F3-49AD-B25E-6A78BFF6FF7F}"/>
                </a:ext>
              </a:extLst>
            </p:cNvPr>
            <p:cNvSpPr/>
            <p:nvPr/>
          </p:nvSpPr>
          <p:spPr>
            <a:xfrm>
              <a:off x="4550826" y="3854647"/>
              <a:ext cx="500643" cy="2154397"/>
            </a:xfrm>
            <a:prstGeom prst="rect">
              <a:avLst/>
            </a:prstGeom>
            <a:solidFill>
              <a:srgbClr val="C0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r>
                <a:rPr lang="en-US" sz="1350" dirty="0">
                  <a:solidFill>
                    <a:prstClr val="white"/>
                  </a:solidFill>
                  <a:latin typeface="Impact" panose="020B0806030902050204"/>
                </a:rPr>
                <a:t>2</a:t>
              </a:r>
            </a:p>
            <a:p>
              <a:pPr algn="ctr" defTabSz="685800" eaLnBrk="1" fontAlgn="auto" hangingPunct="1">
                <a:spcBef>
                  <a:spcPts val="0"/>
                </a:spcBef>
                <a:spcAft>
                  <a:spcPts val="0"/>
                </a:spcAft>
                <a:defRPr/>
              </a:pPr>
              <a:r>
                <a:rPr lang="en-US" sz="1350" dirty="0">
                  <a:solidFill>
                    <a:prstClr val="white"/>
                  </a:solidFill>
                  <a:latin typeface="Impact" panose="020B0806030902050204"/>
                </a:rPr>
                <a:t>0</a:t>
              </a:r>
            </a:p>
            <a:p>
              <a:pPr algn="ctr" defTabSz="685800" eaLnBrk="1" fontAlgn="auto" hangingPunct="1">
                <a:spcBef>
                  <a:spcPts val="0"/>
                </a:spcBef>
                <a:spcAft>
                  <a:spcPts val="0"/>
                </a:spcAft>
                <a:defRPr/>
              </a:pPr>
              <a:r>
                <a:rPr lang="en-US" sz="1350" dirty="0">
                  <a:solidFill>
                    <a:prstClr val="white"/>
                  </a:solidFill>
                  <a:latin typeface="Impact" panose="020B0806030902050204"/>
                </a:rPr>
                <a:t>1</a:t>
              </a:r>
            </a:p>
            <a:p>
              <a:pPr algn="ctr" defTabSz="685800" eaLnBrk="1" fontAlgn="auto" hangingPunct="1">
                <a:spcBef>
                  <a:spcPts val="0"/>
                </a:spcBef>
                <a:spcAft>
                  <a:spcPts val="0"/>
                </a:spcAft>
                <a:defRPr/>
              </a:pPr>
              <a:r>
                <a:rPr lang="en-US" sz="1350" dirty="0">
                  <a:solidFill>
                    <a:prstClr val="white"/>
                  </a:solidFill>
                  <a:latin typeface="Impact" panose="020B0806030902050204"/>
                </a:rPr>
                <a:t>7</a:t>
              </a:r>
            </a:p>
          </p:txBody>
        </p:sp>
        <p:sp>
          <p:nvSpPr>
            <p:cNvPr id="19" name="Rectangle 18">
              <a:extLst>
                <a:ext uri="{FF2B5EF4-FFF2-40B4-BE49-F238E27FC236}">
                  <a16:creationId xmlns="" xmlns:a16="http://schemas.microsoft.com/office/drawing/2014/main" id="{7C62C8EE-FF66-4838-B0E4-E62C26ECC06F}"/>
                </a:ext>
              </a:extLst>
            </p:cNvPr>
            <p:cNvSpPr/>
            <p:nvPr/>
          </p:nvSpPr>
          <p:spPr>
            <a:xfrm>
              <a:off x="6444063" y="3038295"/>
              <a:ext cx="500644" cy="2980410"/>
            </a:xfrm>
            <a:prstGeom prst="rect">
              <a:avLst/>
            </a:prstGeom>
            <a:solidFill>
              <a:srgbClr val="C0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r>
                <a:rPr lang="en-US" sz="1350" dirty="0">
                  <a:solidFill>
                    <a:prstClr val="white"/>
                  </a:solidFill>
                  <a:latin typeface="Impact" panose="020B0806030902050204"/>
                </a:rPr>
                <a:t>2</a:t>
              </a:r>
            </a:p>
            <a:p>
              <a:pPr algn="ctr" defTabSz="685800" eaLnBrk="1" fontAlgn="auto" hangingPunct="1">
                <a:spcBef>
                  <a:spcPts val="0"/>
                </a:spcBef>
                <a:spcAft>
                  <a:spcPts val="0"/>
                </a:spcAft>
                <a:defRPr/>
              </a:pPr>
              <a:r>
                <a:rPr lang="en-US" sz="1350" dirty="0">
                  <a:solidFill>
                    <a:prstClr val="white"/>
                  </a:solidFill>
                  <a:latin typeface="Impact" panose="020B0806030902050204"/>
                </a:rPr>
                <a:t>0</a:t>
              </a:r>
            </a:p>
            <a:p>
              <a:pPr algn="ctr" defTabSz="685800" eaLnBrk="1" fontAlgn="auto" hangingPunct="1">
                <a:spcBef>
                  <a:spcPts val="0"/>
                </a:spcBef>
                <a:spcAft>
                  <a:spcPts val="0"/>
                </a:spcAft>
                <a:defRPr/>
              </a:pPr>
              <a:r>
                <a:rPr lang="en-US" sz="1350" dirty="0">
                  <a:solidFill>
                    <a:prstClr val="white"/>
                  </a:solidFill>
                  <a:latin typeface="Impact" panose="020B0806030902050204"/>
                </a:rPr>
                <a:t>1</a:t>
              </a:r>
            </a:p>
            <a:p>
              <a:pPr algn="ctr" defTabSz="685800" eaLnBrk="1" fontAlgn="auto" hangingPunct="1">
                <a:spcBef>
                  <a:spcPts val="0"/>
                </a:spcBef>
                <a:spcAft>
                  <a:spcPts val="0"/>
                </a:spcAft>
                <a:defRPr/>
              </a:pPr>
              <a:r>
                <a:rPr lang="en-US" sz="1350" dirty="0">
                  <a:solidFill>
                    <a:prstClr val="white"/>
                  </a:solidFill>
                  <a:latin typeface="Impact" panose="020B0806030902050204"/>
                </a:rPr>
                <a:t>9</a:t>
              </a:r>
            </a:p>
          </p:txBody>
        </p:sp>
        <p:sp>
          <p:nvSpPr>
            <p:cNvPr id="20" name="Rectangle 19">
              <a:extLst>
                <a:ext uri="{FF2B5EF4-FFF2-40B4-BE49-F238E27FC236}">
                  <a16:creationId xmlns="" xmlns:a16="http://schemas.microsoft.com/office/drawing/2014/main" id="{0D3ED378-EA65-4D37-A846-FBACCCF7F6FD}"/>
                </a:ext>
              </a:extLst>
            </p:cNvPr>
            <p:cNvSpPr/>
            <p:nvPr/>
          </p:nvSpPr>
          <p:spPr>
            <a:xfrm>
              <a:off x="5486895" y="3038295"/>
              <a:ext cx="500643" cy="2980410"/>
            </a:xfrm>
            <a:prstGeom prst="rect">
              <a:avLst/>
            </a:prstGeom>
            <a:solidFill>
              <a:schemeClr val="accent6">
                <a:lumMod val="75000"/>
              </a:scheme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r>
                <a:rPr lang="en-US" sz="1350" dirty="0">
                  <a:solidFill>
                    <a:prstClr val="white"/>
                  </a:solidFill>
                  <a:latin typeface="Impact" panose="020B0806030902050204"/>
                </a:rPr>
                <a:t>2</a:t>
              </a:r>
            </a:p>
            <a:p>
              <a:pPr algn="ctr" defTabSz="685800" eaLnBrk="1" fontAlgn="auto" hangingPunct="1">
                <a:spcBef>
                  <a:spcPts val="0"/>
                </a:spcBef>
                <a:spcAft>
                  <a:spcPts val="0"/>
                </a:spcAft>
                <a:defRPr/>
              </a:pPr>
              <a:r>
                <a:rPr lang="en-US" sz="1350" dirty="0">
                  <a:solidFill>
                    <a:prstClr val="white"/>
                  </a:solidFill>
                  <a:latin typeface="Impact" panose="020B0806030902050204"/>
                </a:rPr>
                <a:t>0</a:t>
              </a:r>
            </a:p>
            <a:p>
              <a:pPr algn="ctr" defTabSz="685800" eaLnBrk="1" fontAlgn="auto" hangingPunct="1">
                <a:spcBef>
                  <a:spcPts val="0"/>
                </a:spcBef>
                <a:spcAft>
                  <a:spcPts val="0"/>
                </a:spcAft>
                <a:defRPr/>
              </a:pPr>
              <a:r>
                <a:rPr lang="en-US" sz="1350" dirty="0">
                  <a:solidFill>
                    <a:prstClr val="white"/>
                  </a:solidFill>
                  <a:latin typeface="Impact" panose="020B0806030902050204"/>
                </a:rPr>
                <a:t>1</a:t>
              </a:r>
            </a:p>
            <a:p>
              <a:pPr algn="ctr" defTabSz="685800" eaLnBrk="1" fontAlgn="auto" hangingPunct="1">
                <a:spcBef>
                  <a:spcPts val="0"/>
                </a:spcBef>
                <a:spcAft>
                  <a:spcPts val="0"/>
                </a:spcAft>
                <a:defRPr/>
              </a:pPr>
              <a:r>
                <a:rPr lang="en-US" sz="1350" dirty="0">
                  <a:solidFill>
                    <a:prstClr val="white"/>
                  </a:solidFill>
                  <a:latin typeface="Impact" panose="020B0806030902050204"/>
                </a:rPr>
                <a:t>8</a:t>
              </a:r>
            </a:p>
          </p:txBody>
        </p:sp>
      </p:grpSp>
      <p:sp>
        <p:nvSpPr>
          <p:cNvPr id="22" name="Rounded Rectangle 21">
            <a:extLst>
              <a:ext uri="{FF2B5EF4-FFF2-40B4-BE49-F238E27FC236}">
                <a16:creationId xmlns="" xmlns:a16="http://schemas.microsoft.com/office/drawing/2014/main" id="{423BA3FF-17F7-4241-98A9-180D8B3D841E}"/>
              </a:ext>
            </a:extLst>
          </p:cNvPr>
          <p:cNvSpPr/>
          <p:nvPr/>
        </p:nvSpPr>
        <p:spPr>
          <a:xfrm>
            <a:off x="3439716" y="1764575"/>
            <a:ext cx="2512219" cy="1035778"/>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r>
              <a:rPr lang="en-US" sz="1800" b="1" dirty="0" err="1">
                <a:solidFill>
                  <a:prstClr val="black"/>
                </a:solidFill>
                <a:latin typeface="Tahoma" panose="020B0604030504040204" pitchFamily="34" charset="0"/>
                <a:ea typeface="Tahoma" panose="020B0604030504040204" pitchFamily="34" charset="0"/>
                <a:cs typeface="Tahoma" panose="020B0604030504040204" pitchFamily="34" charset="0"/>
              </a:rPr>
              <a:t>Saat</a:t>
            </a:r>
            <a:r>
              <a:rPr lang="en-US" sz="1800" b="1"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1800" b="1" dirty="0" err="1">
                <a:solidFill>
                  <a:prstClr val="black"/>
                </a:solidFill>
                <a:latin typeface="Tahoma" panose="020B0604030504040204" pitchFamily="34" charset="0"/>
                <a:ea typeface="Tahoma" panose="020B0604030504040204" pitchFamily="34" charset="0"/>
                <a:cs typeface="Tahoma" panose="020B0604030504040204" pitchFamily="34" charset="0"/>
              </a:rPr>
              <a:t>ini</a:t>
            </a:r>
            <a:r>
              <a:rPr lang="en-US" sz="1800" b="1"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1800" b="1" dirty="0" err="1">
                <a:solidFill>
                  <a:prstClr val="black"/>
                </a:solidFill>
                <a:latin typeface="Tahoma" panose="020B0604030504040204" pitchFamily="34" charset="0"/>
                <a:ea typeface="Tahoma" panose="020B0604030504040204" pitchFamily="34" charset="0"/>
                <a:cs typeface="Tahoma" panose="020B0604030504040204" pitchFamily="34" charset="0"/>
              </a:rPr>
              <a:t>mencapai</a:t>
            </a:r>
            <a:r>
              <a:rPr lang="en-US" sz="1800" b="1" dirty="0">
                <a:solidFill>
                  <a:prstClr val="black"/>
                </a:solidFill>
                <a:latin typeface="Tahoma" panose="020B0604030504040204" pitchFamily="34" charset="0"/>
                <a:ea typeface="Tahoma" panose="020B0604030504040204" pitchFamily="34" charset="0"/>
                <a:cs typeface="Tahoma" panose="020B0604030504040204" pitchFamily="34" charset="0"/>
              </a:rPr>
              <a:t> 7</a:t>
            </a:r>
            <a:r>
              <a:rPr lang="id-ID" sz="1800" b="1" dirty="0">
                <a:solidFill>
                  <a:prstClr val="black"/>
                </a:solidFill>
                <a:latin typeface="Tahoma" panose="020B0604030504040204" pitchFamily="34" charset="0"/>
                <a:ea typeface="Tahoma" panose="020B0604030504040204" pitchFamily="34" charset="0"/>
                <a:cs typeface="Tahoma" panose="020B0604030504040204" pitchFamily="34" charset="0"/>
              </a:rPr>
              <a:t>8</a:t>
            </a:r>
            <a:r>
              <a:rPr lang="en-US" sz="1800" b="1" dirty="0">
                <a:solidFill>
                  <a:prstClr val="black"/>
                </a:solidFill>
                <a:latin typeface="Tahoma" panose="020B0604030504040204" pitchFamily="34" charset="0"/>
                <a:ea typeface="Tahoma" panose="020B0604030504040204" pitchFamily="34" charset="0"/>
                <a:cs typeface="Tahoma" panose="020B0604030504040204" pitchFamily="34" charset="0"/>
              </a:rPr>
              <a:t>,</a:t>
            </a:r>
            <a:r>
              <a:rPr lang="id-ID" sz="1800" b="1" dirty="0">
                <a:solidFill>
                  <a:prstClr val="black"/>
                </a:solidFill>
                <a:latin typeface="Tahoma" panose="020B0604030504040204" pitchFamily="34" charset="0"/>
                <a:ea typeface="Tahoma" panose="020B0604030504040204" pitchFamily="34" charset="0"/>
                <a:cs typeface="Tahoma" panose="020B0604030504040204" pitchFamily="34" charset="0"/>
              </a:rPr>
              <a:t>79</a:t>
            </a:r>
            <a:r>
              <a:rPr lang="en-US" sz="1800" b="1" dirty="0">
                <a:solidFill>
                  <a:prstClr val="black"/>
                </a:solidFill>
                <a:latin typeface="Tahoma" panose="020B0604030504040204" pitchFamily="34" charset="0"/>
                <a:ea typeface="Tahoma" panose="020B0604030504040204" pitchFamily="34" charset="0"/>
                <a:cs typeface="Tahoma" panose="020B0604030504040204" pitchFamily="34" charset="0"/>
              </a:rPr>
              <a:t> %</a:t>
            </a:r>
          </a:p>
        </p:txBody>
      </p:sp>
      <p:sp>
        <p:nvSpPr>
          <p:cNvPr id="24" name="Down Arrow 23">
            <a:extLst>
              <a:ext uri="{FF2B5EF4-FFF2-40B4-BE49-F238E27FC236}">
                <a16:creationId xmlns="" xmlns:a16="http://schemas.microsoft.com/office/drawing/2014/main" id="{A1B56FAA-080F-4FA7-9614-19500171B2E8}"/>
              </a:ext>
            </a:extLst>
          </p:cNvPr>
          <p:cNvSpPr/>
          <p:nvPr/>
        </p:nvSpPr>
        <p:spPr>
          <a:xfrm>
            <a:off x="6330556" y="3979072"/>
            <a:ext cx="735806" cy="650081"/>
          </a:xfrm>
          <a:prstGeom prst="downArrow">
            <a:avLst>
              <a:gd name="adj1" fmla="val 50000"/>
              <a:gd name="adj2" fmla="val 39758"/>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en-US" sz="1350">
              <a:solidFill>
                <a:prstClr val="white"/>
              </a:solidFill>
              <a:latin typeface="Impact" panose="020B0806030902050204"/>
            </a:endParaRPr>
          </a:p>
        </p:txBody>
      </p:sp>
      <p:cxnSp>
        <p:nvCxnSpPr>
          <p:cNvPr id="26" name="Straight Connector 25">
            <a:extLst>
              <a:ext uri="{FF2B5EF4-FFF2-40B4-BE49-F238E27FC236}">
                <a16:creationId xmlns="" xmlns:a16="http://schemas.microsoft.com/office/drawing/2014/main" id="{B58490C0-A586-47B3-930A-05F601E196A5}"/>
              </a:ext>
            </a:extLst>
          </p:cNvPr>
          <p:cNvCxnSpPr>
            <a:cxnSpLocks/>
            <a:stCxn id="17" idx="0"/>
            <a:endCxn id="5" idx="2"/>
          </p:cNvCxnSpPr>
          <p:nvPr/>
        </p:nvCxnSpPr>
        <p:spPr>
          <a:xfrm flipV="1">
            <a:off x="2705697" y="3504013"/>
            <a:ext cx="257175" cy="186925"/>
          </a:xfrm>
          <a:prstGeom prst="line">
            <a:avLst/>
          </a:prstGeom>
          <a:ln>
            <a:solidFill>
              <a:schemeClr val="bg2">
                <a:lumMod val="1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 xmlns:a16="http://schemas.microsoft.com/office/drawing/2014/main" id="{A8D55362-51D9-42C8-948E-D05E76141C6F}"/>
              </a:ext>
            </a:extLst>
          </p:cNvPr>
          <p:cNvCxnSpPr>
            <a:cxnSpLocks/>
            <a:stCxn id="18" idx="0"/>
            <a:endCxn id="22" idx="2"/>
          </p:cNvCxnSpPr>
          <p:nvPr/>
        </p:nvCxnSpPr>
        <p:spPr>
          <a:xfrm flipV="1">
            <a:off x="4242794" y="2800353"/>
            <a:ext cx="453032" cy="569116"/>
          </a:xfrm>
          <a:prstGeom prst="line">
            <a:avLst/>
          </a:prstGeom>
          <a:ln>
            <a:solidFill>
              <a:schemeClr val="bg2">
                <a:lumMod val="10000"/>
              </a:schemeClr>
            </a:solidFill>
            <a:prstDash val="lgDash"/>
          </a:ln>
        </p:spPr>
        <p:style>
          <a:lnRef idx="1">
            <a:schemeClr val="accent1"/>
          </a:lnRef>
          <a:fillRef idx="0">
            <a:schemeClr val="accent1"/>
          </a:fillRef>
          <a:effectRef idx="0">
            <a:schemeClr val="accent1"/>
          </a:effectRef>
          <a:fontRef idx="minor">
            <a:schemeClr val="tx1"/>
          </a:fontRef>
        </p:style>
      </p:cxnSp>
      <p:sp>
        <p:nvSpPr>
          <p:cNvPr id="28683" name="Slide Number Placeholder 2">
            <a:extLst>
              <a:ext uri="{FF2B5EF4-FFF2-40B4-BE49-F238E27FC236}">
                <a16:creationId xmlns="" xmlns:a16="http://schemas.microsoft.com/office/drawing/2014/main" id="{EA3E3E7D-B0DC-4AB6-8204-C0997F2FBFC5}"/>
              </a:ext>
            </a:extLst>
          </p:cNvPr>
          <p:cNvSpPr>
            <a:spLocks noGrp="1"/>
          </p:cNvSpPr>
          <p:nvPr>
            <p:ph type="sldNum" sz="quarter" idx="12"/>
          </p:nvPr>
        </p:nvSpPr>
        <p:spPr bwMode="auto">
          <a:xfrm>
            <a:off x="8588976" y="5692666"/>
            <a:ext cx="549275" cy="29765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563"/>
              </a:spcBef>
              <a:buFont typeface="Arial" panose="020B0604020202020204" pitchFamily="34" charset="0"/>
              <a:buChar char="•"/>
              <a:defRPr sz="1575">
                <a:solidFill>
                  <a:schemeClr val="tx1"/>
                </a:solidFill>
                <a:latin typeface="Calibri" panose="020F0502020204030204" pitchFamily="34" charset="0"/>
              </a:defRPr>
            </a:lvl1pPr>
            <a:lvl2pPr marL="557213" indent="-214313">
              <a:lnSpc>
                <a:spcPct val="90000"/>
              </a:lnSpc>
              <a:spcBef>
                <a:spcPts val="281"/>
              </a:spcBef>
              <a:buFont typeface="Arial" panose="020B0604020202020204" pitchFamily="34" charset="0"/>
              <a:buChar char="•"/>
              <a:defRPr sz="2100">
                <a:solidFill>
                  <a:schemeClr val="tx1"/>
                </a:solidFill>
                <a:latin typeface="Calibri" panose="020F0502020204030204" pitchFamily="34" charset="0"/>
              </a:defRPr>
            </a:lvl2pPr>
            <a:lvl3pPr marL="857250" indent="-171450">
              <a:lnSpc>
                <a:spcPct val="90000"/>
              </a:lnSpc>
              <a:spcBef>
                <a:spcPts val="281"/>
              </a:spcBef>
              <a:buFont typeface="Arial" panose="020B0604020202020204" pitchFamily="34" charset="0"/>
              <a:buChar char="•"/>
              <a:defRPr sz="1125">
                <a:solidFill>
                  <a:schemeClr val="tx1"/>
                </a:solidFill>
                <a:latin typeface="Calibri" panose="020F0502020204030204" pitchFamily="34" charset="0"/>
              </a:defRPr>
            </a:lvl3pPr>
            <a:lvl4pPr marL="1200150" indent="-171450">
              <a:lnSpc>
                <a:spcPct val="90000"/>
              </a:lnSpc>
              <a:spcBef>
                <a:spcPts val="281"/>
              </a:spcBef>
              <a:buFont typeface="Arial" panose="020B0604020202020204" pitchFamily="34" charset="0"/>
              <a:buChar char="•"/>
              <a:defRPr sz="975">
                <a:solidFill>
                  <a:schemeClr val="tx1"/>
                </a:solidFill>
                <a:latin typeface="Calibri" panose="020F0502020204030204" pitchFamily="34" charset="0"/>
              </a:defRPr>
            </a:lvl4pPr>
            <a:lvl5pPr marL="1543050" indent="-171450">
              <a:lnSpc>
                <a:spcPct val="90000"/>
              </a:lnSpc>
              <a:spcBef>
                <a:spcPts val="281"/>
              </a:spcBef>
              <a:buFont typeface="Arial" panose="020B0604020202020204" pitchFamily="34" charset="0"/>
              <a:buChar char="•"/>
              <a:defRPr sz="975">
                <a:solidFill>
                  <a:schemeClr val="tx1"/>
                </a:solidFill>
                <a:latin typeface="Calibri" panose="020F0502020204030204" pitchFamily="34" charset="0"/>
              </a:defRPr>
            </a:lvl5pPr>
            <a:lvl6pPr marL="1885950" indent="-171450" eaLnBrk="0" fontAlgn="base" hangingPunct="0">
              <a:lnSpc>
                <a:spcPct val="90000"/>
              </a:lnSpc>
              <a:spcBef>
                <a:spcPts val="281"/>
              </a:spcBef>
              <a:spcAft>
                <a:spcPct val="0"/>
              </a:spcAft>
              <a:buFont typeface="Arial" panose="020B0604020202020204" pitchFamily="34" charset="0"/>
              <a:buChar char="•"/>
              <a:defRPr sz="975">
                <a:solidFill>
                  <a:schemeClr val="tx1"/>
                </a:solidFill>
                <a:latin typeface="Calibri" panose="020F0502020204030204" pitchFamily="34" charset="0"/>
              </a:defRPr>
            </a:lvl6pPr>
            <a:lvl7pPr marL="2228850" indent="-171450" eaLnBrk="0" fontAlgn="base" hangingPunct="0">
              <a:lnSpc>
                <a:spcPct val="90000"/>
              </a:lnSpc>
              <a:spcBef>
                <a:spcPts val="281"/>
              </a:spcBef>
              <a:spcAft>
                <a:spcPct val="0"/>
              </a:spcAft>
              <a:buFont typeface="Arial" panose="020B0604020202020204" pitchFamily="34" charset="0"/>
              <a:buChar char="•"/>
              <a:defRPr sz="975">
                <a:solidFill>
                  <a:schemeClr val="tx1"/>
                </a:solidFill>
                <a:latin typeface="Calibri" panose="020F0502020204030204" pitchFamily="34" charset="0"/>
              </a:defRPr>
            </a:lvl7pPr>
            <a:lvl8pPr marL="2571750" indent="-171450" eaLnBrk="0" fontAlgn="base" hangingPunct="0">
              <a:lnSpc>
                <a:spcPct val="90000"/>
              </a:lnSpc>
              <a:spcBef>
                <a:spcPts val="281"/>
              </a:spcBef>
              <a:spcAft>
                <a:spcPct val="0"/>
              </a:spcAft>
              <a:buFont typeface="Arial" panose="020B0604020202020204" pitchFamily="34" charset="0"/>
              <a:buChar char="•"/>
              <a:defRPr sz="975">
                <a:solidFill>
                  <a:schemeClr val="tx1"/>
                </a:solidFill>
                <a:latin typeface="Calibri" panose="020F0502020204030204" pitchFamily="34" charset="0"/>
              </a:defRPr>
            </a:lvl8pPr>
            <a:lvl9pPr marL="2914650" indent="-171450" eaLnBrk="0" fontAlgn="base" hangingPunct="0">
              <a:lnSpc>
                <a:spcPct val="90000"/>
              </a:lnSpc>
              <a:spcBef>
                <a:spcPts val="281"/>
              </a:spcBef>
              <a:spcAft>
                <a:spcPct val="0"/>
              </a:spcAft>
              <a:buFont typeface="Arial" panose="020B0604020202020204" pitchFamily="34" charset="0"/>
              <a:buChar char="•"/>
              <a:defRPr sz="975">
                <a:solidFill>
                  <a:schemeClr val="tx1"/>
                </a:solidFill>
                <a:latin typeface="Calibri" panose="020F0502020204030204" pitchFamily="34" charset="0"/>
              </a:defRPr>
            </a:lvl9pPr>
          </a:lstStyle>
          <a:p>
            <a:pPr defTabSz="685800">
              <a:lnSpc>
                <a:spcPct val="100000"/>
              </a:lnSpc>
              <a:spcBef>
                <a:spcPct val="0"/>
              </a:spcBef>
              <a:buNone/>
            </a:pPr>
            <a:fld id="{356F919B-D110-4865-9A59-1659970CA792}" type="slidenum">
              <a:rPr lang="en-US" altLang="id-ID" sz="750">
                <a:solidFill>
                  <a:srgbClr val="FFFF00"/>
                </a:solidFill>
                <a:ea typeface="+mn-ea"/>
                <a:cs typeface="Arial" panose="020B0604020202020204" pitchFamily="34" charset="0"/>
              </a:rPr>
              <a:pPr defTabSz="685800">
                <a:lnSpc>
                  <a:spcPct val="100000"/>
                </a:lnSpc>
                <a:spcBef>
                  <a:spcPct val="0"/>
                </a:spcBef>
                <a:buNone/>
              </a:pPr>
              <a:t>26</a:t>
            </a:fld>
            <a:endParaRPr lang="en-US" altLang="id-ID" sz="750">
              <a:solidFill>
                <a:srgbClr val="FFFF00"/>
              </a:solidFill>
              <a:ea typeface="+mn-ea"/>
              <a:cs typeface="Arial" panose="020B0604020202020204" pitchFamily="34" charset="0"/>
            </a:endParaRPr>
          </a:p>
        </p:txBody>
      </p:sp>
      <p:sp>
        <p:nvSpPr>
          <p:cNvPr id="28684" name="Title 1">
            <a:extLst>
              <a:ext uri="{FF2B5EF4-FFF2-40B4-BE49-F238E27FC236}">
                <a16:creationId xmlns="" xmlns:a16="http://schemas.microsoft.com/office/drawing/2014/main" id="{A57664DB-5BA8-4CDD-812C-83587F673873}"/>
              </a:ext>
            </a:extLst>
          </p:cNvPr>
          <p:cNvSpPr txBox="1">
            <a:spLocks noChangeArrowheads="1"/>
          </p:cNvSpPr>
          <p:nvPr/>
        </p:nvSpPr>
        <p:spPr bwMode="auto">
          <a:xfrm>
            <a:off x="2995541" y="398931"/>
            <a:ext cx="5389960"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sz="2800">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algn="ctr" defTabSz="685800">
              <a:lnSpc>
                <a:spcPct val="100000"/>
              </a:lnSpc>
              <a:spcBef>
                <a:spcPct val="0"/>
              </a:spcBef>
              <a:buNone/>
            </a:pPr>
            <a:r>
              <a:rPr lang="en-US" altLang="en-US" b="1" dirty="0">
                <a:solidFill>
                  <a:prstClr val="black"/>
                </a:solidFill>
                <a:latin typeface="Arial" panose="020B0604020202020204" pitchFamily="34" charset="0"/>
                <a:ea typeface="+mn-ea"/>
                <a:cs typeface="Arial" panose="020B0604020202020204" pitchFamily="34" charset="0"/>
              </a:rPr>
              <a:t>CAKUPAN KEPEMILIKAN AKTA KELAHIRAN</a:t>
            </a:r>
            <a:endParaRPr lang="en-US" altLang="en-US" sz="1800" b="1" dirty="0">
              <a:solidFill>
                <a:prstClr val="black"/>
              </a:solidFill>
              <a:cs typeface="Arial" panose="020B0604020202020204" pitchFamily="34" charset="0"/>
            </a:endParaRPr>
          </a:p>
        </p:txBody>
      </p:sp>
    </p:spTree>
    <p:extLst>
      <p:ext uri="{BB962C8B-B14F-4D97-AF65-F5344CB8AC3E}">
        <p14:creationId xmlns:p14="http://schemas.microsoft.com/office/powerpoint/2010/main" val="488375428"/>
      </p:ext>
    </p:extLst>
  </p:cSld>
  <p:clrMapOvr>
    <a:masterClrMapping/>
  </p:clrMapOvr>
  <p:transition spd="slow">
    <p:randomBar dir="ver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http://www.nextadvisor.com/blog/wp-content/uploads/2015/09/bigstock-Biometrics-Fingerprint-Scannin-89657144.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6256" b="33466"/>
          <a:stretch/>
        </p:blipFill>
        <p:spPr bwMode="auto">
          <a:xfrm>
            <a:off x="1143000" y="2234944"/>
            <a:ext cx="6858000" cy="3127580"/>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p:cNvGrpSpPr/>
          <p:nvPr/>
        </p:nvGrpSpPr>
        <p:grpSpPr>
          <a:xfrm>
            <a:off x="0" y="1872673"/>
            <a:ext cx="9144000" cy="4128077"/>
            <a:chOff x="0" y="1297858"/>
            <a:chExt cx="12213344" cy="5568516"/>
          </a:xfrm>
        </p:grpSpPr>
        <p:sp>
          <p:nvSpPr>
            <p:cNvPr id="11" name="Rectangle 10"/>
            <p:cNvSpPr/>
            <p:nvPr/>
          </p:nvSpPr>
          <p:spPr>
            <a:xfrm>
              <a:off x="0" y="1297858"/>
              <a:ext cx="6106672" cy="5560142"/>
            </a:xfrm>
            <a:prstGeom prst="rect">
              <a:avLst/>
            </a:prstGeom>
            <a:solidFill>
              <a:srgbClr val="0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id-ID" sz="1013">
                <a:solidFill>
                  <a:prstClr val="white"/>
                </a:solidFill>
                <a:latin typeface="Segoe UI"/>
              </a:endParaRPr>
            </a:p>
          </p:txBody>
        </p:sp>
        <p:sp>
          <p:nvSpPr>
            <p:cNvPr id="12" name="Rectangle 11"/>
            <p:cNvSpPr/>
            <p:nvPr/>
          </p:nvSpPr>
          <p:spPr>
            <a:xfrm>
              <a:off x="6106672" y="1306232"/>
              <a:ext cx="6106672" cy="5560142"/>
            </a:xfrm>
            <a:prstGeom prst="rect">
              <a:avLst/>
            </a:prstGeom>
            <a:solidFill>
              <a:srgbClr val="0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id-ID" sz="1013">
                <a:solidFill>
                  <a:prstClr val="white"/>
                </a:solidFill>
                <a:latin typeface="Segoe UI"/>
              </a:endParaRPr>
            </a:p>
          </p:txBody>
        </p:sp>
      </p:grpSp>
      <p:sp>
        <p:nvSpPr>
          <p:cNvPr id="7" name="Title 1"/>
          <p:cNvSpPr>
            <a:spLocks noGrp="1"/>
          </p:cNvSpPr>
          <p:nvPr>
            <p:ph type="title"/>
          </p:nvPr>
        </p:nvSpPr>
        <p:spPr>
          <a:xfrm>
            <a:off x="503342" y="542325"/>
            <a:ext cx="7131648" cy="368808"/>
          </a:xfrm>
        </p:spPr>
        <p:txBody>
          <a:bodyPr>
            <a:noAutofit/>
          </a:bodyPr>
          <a:lstStyle/>
          <a:p>
            <a:pPr>
              <a:spcAft>
                <a:spcPts val="338"/>
              </a:spcAft>
            </a:pPr>
            <a:r>
              <a:rPr lang="en-US" sz="2400" b="1" dirty="0">
                <a:latin typeface="Tahoma" panose="020B0604030504040204" pitchFamily="34" charset="0"/>
                <a:ea typeface="Tahoma" panose="020B0604030504040204" pitchFamily="34" charset="0"/>
                <a:cs typeface="Tahoma" panose="020B0604030504040204" pitchFamily="34" charset="0"/>
              </a:rPr>
              <a:t>PEMANFAATAN DATA</a:t>
            </a:r>
          </a:p>
        </p:txBody>
      </p:sp>
      <p:sp>
        <p:nvSpPr>
          <p:cNvPr id="4" name="Rounded Rectangle 3"/>
          <p:cNvSpPr/>
          <p:nvPr/>
        </p:nvSpPr>
        <p:spPr>
          <a:xfrm>
            <a:off x="3423031" y="3274638"/>
            <a:ext cx="2088107" cy="71071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514350"/>
            <a:r>
              <a:rPr lang="en-US" sz="1125" b="1" dirty="0">
                <a:solidFill>
                  <a:prstClr val="white"/>
                </a:solidFill>
                <a:latin typeface="Segoe UI"/>
              </a:rPr>
              <a:t>PEMANFAATAN DATA KEPENDUDUKAN OLEH LEMBAGA PENGGUNA</a:t>
            </a:r>
          </a:p>
        </p:txBody>
      </p:sp>
      <p:sp>
        <p:nvSpPr>
          <p:cNvPr id="5" name="Rounded Rectangle 4"/>
          <p:cNvSpPr/>
          <p:nvPr/>
        </p:nvSpPr>
        <p:spPr>
          <a:xfrm>
            <a:off x="381111" y="1792392"/>
            <a:ext cx="2424160" cy="1610320"/>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r>
              <a:rPr lang="en-US" sz="4400" b="1" dirty="0">
                <a:solidFill>
                  <a:srgbClr val="FF0000"/>
                </a:solidFill>
                <a:latin typeface="Segoe UI"/>
              </a:rPr>
              <a:t>32</a:t>
            </a:r>
          </a:p>
          <a:p>
            <a:pPr algn="ctr" defTabSz="514350"/>
            <a:r>
              <a:rPr lang="en-US" sz="1800" dirty="0">
                <a:solidFill>
                  <a:prstClr val="black"/>
                </a:solidFill>
                <a:latin typeface="Segoe UI"/>
              </a:rPr>
              <a:t> K/L </a:t>
            </a:r>
            <a:r>
              <a:rPr lang="en-US" sz="1800" dirty="0" err="1">
                <a:solidFill>
                  <a:prstClr val="black"/>
                </a:solidFill>
                <a:latin typeface="Segoe UI"/>
              </a:rPr>
              <a:t>Sudah</a:t>
            </a:r>
            <a:r>
              <a:rPr lang="en-US" sz="1800" dirty="0">
                <a:solidFill>
                  <a:prstClr val="black"/>
                </a:solidFill>
                <a:latin typeface="Segoe UI"/>
              </a:rPr>
              <a:t> </a:t>
            </a:r>
            <a:r>
              <a:rPr lang="en-US" sz="1600" dirty="0" err="1">
                <a:solidFill>
                  <a:prstClr val="black"/>
                </a:solidFill>
                <a:latin typeface="Segoe UI"/>
              </a:rPr>
              <a:t>Menandatangani</a:t>
            </a:r>
            <a:r>
              <a:rPr lang="en-US" sz="1600" dirty="0">
                <a:solidFill>
                  <a:prstClr val="black"/>
                </a:solidFill>
                <a:latin typeface="Segoe UI"/>
              </a:rPr>
              <a:t> </a:t>
            </a:r>
            <a:r>
              <a:rPr lang="en-US" sz="1600" dirty="0" err="1">
                <a:solidFill>
                  <a:prstClr val="black"/>
                </a:solidFill>
                <a:latin typeface="Segoe UI"/>
              </a:rPr>
              <a:t>MoU</a:t>
            </a:r>
            <a:endParaRPr lang="en-US" sz="1600" dirty="0">
              <a:solidFill>
                <a:prstClr val="black"/>
              </a:solidFill>
              <a:latin typeface="Segoe UI"/>
            </a:endParaRPr>
          </a:p>
        </p:txBody>
      </p:sp>
      <p:sp>
        <p:nvSpPr>
          <p:cNvPr id="16" name="Rounded Rectangle 15"/>
          <p:cNvSpPr/>
          <p:nvPr/>
        </p:nvSpPr>
        <p:spPr>
          <a:xfrm>
            <a:off x="60808" y="3597323"/>
            <a:ext cx="2682440" cy="2041419"/>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r>
              <a:rPr lang="en-US" sz="4400" b="1" dirty="0">
                <a:solidFill>
                  <a:srgbClr val="FF0000"/>
                </a:solidFill>
                <a:latin typeface="Segoe UI"/>
              </a:rPr>
              <a:t>23</a:t>
            </a:r>
            <a:r>
              <a:rPr lang="id-ID" sz="4400" b="1" dirty="0">
                <a:solidFill>
                  <a:srgbClr val="FF0000"/>
                </a:solidFill>
                <a:latin typeface="Segoe UI"/>
              </a:rPr>
              <a:t>2</a:t>
            </a:r>
            <a:r>
              <a:rPr lang="en-US" sz="4400" b="1" dirty="0">
                <a:solidFill>
                  <a:srgbClr val="FF0000"/>
                </a:solidFill>
                <a:latin typeface="Segoe UI"/>
              </a:rPr>
              <a:t> </a:t>
            </a:r>
          </a:p>
          <a:p>
            <a:pPr algn="ctr" defTabSz="514350"/>
            <a:r>
              <a:rPr lang="en-US" sz="1600" dirty="0" err="1">
                <a:solidFill>
                  <a:prstClr val="black"/>
                </a:solidFill>
                <a:latin typeface="Segoe UI"/>
              </a:rPr>
              <a:t>Lembaga</a:t>
            </a:r>
            <a:r>
              <a:rPr lang="en-US" sz="1600" dirty="0">
                <a:solidFill>
                  <a:prstClr val="black"/>
                </a:solidFill>
                <a:latin typeface="Segoe UI"/>
              </a:rPr>
              <a:t> </a:t>
            </a:r>
            <a:r>
              <a:rPr lang="en-US" sz="1600" dirty="0" err="1">
                <a:solidFill>
                  <a:prstClr val="black"/>
                </a:solidFill>
                <a:latin typeface="Segoe UI"/>
              </a:rPr>
              <a:t>Pengguna</a:t>
            </a:r>
            <a:r>
              <a:rPr lang="en-US" sz="1600" dirty="0">
                <a:solidFill>
                  <a:prstClr val="black"/>
                </a:solidFill>
                <a:latin typeface="Segoe UI"/>
              </a:rPr>
              <a:t> Yang </a:t>
            </a:r>
            <a:r>
              <a:rPr lang="en-US" sz="1600" dirty="0" err="1">
                <a:solidFill>
                  <a:prstClr val="black"/>
                </a:solidFill>
                <a:latin typeface="Segoe UI"/>
              </a:rPr>
              <a:t>Telah</a:t>
            </a:r>
            <a:r>
              <a:rPr lang="en-US" sz="1600" dirty="0">
                <a:solidFill>
                  <a:prstClr val="black"/>
                </a:solidFill>
                <a:latin typeface="Segoe UI"/>
              </a:rPr>
              <a:t> </a:t>
            </a:r>
            <a:r>
              <a:rPr lang="en-US" sz="1600" dirty="0" err="1">
                <a:solidFill>
                  <a:prstClr val="black"/>
                </a:solidFill>
                <a:latin typeface="Segoe UI"/>
              </a:rPr>
              <a:t>Melakukan</a:t>
            </a:r>
            <a:r>
              <a:rPr lang="en-US" sz="1600" dirty="0">
                <a:solidFill>
                  <a:prstClr val="black"/>
                </a:solidFill>
                <a:latin typeface="Segoe UI"/>
              </a:rPr>
              <a:t> </a:t>
            </a:r>
            <a:r>
              <a:rPr lang="en-US" sz="1600" dirty="0" err="1">
                <a:solidFill>
                  <a:prstClr val="black"/>
                </a:solidFill>
                <a:latin typeface="Segoe UI"/>
              </a:rPr>
              <a:t>Penandatanganan</a:t>
            </a:r>
            <a:r>
              <a:rPr lang="en-US" sz="1600" dirty="0">
                <a:solidFill>
                  <a:prstClr val="black"/>
                </a:solidFill>
                <a:latin typeface="Segoe UI"/>
              </a:rPr>
              <a:t> </a:t>
            </a:r>
            <a:r>
              <a:rPr lang="en-US" sz="1600" dirty="0" err="1">
                <a:solidFill>
                  <a:prstClr val="black"/>
                </a:solidFill>
                <a:latin typeface="Segoe UI"/>
              </a:rPr>
              <a:t>Kerjasama</a:t>
            </a:r>
            <a:endParaRPr lang="en-US" sz="1600" dirty="0">
              <a:solidFill>
                <a:prstClr val="black"/>
              </a:solidFill>
              <a:latin typeface="Segoe UI"/>
            </a:endParaRPr>
          </a:p>
        </p:txBody>
      </p:sp>
      <p:sp>
        <p:nvSpPr>
          <p:cNvPr id="17" name="Rounded Rectangle 16"/>
          <p:cNvSpPr/>
          <p:nvPr/>
        </p:nvSpPr>
        <p:spPr>
          <a:xfrm>
            <a:off x="6660106" y="3729878"/>
            <a:ext cx="2483295" cy="1844987"/>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r>
              <a:rPr lang="en-US" sz="1200" dirty="0" err="1">
                <a:solidFill>
                  <a:prstClr val="black"/>
                </a:solidFill>
                <a:latin typeface="Segoe UI"/>
              </a:rPr>
              <a:t>Jumlah</a:t>
            </a:r>
            <a:r>
              <a:rPr lang="en-US" sz="1200" dirty="0">
                <a:solidFill>
                  <a:prstClr val="black"/>
                </a:solidFill>
                <a:latin typeface="Segoe UI"/>
              </a:rPr>
              <a:t> </a:t>
            </a:r>
            <a:r>
              <a:rPr lang="en-US" sz="1200" dirty="0" err="1">
                <a:solidFill>
                  <a:prstClr val="black"/>
                </a:solidFill>
                <a:latin typeface="Segoe UI"/>
              </a:rPr>
              <a:t>Akses</a:t>
            </a:r>
            <a:r>
              <a:rPr lang="en-US" sz="1200" dirty="0">
                <a:solidFill>
                  <a:prstClr val="black"/>
                </a:solidFill>
                <a:latin typeface="Segoe UI"/>
              </a:rPr>
              <a:t> Data </a:t>
            </a:r>
            <a:r>
              <a:rPr lang="en-US" sz="1200" dirty="0" err="1">
                <a:solidFill>
                  <a:prstClr val="black"/>
                </a:solidFill>
                <a:latin typeface="Segoe UI"/>
              </a:rPr>
              <a:t>Kependudukan</a:t>
            </a:r>
            <a:r>
              <a:rPr lang="en-US" sz="1200" dirty="0">
                <a:solidFill>
                  <a:prstClr val="black"/>
                </a:solidFill>
                <a:latin typeface="Segoe UI"/>
              </a:rPr>
              <a:t> </a:t>
            </a:r>
            <a:r>
              <a:rPr lang="en-US" sz="1200" dirty="0" err="1">
                <a:solidFill>
                  <a:prstClr val="black"/>
                </a:solidFill>
                <a:latin typeface="Segoe UI"/>
              </a:rPr>
              <a:t>oleh</a:t>
            </a:r>
            <a:r>
              <a:rPr lang="en-US" sz="1200" dirty="0">
                <a:solidFill>
                  <a:prstClr val="black"/>
                </a:solidFill>
                <a:latin typeface="Segoe UI"/>
              </a:rPr>
              <a:t> </a:t>
            </a:r>
            <a:r>
              <a:rPr lang="en-US" sz="1200" dirty="0" err="1">
                <a:solidFill>
                  <a:prstClr val="black"/>
                </a:solidFill>
                <a:latin typeface="Segoe UI"/>
              </a:rPr>
              <a:t>Lembaga</a:t>
            </a:r>
            <a:r>
              <a:rPr lang="en-US" sz="1200" dirty="0">
                <a:solidFill>
                  <a:prstClr val="black"/>
                </a:solidFill>
                <a:latin typeface="Segoe UI"/>
              </a:rPr>
              <a:t> </a:t>
            </a:r>
            <a:r>
              <a:rPr lang="en-US" sz="1200" dirty="0" err="1">
                <a:solidFill>
                  <a:prstClr val="black"/>
                </a:solidFill>
                <a:latin typeface="Segoe UI"/>
              </a:rPr>
              <a:t>Pengguna</a:t>
            </a:r>
            <a:r>
              <a:rPr lang="en-US" sz="1200" dirty="0">
                <a:solidFill>
                  <a:prstClr val="black"/>
                </a:solidFill>
                <a:latin typeface="Segoe UI"/>
              </a:rPr>
              <a:t> </a:t>
            </a:r>
            <a:r>
              <a:rPr lang="en-US" sz="1200" dirty="0" err="1">
                <a:solidFill>
                  <a:prstClr val="black"/>
                </a:solidFill>
                <a:latin typeface="Segoe UI"/>
              </a:rPr>
              <a:t>Sebanyak</a:t>
            </a:r>
            <a:endParaRPr lang="en-US" sz="1200" dirty="0">
              <a:solidFill>
                <a:prstClr val="black"/>
              </a:solidFill>
              <a:latin typeface="Segoe UI"/>
            </a:endParaRPr>
          </a:p>
          <a:p>
            <a:pPr algn="ctr" defTabSz="514350"/>
            <a:r>
              <a:rPr lang="en-US" sz="2800" b="1" dirty="0">
                <a:solidFill>
                  <a:srgbClr val="FF0000"/>
                </a:solidFill>
                <a:latin typeface="Segoe UI" pitchFamily="34" charset="0"/>
                <a:ea typeface="Segoe UI" pitchFamily="34" charset="0"/>
                <a:cs typeface="Segoe UI" pitchFamily="34" charset="0"/>
              </a:rPr>
              <a:t>2</a:t>
            </a:r>
            <a:r>
              <a:rPr lang="id-ID" sz="2800" b="1" dirty="0">
                <a:solidFill>
                  <a:srgbClr val="FF0000"/>
                </a:solidFill>
                <a:latin typeface="Segoe UI" pitchFamily="34" charset="0"/>
                <a:ea typeface="Segoe UI" pitchFamily="34" charset="0"/>
                <a:cs typeface="Segoe UI" pitchFamily="34" charset="0"/>
              </a:rPr>
              <a:t>98.347.326</a:t>
            </a:r>
            <a:r>
              <a:rPr lang="en-US" sz="2800" b="1" dirty="0">
                <a:solidFill>
                  <a:srgbClr val="FF0000"/>
                </a:solidFill>
                <a:latin typeface="Tahoma" panose="020B0604030504040204" pitchFamily="34" charset="0"/>
                <a:ea typeface="Tahoma" panose="020B0604030504040204" pitchFamily="34" charset="0"/>
                <a:cs typeface="Tahoma" panose="020B0604030504040204" pitchFamily="34" charset="0"/>
              </a:rPr>
              <a:t> </a:t>
            </a:r>
            <a:r>
              <a:rPr lang="id-ID" sz="1200" b="1" dirty="0">
                <a:solidFill>
                  <a:srgbClr val="FF0000"/>
                </a:solidFill>
                <a:latin typeface="Tahoma" panose="020B0604030504040204" pitchFamily="34" charset="0"/>
                <a:ea typeface="Tahoma" panose="020B0604030504040204" pitchFamily="34" charset="0"/>
                <a:cs typeface="Tahoma" panose="020B0604030504040204" pitchFamily="34" charset="0"/>
              </a:rPr>
              <a:t>kali akses </a:t>
            </a:r>
            <a:r>
              <a:rPr lang="en-US" sz="1200" b="1" dirty="0">
                <a:solidFill>
                  <a:srgbClr val="FF0000"/>
                </a:solidFill>
                <a:latin typeface="Tahoma" panose="020B0604030504040204" pitchFamily="34" charset="0"/>
                <a:ea typeface="Tahoma" panose="020B0604030504040204" pitchFamily="34" charset="0"/>
                <a:cs typeface="Tahoma" panose="020B0604030504040204" pitchFamily="34" charset="0"/>
              </a:rPr>
              <a:t>NIK</a:t>
            </a:r>
          </a:p>
          <a:p>
            <a:pPr algn="ctr" defTabSz="514350"/>
            <a:r>
              <a:rPr lang="en-US" sz="1800" b="1" dirty="0">
                <a:solidFill>
                  <a:prstClr val="black"/>
                </a:solidFill>
                <a:latin typeface="Tahoma" panose="020B0604030504040204" pitchFamily="34" charset="0"/>
                <a:ea typeface="Tahoma" panose="020B0604030504040204" pitchFamily="34" charset="0"/>
                <a:cs typeface="Tahoma" panose="020B0604030504040204" pitchFamily="34" charset="0"/>
              </a:rPr>
              <a:t>(</a:t>
            </a:r>
            <a:r>
              <a:rPr lang="id-ID" sz="1800" b="1" dirty="0">
                <a:solidFill>
                  <a:prstClr val="black"/>
                </a:solidFill>
                <a:latin typeface="Tahoma" panose="020B0604030504040204" pitchFamily="34" charset="0"/>
                <a:ea typeface="Tahoma" panose="020B0604030504040204" pitchFamily="34" charset="0"/>
                <a:cs typeface="Tahoma" panose="020B0604030504040204" pitchFamily="34" charset="0"/>
              </a:rPr>
              <a:t>11 Sept </a:t>
            </a:r>
            <a:r>
              <a:rPr lang="en-US" sz="1800" b="1" dirty="0">
                <a:solidFill>
                  <a:prstClr val="black"/>
                </a:solidFill>
                <a:latin typeface="Tahoma" panose="020B0604030504040204" pitchFamily="34" charset="0"/>
                <a:ea typeface="Tahoma" panose="020B0604030504040204" pitchFamily="34" charset="0"/>
                <a:cs typeface="Tahoma" panose="020B0604030504040204" pitchFamily="34" charset="0"/>
              </a:rPr>
              <a:t>2017)</a:t>
            </a:r>
            <a:endParaRPr lang="en-US" sz="1800" dirty="0">
              <a:solidFill>
                <a:prstClr val="black"/>
              </a:solidFill>
              <a:latin typeface="Segoe UI"/>
            </a:endParaRPr>
          </a:p>
        </p:txBody>
      </p:sp>
      <p:sp>
        <p:nvSpPr>
          <p:cNvPr id="18" name="Rounded Rectangle 17"/>
          <p:cNvSpPr/>
          <p:nvPr/>
        </p:nvSpPr>
        <p:spPr>
          <a:xfrm>
            <a:off x="3001701" y="4265265"/>
            <a:ext cx="1589492" cy="2466471"/>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r>
              <a:rPr lang="id-ID" sz="4800" b="1" dirty="0">
                <a:solidFill>
                  <a:srgbClr val="FF0000"/>
                </a:solidFill>
                <a:latin typeface="Segoe UI"/>
              </a:rPr>
              <a:t>105</a:t>
            </a:r>
            <a:r>
              <a:rPr lang="en-US" sz="1600" dirty="0">
                <a:solidFill>
                  <a:prstClr val="black"/>
                </a:solidFill>
                <a:latin typeface="Segoe UI"/>
              </a:rPr>
              <a:t> </a:t>
            </a:r>
          </a:p>
          <a:p>
            <a:pPr algn="ctr" defTabSz="514350"/>
            <a:r>
              <a:rPr lang="en-US" sz="1200" dirty="0" err="1">
                <a:solidFill>
                  <a:prstClr val="black"/>
                </a:solidFill>
                <a:latin typeface="Segoe UI"/>
              </a:rPr>
              <a:t>Lembaga</a:t>
            </a:r>
            <a:r>
              <a:rPr lang="en-US" sz="1200" dirty="0">
                <a:solidFill>
                  <a:prstClr val="black"/>
                </a:solidFill>
                <a:latin typeface="Segoe UI"/>
              </a:rPr>
              <a:t> </a:t>
            </a:r>
            <a:r>
              <a:rPr lang="en-US" sz="1200" dirty="0" err="1">
                <a:solidFill>
                  <a:prstClr val="black"/>
                </a:solidFill>
                <a:latin typeface="Segoe UI"/>
              </a:rPr>
              <a:t>Mengakses</a:t>
            </a:r>
            <a:r>
              <a:rPr lang="en-US" sz="1200" dirty="0">
                <a:solidFill>
                  <a:prstClr val="black"/>
                </a:solidFill>
                <a:latin typeface="Segoe UI"/>
              </a:rPr>
              <a:t> </a:t>
            </a:r>
            <a:r>
              <a:rPr lang="en-US" sz="1200" dirty="0" err="1">
                <a:solidFill>
                  <a:prstClr val="black"/>
                </a:solidFill>
                <a:latin typeface="Segoe UI"/>
              </a:rPr>
              <a:t>Setiap</a:t>
            </a:r>
            <a:r>
              <a:rPr lang="en-US" sz="1200" dirty="0">
                <a:solidFill>
                  <a:prstClr val="black"/>
                </a:solidFill>
                <a:latin typeface="Segoe UI"/>
              </a:rPr>
              <a:t> Hari</a:t>
            </a:r>
          </a:p>
          <a:p>
            <a:pPr algn="ctr" defTabSz="514350"/>
            <a:r>
              <a:rPr lang="en-US" sz="1600" b="1" dirty="0">
                <a:solidFill>
                  <a:prstClr val="black"/>
                </a:solidFill>
                <a:latin typeface="Segoe UI"/>
              </a:rPr>
              <a:t>12</a:t>
            </a:r>
            <a:r>
              <a:rPr lang="id-ID" sz="1600" b="1" dirty="0">
                <a:solidFill>
                  <a:prstClr val="black"/>
                </a:solidFill>
                <a:latin typeface="Segoe UI"/>
              </a:rPr>
              <a:t>7</a:t>
            </a:r>
            <a:r>
              <a:rPr lang="en-US" sz="1200" dirty="0">
                <a:solidFill>
                  <a:prstClr val="black"/>
                </a:solidFill>
                <a:latin typeface="Segoe UI"/>
              </a:rPr>
              <a:t> </a:t>
            </a:r>
            <a:r>
              <a:rPr lang="en-US" sz="1200" dirty="0" err="1">
                <a:solidFill>
                  <a:prstClr val="black"/>
                </a:solidFill>
                <a:latin typeface="Segoe UI"/>
              </a:rPr>
              <a:t>Lembaga</a:t>
            </a:r>
            <a:r>
              <a:rPr lang="en-US" sz="1200" dirty="0">
                <a:solidFill>
                  <a:prstClr val="black"/>
                </a:solidFill>
                <a:latin typeface="Segoe UI"/>
              </a:rPr>
              <a:t> </a:t>
            </a:r>
            <a:r>
              <a:rPr lang="en-US" sz="1200" dirty="0" err="1">
                <a:solidFill>
                  <a:prstClr val="black"/>
                </a:solidFill>
                <a:latin typeface="Segoe UI"/>
              </a:rPr>
              <a:t>Persiapan</a:t>
            </a:r>
            <a:r>
              <a:rPr lang="en-US" sz="1200" dirty="0">
                <a:solidFill>
                  <a:prstClr val="black"/>
                </a:solidFill>
                <a:latin typeface="Segoe UI"/>
              </a:rPr>
              <a:t> </a:t>
            </a:r>
            <a:r>
              <a:rPr lang="en-US" sz="1200" dirty="0" err="1">
                <a:solidFill>
                  <a:prstClr val="black"/>
                </a:solidFill>
                <a:latin typeface="Segoe UI"/>
              </a:rPr>
              <a:t>Mengakses</a:t>
            </a:r>
            <a:r>
              <a:rPr lang="en-US" sz="1200" dirty="0">
                <a:solidFill>
                  <a:prstClr val="black"/>
                </a:solidFill>
                <a:latin typeface="Segoe UI"/>
              </a:rPr>
              <a:t> Data </a:t>
            </a:r>
            <a:r>
              <a:rPr lang="en-US" sz="1200" dirty="0" err="1">
                <a:solidFill>
                  <a:prstClr val="black"/>
                </a:solidFill>
                <a:latin typeface="Segoe UI"/>
              </a:rPr>
              <a:t>Kependudukan</a:t>
            </a:r>
            <a:endParaRPr lang="en-US" sz="1200" dirty="0">
              <a:solidFill>
                <a:prstClr val="black"/>
              </a:solidFill>
              <a:latin typeface="Segoe UI"/>
            </a:endParaRPr>
          </a:p>
        </p:txBody>
      </p:sp>
      <p:sp>
        <p:nvSpPr>
          <p:cNvPr id="10" name="Flowchart: Off-page Connector 9"/>
          <p:cNvSpPr/>
          <p:nvPr/>
        </p:nvSpPr>
        <p:spPr>
          <a:xfrm>
            <a:off x="4928173" y="534949"/>
            <a:ext cx="3278017" cy="2786131"/>
          </a:xfrm>
          <a:prstGeom prst="flowChartOffpage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defTabSz="514350">
              <a:buFontTx/>
              <a:buAutoNum type="arabicPeriod"/>
            </a:pPr>
            <a:endParaRPr lang="en-US" sz="1200" dirty="0">
              <a:solidFill>
                <a:prstClr val="white"/>
              </a:solidFill>
              <a:latin typeface="Segoe UI"/>
            </a:endParaRPr>
          </a:p>
        </p:txBody>
      </p:sp>
      <p:sp>
        <p:nvSpPr>
          <p:cNvPr id="20" name="TextBox 19"/>
          <p:cNvSpPr txBox="1"/>
          <p:nvPr/>
        </p:nvSpPr>
        <p:spPr>
          <a:xfrm>
            <a:off x="6545716" y="1509259"/>
            <a:ext cx="1673856" cy="1631216"/>
          </a:xfrm>
          <a:prstGeom prst="rect">
            <a:avLst/>
          </a:prstGeom>
          <a:noFill/>
        </p:spPr>
        <p:txBody>
          <a:bodyPr wrap="none" rtlCol="0">
            <a:spAutoFit/>
          </a:bodyPr>
          <a:lstStyle/>
          <a:p>
            <a:pPr defTabSz="514350"/>
            <a:r>
              <a:rPr lang="en-US" sz="1000" dirty="0">
                <a:solidFill>
                  <a:prstClr val="white"/>
                </a:solidFill>
                <a:ea typeface="+mn-ea"/>
                <a:cs typeface="Arial" panose="020B0604020202020204" pitchFamily="34" charset="0"/>
              </a:rPr>
              <a:t>11. </a:t>
            </a:r>
            <a:r>
              <a:rPr lang="id-ID" sz="1000" dirty="0">
                <a:solidFill>
                  <a:prstClr val="white"/>
                </a:solidFill>
                <a:ea typeface="+mn-ea"/>
                <a:cs typeface="Arial" panose="020B0604020202020204" pitchFamily="34" charset="0"/>
              </a:rPr>
              <a:t>BANK BNI</a:t>
            </a:r>
            <a:endParaRPr lang="en-US" sz="1000" dirty="0">
              <a:solidFill>
                <a:prstClr val="white"/>
              </a:solidFill>
              <a:ea typeface="+mn-ea"/>
              <a:cs typeface="Arial" panose="020B0604020202020204" pitchFamily="34" charset="0"/>
            </a:endParaRPr>
          </a:p>
          <a:p>
            <a:pPr defTabSz="514350"/>
            <a:r>
              <a:rPr lang="en-US" sz="1000" dirty="0">
                <a:solidFill>
                  <a:prstClr val="white"/>
                </a:solidFill>
                <a:ea typeface="+mn-ea"/>
                <a:cs typeface="Arial" panose="020B0604020202020204" pitchFamily="34" charset="0"/>
              </a:rPr>
              <a:t>12. </a:t>
            </a:r>
            <a:r>
              <a:rPr lang="id-ID" sz="1000" dirty="0">
                <a:solidFill>
                  <a:prstClr val="white"/>
                </a:solidFill>
                <a:ea typeface="+mn-ea"/>
                <a:cs typeface="Arial" panose="020B0604020202020204" pitchFamily="34" charset="0"/>
              </a:rPr>
              <a:t>XL SELULER</a:t>
            </a:r>
            <a:endParaRPr lang="en-US" sz="1000" dirty="0">
              <a:solidFill>
                <a:prstClr val="white"/>
              </a:solidFill>
              <a:ea typeface="+mn-ea"/>
              <a:cs typeface="Arial" panose="020B0604020202020204" pitchFamily="34" charset="0"/>
            </a:endParaRPr>
          </a:p>
          <a:p>
            <a:pPr defTabSz="514350"/>
            <a:r>
              <a:rPr lang="en-US" sz="1000" dirty="0">
                <a:solidFill>
                  <a:prstClr val="white"/>
                </a:solidFill>
                <a:ea typeface="+mn-ea"/>
                <a:cs typeface="Arial" panose="020B0604020202020204" pitchFamily="34" charset="0"/>
              </a:rPr>
              <a:t>13. BANK </a:t>
            </a:r>
            <a:r>
              <a:rPr lang="id-ID" sz="1000" dirty="0">
                <a:solidFill>
                  <a:prstClr val="white"/>
                </a:solidFill>
                <a:ea typeface="+mn-ea"/>
                <a:cs typeface="Arial" panose="020B0604020202020204" pitchFamily="34" charset="0"/>
              </a:rPr>
              <a:t>DANAMON</a:t>
            </a:r>
            <a:endParaRPr lang="en-US" sz="1000" dirty="0">
              <a:solidFill>
                <a:prstClr val="white"/>
              </a:solidFill>
              <a:ea typeface="+mn-ea"/>
              <a:cs typeface="Arial" panose="020B0604020202020204" pitchFamily="34" charset="0"/>
            </a:endParaRPr>
          </a:p>
          <a:p>
            <a:pPr defTabSz="514350"/>
            <a:r>
              <a:rPr lang="id-ID" sz="1000" dirty="0">
                <a:solidFill>
                  <a:prstClr val="white"/>
                </a:solidFill>
                <a:ea typeface="+mn-ea"/>
                <a:cs typeface="Arial" panose="020B0604020202020204" pitchFamily="34" charset="0"/>
              </a:rPr>
              <a:t>14. BNP2TKI</a:t>
            </a:r>
            <a:endParaRPr lang="en-US" sz="1000" dirty="0">
              <a:solidFill>
                <a:prstClr val="white"/>
              </a:solidFill>
              <a:ea typeface="+mn-ea"/>
              <a:cs typeface="Arial" panose="020B0604020202020204" pitchFamily="34" charset="0"/>
            </a:endParaRPr>
          </a:p>
          <a:p>
            <a:pPr defTabSz="514350"/>
            <a:r>
              <a:rPr lang="en-US" sz="1000" dirty="0">
                <a:solidFill>
                  <a:prstClr val="white"/>
                </a:solidFill>
                <a:ea typeface="+mn-ea"/>
                <a:cs typeface="Arial" panose="020B0604020202020204" pitchFamily="34" charset="0"/>
              </a:rPr>
              <a:t>15. </a:t>
            </a:r>
            <a:r>
              <a:rPr lang="id-ID" sz="1000" dirty="0">
                <a:solidFill>
                  <a:prstClr val="white"/>
                </a:solidFill>
                <a:ea typeface="+mn-ea"/>
                <a:cs typeface="Arial" panose="020B0604020202020204" pitchFamily="34" charset="0"/>
              </a:rPr>
              <a:t>BANK MANDIRI</a:t>
            </a:r>
          </a:p>
          <a:p>
            <a:pPr defTabSz="514350"/>
            <a:r>
              <a:rPr lang="id-ID" sz="1000" dirty="0">
                <a:solidFill>
                  <a:prstClr val="white"/>
                </a:solidFill>
                <a:ea typeface="+mn-ea"/>
                <a:cs typeface="Arial" panose="020B0604020202020204" pitchFamily="34" charset="0"/>
              </a:rPr>
              <a:t>16. SMARTFREN</a:t>
            </a:r>
          </a:p>
          <a:p>
            <a:pPr defTabSz="514350"/>
            <a:r>
              <a:rPr lang="en-US" sz="1000" dirty="0">
                <a:solidFill>
                  <a:prstClr val="white"/>
                </a:solidFill>
                <a:ea typeface="+mn-ea"/>
                <a:cs typeface="Arial" panose="020B0604020202020204" pitchFamily="34" charset="0"/>
              </a:rPr>
              <a:t>1</a:t>
            </a:r>
            <a:r>
              <a:rPr lang="id-ID" sz="1000" dirty="0">
                <a:solidFill>
                  <a:prstClr val="white"/>
                </a:solidFill>
                <a:ea typeface="+mn-ea"/>
                <a:cs typeface="Arial" panose="020B0604020202020204" pitchFamily="34" charset="0"/>
              </a:rPr>
              <a:t>7</a:t>
            </a:r>
            <a:r>
              <a:rPr lang="en-US" sz="1000" dirty="0">
                <a:solidFill>
                  <a:prstClr val="white"/>
                </a:solidFill>
                <a:ea typeface="+mn-ea"/>
                <a:cs typeface="Arial" panose="020B0604020202020204" pitchFamily="34" charset="0"/>
              </a:rPr>
              <a:t>. </a:t>
            </a:r>
            <a:r>
              <a:rPr lang="id-ID" sz="1000" dirty="0">
                <a:solidFill>
                  <a:prstClr val="white"/>
                </a:solidFill>
                <a:ea typeface="+mn-ea"/>
                <a:cs typeface="Arial" panose="020B0604020202020204" pitchFamily="34" charset="0"/>
              </a:rPr>
              <a:t>PANSELNAS PAN RB</a:t>
            </a:r>
          </a:p>
          <a:p>
            <a:pPr defTabSz="514350"/>
            <a:r>
              <a:rPr lang="en-US" sz="1000" dirty="0">
                <a:solidFill>
                  <a:prstClr val="white"/>
                </a:solidFill>
                <a:ea typeface="+mn-ea"/>
                <a:cs typeface="Arial" panose="020B0604020202020204" pitchFamily="34" charset="0"/>
              </a:rPr>
              <a:t>18. </a:t>
            </a:r>
            <a:r>
              <a:rPr lang="id-ID" sz="1000" dirty="0">
                <a:solidFill>
                  <a:prstClr val="white"/>
                </a:solidFill>
                <a:ea typeface="+mn-ea"/>
                <a:cs typeface="Arial" panose="020B0604020202020204" pitchFamily="34" charset="0"/>
              </a:rPr>
              <a:t>ADIRA FINANCE</a:t>
            </a:r>
            <a:endParaRPr lang="en-US" sz="1000" dirty="0">
              <a:solidFill>
                <a:prstClr val="white"/>
              </a:solidFill>
              <a:ea typeface="+mn-ea"/>
              <a:cs typeface="Arial" panose="020B0604020202020204" pitchFamily="34" charset="0"/>
            </a:endParaRPr>
          </a:p>
          <a:p>
            <a:pPr defTabSz="514350"/>
            <a:r>
              <a:rPr lang="en-US" sz="1000" dirty="0">
                <a:solidFill>
                  <a:prstClr val="white"/>
                </a:solidFill>
                <a:ea typeface="+mn-ea"/>
                <a:cs typeface="Arial" panose="020B0604020202020204" pitchFamily="34" charset="0"/>
              </a:rPr>
              <a:t>19. </a:t>
            </a:r>
            <a:r>
              <a:rPr lang="id-ID" sz="1000" dirty="0">
                <a:solidFill>
                  <a:prstClr val="white"/>
                </a:solidFill>
                <a:ea typeface="+mn-ea"/>
                <a:cs typeface="Arial" panose="020B0604020202020204" pitchFamily="34" charset="0"/>
              </a:rPr>
              <a:t>DITJEN PAJAK</a:t>
            </a:r>
            <a:endParaRPr lang="en-US" sz="1000" dirty="0">
              <a:solidFill>
                <a:prstClr val="white"/>
              </a:solidFill>
              <a:ea typeface="+mn-ea"/>
              <a:cs typeface="Arial" panose="020B0604020202020204" pitchFamily="34" charset="0"/>
            </a:endParaRPr>
          </a:p>
          <a:p>
            <a:pPr defTabSz="514350"/>
            <a:r>
              <a:rPr lang="en-US" sz="1000" dirty="0">
                <a:solidFill>
                  <a:prstClr val="white"/>
                </a:solidFill>
                <a:ea typeface="+mn-ea"/>
                <a:cs typeface="Arial" panose="020B0604020202020204" pitchFamily="34" charset="0"/>
              </a:rPr>
              <a:t>20. </a:t>
            </a:r>
            <a:r>
              <a:rPr lang="id-ID" sz="1000" dirty="0">
                <a:solidFill>
                  <a:prstClr val="white"/>
                </a:solidFill>
                <a:ea typeface="+mn-ea"/>
                <a:cs typeface="Arial" panose="020B0604020202020204" pitchFamily="34" charset="0"/>
              </a:rPr>
              <a:t>TASPEN</a:t>
            </a:r>
            <a:endParaRPr lang="en-US" sz="1000" dirty="0">
              <a:solidFill>
                <a:prstClr val="white"/>
              </a:solidFill>
              <a:ea typeface="+mn-ea"/>
              <a:cs typeface="Arial" panose="020B0604020202020204" pitchFamily="34" charset="0"/>
            </a:endParaRPr>
          </a:p>
        </p:txBody>
      </p:sp>
      <p:sp>
        <p:nvSpPr>
          <p:cNvPr id="21" name="TextBox 20"/>
          <p:cNvSpPr txBox="1"/>
          <p:nvPr/>
        </p:nvSpPr>
        <p:spPr>
          <a:xfrm>
            <a:off x="5027554" y="1067641"/>
            <a:ext cx="2000869" cy="1785104"/>
          </a:xfrm>
          <a:prstGeom prst="rect">
            <a:avLst/>
          </a:prstGeom>
          <a:noFill/>
        </p:spPr>
        <p:txBody>
          <a:bodyPr wrap="none" rtlCol="0">
            <a:spAutoFit/>
          </a:bodyPr>
          <a:lstStyle/>
          <a:p>
            <a:pPr defTabSz="514350"/>
            <a:r>
              <a:rPr lang="en-US" sz="1000" dirty="0">
                <a:solidFill>
                  <a:prstClr val="white"/>
                </a:solidFill>
                <a:ea typeface="+mn-ea"/>
                <a:cs typeface="Arial" panose="020B0604020202020204" pitchFamily="34" charset="0"/>
              </a:rPr>
              <a:t>1.  BPJS KESEHATAN</a:t>
            </a:r>
          </a:p>
          <a:p>
            <a:pPr defTabSz="514350"/>
            <a:r>
              <a:rPr lang="en-US" sz="1000" dirty="0">
                <a:solidFill>
                  <a:prstClr val="white"/>
                </a:solidFill>
                <a:ea typeface="+mn-ea"/>
                <a:cs typeface="Arial" panose="020B0604020202020204" pitchFamily="34" charset="0"/>
              </a:rPr>
              <a:t>2.  BPJS KETENAGAKERJAAN</a:t>
            </a:r>
          </a:p>
          <a:p>
            <a:pPr defTabSz="514350"/>
            <a:r>
              <a:rPr lang="en-US" sz="1000" dirty="0">
                <a:solidFill>
                  <a:prstClr val="white"/>
                </a:solidFill>
                <a:ea typeface="+mn-ea"/>
                <a:cs typeface="Arial" panose="020B0604020202020204" pitchFamily="34" charset="0"/>
              </a:rPr>
              <a:t>3. BANK BRI</a:t>
            </a:r>
            <a:endParaRPr lang="id-ID" sz="1000" dirty="0">
              <a:solidFill>
                <a:prstClr val="white"/>
              </a:solidFill>
              <a:ea typeface="+mn-ea"/>
              <a:cs typeface="Arial" panose="020B0604020202020204" pitchFamily="34" charset="0"/>
            </a:endParaRPr>
          </a:p>
          <a:p>
            <a:pPr defTabSz="514350"/>
            <a:r>
              <a:rPr lang="en-US" sz="1000" dirty="0">
                <a:solidFill>
                  <a:prstClr val="white"/>
                </a:solidFill>
                <a:ea typeface="+mn-ea"/>
                <a:cs typeface="Arial" panose="020B0604020202020204" pitchFamily="34" charset="0"/>
              </a:rPr>
              <a:t>4. PANSELNAS CPNS</a:t>
            </a:r>
          </a:p>
          <a:p>
            <a:pPr defTabSz="514350"/>
            <a:r>
              <a:rPr lang="en-US" sz="1000" dirty="0">
                <a:solidFill>
                  <a:prstClr val="white"/>
                </a:solidFill>
                <a:ea typeface="+mn-ea"/>
                <a:cs typeface="Arial" panose="020B0604020202020204" pitchFamily="34" charset="0"/>
              </a:rPr>
              <a:t>5. TELKOMSEL</a:t>
            </a:r>
            <a:endParaRPr lang="id-ID" sz="1000" dirty="0">
              <a:solidFill>
                <a:prstClr val="white"/>
              </a:solidFill>
              <a:ea typeface="+mn-ea"/>
              <a:cs typeface="Arial" panose="020B0604020202020204" pitchFamily="34" charset="0"/>
            </a:endParaRPr>
          </a:p>
          <a:p>
            <a:pPr defTabSz="514350"/>
            <a:r>
              <a:rPr lang="en-US" sz="1000" dirty="0">
                <a:solidFill>
                  <a:prstClr val="white"/>
                </a:solidFill>
                <a:ea typeface="+mn-ea"/>
                <a:cs typeface="Arial" panose="020B0604020202020204" pitchFamily="34" charset="0"/>
              </a:rPr>
              <a:t>6. BANK BCA</a:t>
            </a:r>
            <a:endParaRPr lang="id-ID" sz="1000" dirty="0">
              <a:solidFill>
                <a:prstClr val="white"/>
              </a:solidFill>
              <a:ea typeface="+mn-ea"/>
              <a:cs typeface="Arial" panose="020B0604020202020204" pitchFamily="34" charset="0"/>
            </a:endParaRPr>
          </a:p>
          <a:p>
            <a:pPr defTabSz="514350"/>
            <a:r>
              <a:rPr lang="en-US" sz="1000" dirty="0">
                <a:solidFill>
                  <a:prstClr val="white"/>
                </a:solidFill>
                <a:ea typeface="+mn-ea"/>
                <a:cs typeface="Arial" panose="020B0604020202020204" pitchFamily="34" charset="0"/>
              </a:rPr>
              <a:t>7. </a:t>
            </a:r>
            <a:r>
              <a:rPr lang="id-ID" sz="1000" dirty="0">
                <a:solidFill>
                  <a:prstClr val="white"/>
                </a:solidFill>
                <a:ea typeface="+mn-ea"/>
                <a:cs typeface="Arial" panose="020B0604020202020204" pitchFamily="34" charset="0"/>
              </a:rPr>
              <a:t>BKN SSCN 2017</a:t>
            </a:r>
            <a:endParaRPr lang="en-US" sz="1000" dirty="0">
              <a:solidFill>
                <a:prstClr val="white"/>
              </a:solidFill>
              <a:ea typeface="+mn-ea"/>
              <a:cs typeface="Arial" panose="020B0604020202020204" pitchFamily="34" charset="0"/>
            </a:endParaRPr>
          </a:p>
          <a:p>
            <a:pPr defTabSz="514350"/>
            <a:r>
              <a:rPr lang="en-US" sz="1000" dirty="0">
                <a:solidFill>
                  <a:prstClr val="white"/>
                </a:solidFill>
                <a:ea typeface="+mn-ea"/>
                <a:cs typeface="Arial" panose="020B0604020202020204" pitchFamily="34" charset="0"/>
              </a:rPr>
              <a:t>8. KORLANTAS </a:t>
            </a:r>
            <a:r>
              <a:rPr lang="id-ID" sz="1000" dirty="0">
                <a:solidFill>
                  <a:prstClr val="white"/>
                </a:solidFill>
                <a:ea typeface="+mn-ea"/>
                <a:cs typeface="Arial" panose="020B0604020202020204" pitchFamily="34" charset="0"/>
              </a:rPr>
              <a:t>POLRI</a:t>
            </a:r>
            <a:endParaRPr lang="en-US" sz="1000" dirty="0">
              <a:solidFill>
                <a:prstClr val="white"/>
              </a:solidFill>
              <a:ea typeface="+mn-ea"/>
              <a:cs typeface="Arial" panose="020B0604020202020204" pitchFamily="34" charset="0"/>
            </a:endParaRPr>
          </a:p>
          <a:p>
            <a:pPr defTabSz="514350"/>
            <a:r>
              <a:rPr lang="en-US" sz="1000" dirty="0">
                <a:solidFill>
                  <a:prstClr val="white"/>
                </a:solidFill>
                <a:ea typeface="+mn-ea"/>
                <a:cs typeface="Arial" panose="020B0604020202020204" pitchFamily="34" charset="0"/>
              </a:rPr>
              <a:t>9. INDOSAT SELULAR</a:t>
            </a:r>
            <a:endParaRPr lang="id-ID" sz="1000" dirty="0">
              <a:solidFill>
                <a:prstClr val="white"/>
              </a:solidFill>
              <a:ea typeface="+mn-ea"/>
              <a:cs typeface="Arial" panose="020B0604020202020204" pitchFamily="34" charset="0"/>
            </a:endParaRPr>
          </a:p>
          <a:p>
            <a:pPr defTabSz="514350"/>
            <a:r>
              <a:rPr lang="en-US" sz="1000" dirty="0">
                <a:solidFill>
                  <a:prstClr val="white"/>
                </a:solidFill>
                <a:ea typeface="+mn-ea"/>
                <a:cs typeface="Arial" panose="020B0604020202020204" pitchFamily="34" charset="0"/>
              </a:rPr>
              <a:t>10. </a:t>
            </a:r>
            <a:r>
              <a:rPr lang="id-ID" sz="1000" dirty="0">
                <a:solidFill>
                  <a:prstClr val="white"/>
                </a:solidFill>
                <a:ea typeface="+mn-ea"/>
                <a:cs typeface="Arial" panose="020B0604020202020204" pitchFamily="34" charset="0"/>
              </a:rPr>
              <a:t>BPN</a:t>
            </a:r>
            <a:endParaRPr lang="en-US" sz="1000" dirty="0">
              <a:solidFill>
                <a:prstClr val="white"/>
              </a:solidFill>
              <a:ea typeface="+mn-ea"/>
              <a:cs typeface="Arial" panose="020B0604020202020204" pitchFamily="34" charset="0"/>
            </a:endParaRPr>
          </a:p>
          <a:p>
            <a:pPr defTabSz="514350"/>
            <a:endParaRPr lang="en-US" sz="1000" dirty="0">
              <a:solidFill>
                <a:prstClr val="white"/>
              </a:solidFill>
              <a:ea typeface="+mn-ea"/>
              <a:cs typeface="Arial" panose="020B0604020202020204" pitchFamily="34" charset="0"/>
            </a:endParaRPr>
          </a:p>
        </p:txBody>
      </p:sp>
      <p:sp>
        <p:nvSpPr>
          <p:cNvPr id="22" name="TextBox 21"/>
          <p:cNvSpPr txBox="1"/>
          <p:nvPr/>
        </p:nvSpPr>
        <p:spPr>
          <a:xfrm>
            <a:off x="5105386" y="671773"/>
            <a:ext cx="3078920" cy="307777"/>
          </a:xfrm>
          <a:prstGeom prst="rect">
            <a:avLst/>
          </a:prstGeom>
          <a:noFill/>
        </p:spPr>
        <p:txBody>
          <a:bodyPr wrap="none" rtlCol="0">
            <a:spAutoFit/>
          </a:bodyPr>
          <a:lstStyle/>
          <a:p>
            <a:pPr defTabSz="514350"/>
            <a:r>
              <a:rPr lang="en-US" sz="1400" b="1" dirty="0">
                <a:solidFill>
                  <a:prstClr val="white"/>
                </a:solidFill>
                <a:ea typeface="+mn-ea"/>
                <a:cs typeface="Arial" panose="020B0604020202020204" pitchFamily="34" charset="0"/>
              </a:rPr>
              <a:t>20 </a:t>
            </a:r>
            <a:r>
              <a:rPr lang="en-US" sz="1400" b="1" dirty="0" err="1">
                <a:solidFill>
                  <a:prstClr val="white"/>
                </a:solidFill>
                <a:ea typeface="+mn-ea"/>
                <a:cs typeface="Arial" panose="020B0604020202020204" pitchFamily="34" charset="0"/>
              </a:rPr>
              <a:t>Lembaga</a:t>
            </a:r>
            <a:r>
              <a:rPr lang="en-US" sz="1400" b="1" dirty="0">
                <a:solidFill>
                  <a:prstClr val="white"/>
                </a:solidFill>
                <a:ea typeface="+mn-ea"/>
                <a:cs typeface="Arial" panose="020B0604020202020204" pitchFamily="34" charset="0"/>
              </a:rPr>
              <a:t> </a:t>
            </a:r>
            <a:r>
              <a:rPr lang="en-US" sz="1400" b="1" dirty="0" err="1">
                <a:solidFill>
                  <a:prstClr val="white"/>
                </a:solidFill>
                <a:ea typeface="+mn-ea"/>
                <a:cs typeface="Arial" panose="020B0604020202020204" pitchFamily="34" charset="0"/>
              </a:rPr>
              <a:t>Akses</a:t>
            </a:r>
            <a:r>
              <a:rPr lang="en-US" sz="1400" b="1" dirty="0">
                <a:solidFill>
                  <a:prstClr val="white"/>
                </a:solidFill>
                <a:ea typeface="+mn-ea"/>
                <a:cs typeface="Arial" panose="020B0604020202020204" pitchFamily="34" charset="0"/>
              </a:rPr>
              <a:t> NIK </a:t>
            </a:r>
            <a:r>
              <a:rPr lang="en-US" sz="1400" b="1" dirty="0" err="1">
                <a:solidFill>
                  <a:prstClr val="white"/>
                </a:solidFill>
                <a:ea typeface="+mn-ea"/>
                <a:cs typeface="Arial" panose="020B0604020202020204" pitchFamily="34" charset="0"/>
              </a:rPr>
              <a:t>Terbanyak</a:t>
            </a:r>
            <a:endParaRPr lang="en-US" sz="1400" b="1" dirty="0">
              <a:solidFill>
                <a:prstClr val="white"/>
              </a:solidFill>
              <a:ea typeface="+mn-ea"/>
              <a:cs typeface="Arial" panose="020B0604020202020204" pitchFamily="34" charset="0"/>
            </a:endParaRPr>
          </a:p>
        </p:txBody>
      </p:sp>
      <p:cxnSp>
        <p:nvCxnSpPr>
          <p:cNvPr id="6" name="Straight Connector 5"/>
          <p:cNvCxnSpPr/>
          <p:nvPr/>
        </p:nvCxnSpPr>
        <p:spPr>
          <a:xfrm>
            <a:off x="5511139" y="3571606"/>
            <a:ext cx="152425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7035389" y="3571606"/>
            <a:ext cx="0" cy="15827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4313546" y="3033081"/>
            <a:ext cx="0" cy="24155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H="1">
            <a:off x="2805268" y="3044626"/>
            <a:ext cx="1508279" cy="1154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3747324" y="3991788"/>
            <a:ext cx="1279" cy="15359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H="1">
            <a:off x="2806547" y="4139906"/>
            <a:ext cx="948455"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4069166" y="3991785"/>
            <a:ext cx="0" cy="26773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37" name="Rounded Rectangle 36"/>
          <p:cNvSpPr/>
          <p:nvPr/>
        </p:nvSpPr>
        <p:spPr>
          <a:xfrm>
            <a:off x="4715300" y="4048124"/>
            <a:ext cx="1875345" cy="2683611"/>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r>
              <a:rPr lang="id-ID" sz="2800" b="1" dirty="0">
                <a:solidFill>
                  <a:srgbClr val="FF0000"/>
                </a:solidFill>
                <a:latin typeface="Segoe UI"/>
              </a:rPr>
              <a:t>3</a:t>
            </a:r>
            <a:r>
              <a:rPr lang="en-US" sz="2800" b="1" dirty="0">
                <a:solidFill>
                  <a:srgbClr val="FF0000"/>
                </a:solidFill>
                <a:latin typeface="Segoe UI"/>
              </a:rPr>
              <a:t>.</a:t>
            </a:r>
            <a:r>
              <a:rPr lang="id-ID" sz="2800" b="1" dirty="0">
                <a:solidFill>
                  <a:srgbClr val="FF0000"/>
                </a:solidFill>
                <a:latin typeface="Segoe UI"/>
              </a:rPr>
              <a:t>436</a:t>
            </a:r>
            <a:r>
              <a:rPr lang="en-US" sz="2800" dirty="0">
                <a:solidFill>
                  <a:prstClr val="black"/>
                </a:solidFill>
                <a:latin typeface="Segoe UI"/>
              </a:rPr>
              <a:t> </a:t>
            </a:r>
          </a:p>
          <a:p>
            <a:pPr algn="ctr" defTabSz="514350"/>
            <a:r>
              <a:rPr lang="id-ID" sz="1200" dirty="0">
                <a:solidFill>
                  <a:prstClr val="black"/>
                </a:solidFill>
                <a:latin typeface="Segoe UI"/>
              </a:rPr>
              <a:t>Jumlah Alat B</a:t>
            </a:r>
            <a:r>
              <a:rPr lang="en-US" sz="1200" dirty="0">
                <a:solidFill>
                  <a:prstClr val="black"/>
                </a:solidFill>
                <a:latin typeface="Segoe UI"/>
              </a:rPr>
              <a:t>aca KTP-El (Card Reader)</a:t>
            </a:r>
            <a:r>
              <a:rPr lang="id-ID" sz="1200" dirty="0">
                <a:solidFill>
                  <a:prstClr val="black"/>
                </a:solidFill>
                <a:latin typeface="Segoe UI"/>
              </a:rPr>
              <a:t> yang digunakan oleh Lembaga Pengguna</a:t>
            </a:r>
          </a:p>
          <a:p>
            <a:pPr algn="ctr" defTabSz="514350"/>
            <a:r>
              <a:rPr lang="id-ID" sz="2800" b="1" dirty="0">
                <a:solidFill>
                  <a:srgbClr val="FF0000"/>
                </a:solidFill>
                <a:latin typeface="Segoe UI"/>
              </a:rPr>
              <a:t>8.273 </a:t>
            </a:r>
          </a:p>
          <a:p>
            <a:pPr algn="ctr" defTabSz="514350"/>
            <a:r>
              <a:rPr lang="id-ID" sz="1200" dirty="0">
                <a:solidFill>
                  <a:prstClr val="black"/>
                </a:solidFill>
                <a:latin typeface="Segoe UI"/>
              </a:rPr>
              <a:t>alat baca KTP-el dalam proses diaktivasi</a:t>
            </a:r>
            <a:endParaRPr lang="en-US" sz="1200" dirty="0">
              <a:solidFill>
                <a:prstClr val="black"/>
              </a:solidFill>
              <a:latin typeface="Segoe UI"/>
            </a:endParaRPr>
          </a:p>
        </p:txBody>
      </p:sp>
      <p:sp>
        <p:nvSpPr>
          <p:cNvPr id="3" name="Slide Number Placeholder 2"/>
          <p:cNvSpPr>
            <a:spLocks noGrp="1"/>
          </p:cNvSpPr>
          <p:nvPr>
            <p:ph type="sldNum" sz="quarter" idx="12"/>
          </p:nvPr>
        </p:nvSpPr>
        <p:spPr>
          <a:xfrm>
            <a:off x="6685951" y="5725579"/>
            <a:ext cx="2457451" cy="273844"/>
          </a:xfrm>
        </p:spPr>
        <p:txBody>
          <a:bodyPr/>
          <a:lstStyle/>
          <a:p>
            <a:pPr defTabSz="514350"/>
            <a:fld id="{EBBDEEA7-15F5-42A0-864A-9626DE2BF994}" type="slidenum">
              <a:rPr lang="id-ID" altLang="en-US">
                <a:solidFill>
                  <a:srgbClr val="FFFF00"/>
                </a:solidFill>
                <a:ea typeface="+mn-ea"/>
                <a:cs typeface="Arial" panose="020B0604020202020204" pitchFamily="34" charset="0"/>
              </a:rPr>
              <a:pPr defTabSz="514350"/>
              <a:t>27</a:t>
            </a:fld>
            <a:endParaRPr lang="id-ID" altLang="en-US" dirty="0">
              <a:solidFill>
                <a:srgbClr val="FFFF00"/>
              </a:solidFill>
              <a:ea typeface="+mn-ea"/>
              <a:cs typeface="Arial" panose="020B0604020202020204" pitchFamily="34" charset="0"/>
            </a:endParaRPr>
          </a:p>
        </p:txBody>
      </p:sp>
      <p:cxnSp>
        <p:nvCxnSpPr>
          <p:cNvPr id="27" name="Straight Connector 26"/>
          <p:cNvCxnSpPr/>
          <p:nvPr/>
        </p:nvCxnSpPr>
        <p:spPr>
          <a:xfrm flipV="1">
            <a:off x="5511136" y="3690938"/>
            <a:ext cx="394364" cy="1009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a:off x="5900738" y="3690938"/>
            <a:ext cx="1177" cy="35242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5987422"/>
      </p:ext>
    </p:extLst>
  </p:cSld>
  <p:clrMapOvr>
    <a:masterClrMapping/>
  </p:clrMapOvr>
  <p:transition spd="slow">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7176"/>
          <p:cNvSpPr/>
          <p:nvPr/>
        </p:nvSpPr>
        <p:spPr>
          <a:xfrm>
            <a:off x="0" y="1405280"/>
            <a:ext cx="9144000" cy="4538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AU" sz="1700" b="0" i="0" u="none" strike="noStrike" kern="1200" cap="none" spc="0" normalizeH="0" baseline="0" noProof="0">
              <a:ln>
                <a:noFill/>
              </a:ln>
              <a:solidFill>
                <a:prstClr val="white"/>
              </a:solidFill>
              <a:effectLst/>
              <a:uLnTx/>
              <a:uFillTx/>
              <a:latin typeface="Calibri"/>
              <a:ea typeface="+mn-ea"/>
              <a:cs typeface="+mn-cs"/>
            </a:endParaRPr>
          </a:p>
        </p:txBody>
      </p:sp>
      <p:pic>
        <p:nvPicPr>
          <p:cNvPr id="13315" name="Picture 4" descr="http://apps.angkasapura2.co.id/AE_INFORMATION/AE_INFORMATION_PUBLIC_FILES/images/indonesia.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0252" r="15778" b="15065"/>
          <a:stretch/>
        </p:blipFill>
        <p:spPr bwMode="auto">
          <a:xfrm>
            <a:off x="76200" y="1371600"/>
            <a:ext cx="9008449" cy="450770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231" name="Rectangle 230" hidden="1"/>
          <p:cNvSpPr/>
          <p:nvPr/>
        </p:nvSpPr>
        <p:spPr>
          <a:xfrm>
            <a:off x="117475" y="1193800"/>
            <a:ext cx="8947150" cy="4373563"/>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a:ln>
                <a:noFill/>
              </a:ln>
              <a:solidFill>
                <a:prstClr val="white"/>
              </a:solidFill>
              <a:effectLst/>
              <a:uLnTx/>
              <a:uFillTx/>
              <a:latin typeface="Calibri"/>
              <a:ea typeface="+mn-ea"/>
              <a:cs typeface="+mn-cs"/>
            </a:endParaRPr>
          </a:p>
        </p:txBody>
      </p:sp>
      <p:sp>
        <p:nvSpPr>
          <p:cNvPr id="6" name="Oval 5"/>
          <p:cNvSpPr/>
          <p:nvPr/>
        </p:nvSpPr>
        <p:spPr>
          <a:xfrm>
            <a:off x="2673350" y="2193925"/>
            <a:ext cx="90488" cy="92075"/>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AU" sz="1700" b="0" i="0" u="none" strike="noStrike" kern="1200" cap="none" spc="0" normalizeH="0" baseline="0" noProof="0">
              <a:ln>
                <a:noFill/>
              </a:ln>
              <a:solidFill>
                <a:srgbClr val="FF0000"/>
              </a:solidFill>
              <a:effectLst/>
              <a:uLnTx/>
              <a:uFillTx/>
              <a:latin typeface="Calibri"/>
              <a:ea typeface="+mn-ea"/>
              <a:cs typeface="+mn-cs"/>
            </a:endParaRPr>
          </a:p>
        </p:txBody>
      </p:sp>
      <p:sp>
        <p:nvSpPr>
          <p:cNvPr id="7" name="Oval 6"/>
          <p:cNvSpPr/>
          <p:nvPr/>
        </p:nvSpPr>
        <p:spPr>
          <a:xfrm>
            <a:off x="2370138" y="4556125"/>
            <a:ext cx="92075" cy="92075"/>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AU" sz="1700" b="0" i="0" u="none" strike="noStrike" kern="1200" cap="none" spc="0" normalizeH="0" baseline="0" noProof="0">
              <a:ln>
                <a:noFill/>
              </a:ln>
              <a:solidFill>
                <a:prstClr val="white"/>
              </a:solidFill>
              <a:effectLst/>
              <a:uLnTx/>
              <a:uFillTx/>
              <a:latin typeface="Calibri"/>
              <a:ea typeface="+mn-ea"/>
              <a:cs typeface="+mn-cs"/>
            </a:endParaRPr>
          </a:p>
        </p:txBody>
      </p:sp>
      <p:sp>
        <p:nvSpPr>
          <p:cNvPr id="8" name="Oval 7"/>
          <p:cNvSpPr/>
          <p:nvPr/>
        </p:nvSpPr>
        <p:spPr>
          <a:xfrm>
            <a:off x="3481388" y="4784725"/>
            <a:ext cx="90487" cy="92075"/>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AU" sz="1700" b="0" i="0" u="none" strike="noStrike" kern="1200" cap="none" spc="0" normalizeH="0" baseline="0" noProof="0">
              <a:ln>
                <a:noFill/>
              </a:ln>
              <a:solidFill>
                <a:prstClr val="white"/>
              </a:solidFill>
              <a:effectLst/>
              <a:uLnTx/>
              <a:uFillTx/>
              <a:latin typeface="Calibri"/>
              <a:ea typeface="+mn-ea"/>
              <a:cs typeface="+mn-cs"/>
            </a:endParaRPr>
          </a:p>
        </p:txBody>
      </p:sp>
      <p:sp>
        <p:nvSpPr>
          <p:cNvPr id="15" name="Rectangle 14"/>
          <p:cNvSpPr/>
          <p:nvPr/>
        </p:nvSpPr>
        <p:spPr>
          <a:xfrm>
            <a:off x="2514600" y="2301438"/>
            <a:ext cx="681038" cy="1231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marL="0" marR="0" lvl="0" indent="0" algn="l"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Calibri"/>
                <a:ea typeface="+mn-ea"/>
                <a:cs typeface="+mn-cs"/>
              </a:rPr>
              <a:t>NATUNA</a:t>
            </a:r>
            <a:endParaRPr kumimoji="0" lang="en-US" sz="1000" b="1" i="0" u="none" strike="noStrike" kern="1200" cap="none" spc="0" normalizeH="0" baseline="0" noProof="0" dirty="0">
              <a:ln>
                <a:noFill/>
              </a:ln>
              <a:solidFill>
                <a:prstClr val="black"/>
              </a:solidFill>
              <a:effectLst/>
              <a:uLnTx/>
              <a:uFillTx/>
              <a:latin typeface="Calibri"/>
              <a:ea typeface="+mn-ea"/>
              <a:cs typeface="+mn-cs"/>
            </a:endParaRPr>
          </a:p>
        </p:txBody>
      </p:sp>
      <p:sp>
        <p:nvSpPr>
          <p:cNvPr id="17" name="Oval 16"/>
          <p:cNvSpPr/>
          <p:nvPr/>
        </p:nvSpPr>
        <p:spPr>
          <a:xfrm>
            <a:off x="6300788" y="2382609"/>
            <a:ext cx="90487" cy="92075"/>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AU" sz="1700" b="0" i="0" u="none" strike="noStrike" kern="1200" cap="none" spc="0" normalizeH="0" baseline="0" noProof="0">
              <a:ln>
                <a:noFill/>
              </a:ln>
              <a:solidFill>
                <a:prstClr val="white"/>
              </a:solidFill>
              <a:effectLst/>
              <a:uLnTx/>
              <a:uFillTx/>
              <a:latin typeface="Calibri"/>
              <a:ea typeface="+mn-ea"/>
              <a:cs typeface="+mn-cs"/>
            </a:endParaRPr>
          </a:p>
        </p:txBody>
      </p:sp>
      <p:sp>
        <p:nvSpPr>
          <p:cNvPr id="18" name="Oval 17"/>
          <p:cNvSpPr/>
          <p:nvPr/>
        </p:nvSpPr>
        <p:spPr>
          <a:xfrm>
            <a:off x="6405668" y="2636851"/>
            <a:ext cx="92075" cy="92075"/>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AU" sz="1700" b="0" i="0" u="none" strike="noStrike" kern="1200" cap="none" spc="0" normalizeH="0" baseline="0" noProof="0">
              <a:ln>
                <a:noFill/>
              </a:ln>
              <a:solidFill>
                <a:prstClr val="white"/>
              </a:solidFill>
              <a:effectLst/>
              <a:uLnTx/>
              <a:uFillTx/>
              <a:latin typeface="Calibri"/>
              <a:ea typeface="+mn-ea"/>
              <a:cs typeface="+mn-cs"/>
            </a:endParaRPr>
          </a:p>
        </p:txBody>
      </p:sp>
      <p:sp>
        <p:nvSpPr>
          <p:cNvPr id="30" name="Oval 29"/>
          <p:cNvSpPr/>
          <p:nvPr/>
        </p:nvSpPr>
        <p:spPr>
          <a:xfrm>
            <a:off x="8865294" y="4737779"/>
            <a:ext cx="92075" cy="90488"/>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AU" sz="1700" b="0" i="0" u="none" strike="noStrike" kern="1200" cap="none" spc="0" normalizeH="0" baseline="0" noProof="0">
              <a:ln>
                <a:noFill/>
              </a:ln>
              <a:solidFill>
                <a:prstClr val="white"/>
              </a:solidFill>
              <a:effectLst/>
              <a:uLnTx/>
              <a:uFillTx/>
              <a:latin typeface="Calibri"/>
              <a:ea typeface="+mn-ea"/>
              <a:cs typeface="+mn-cs"/>
            </a:endParaRPr>
          </a:p>
        </p:txBody>
      </p:sp>
      <p:sp>
        <p:nvSpPr>
          <p:cNvPr id="33" name="Rectangle 32"/>
          <p:cNvSpPr/>
          <p:nvPr/>
        </p:nvSpPr>
        <p:spPr>
          <a:xfrm>
            <a:off x="2062163" y="4449763"/>
            <a:ext cx="681037" cy="1222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marL="0" marR="0" lvl="0" indent="0" algn="ctr"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Calibri"/>
                <a:ea typeface="+mn-ea"/>
                <a:cs typeface="+mn-cs"/>
              </a:rPr>
              <a:t>TG PRIOK</a:t>
            </a:r>
          </a:p>
        </p:txBody>
      </p:sp>
      <p:sp>
        <p:nvSpPr>
          <p:cNvPr id="38" name="Oval 37"/>
          <p:cNvSpPr/>
          <p:nvPr/>
        </p:nvSpPr>
        <p:spPr>
          <a:xfrm>
            <a:off x="5054555" y="5204530"/>
            <a:ext cx="92075" cy="90487"/>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AU" sz="1700" b="0" i="0" u="none" strike="noStrike" kern="1200" cap="none" spc="0" normalizeH="0" baseline="0" noProof="0">
              <a:ln>
                <a:noFill/>
              </a:ln>
              <a:solidFill>
                <a:prstClr val="white"/>
              </a:solidFill>
              <a:effectLst/>
              <a:uLnTx/>
              <a:uFillTx/>
              <a:latin typeface="Calibri"/>
              <a:ea typeface="+mn-ea"/>
              <a:cs typeface="+mn-cs"/>
            </a:endParaRPr>
          </a:p>
        </p:txBody>
      </p:sp>
      <p:sp>
        <p:nvSpPr>
          <p:cNvPr id="39" name="Oval 38"/>
          <p:cNvSpPr/>
          <p:nvPr/>
        </p:nvSpPr>
        <p:spPr>
          <a:xfrm>
            <a:off x="4909223" y="5431968"/>
            <a:ext cx="92075" cy="92075"/>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AU" sz="1700" b="0" i="0" u="none" strike="noStrike" kern="1200" cap="none" spc="0" normalizeH="0" baseline="0" noProof="0">
              <a:ln>
                <a:noFill/>
              </a:ln>
              <a:solidFill>
                <a:prstClr val="white"/>
              </a:solidFill>
              <a:effectLst/>
              <a:uLnTx/>
              <a:uFillTx/>
              <a:latin typeface="Calibri"/>
              <a:ea typeface="+mn-ea"/>
              <a:cs typeface="+mn-cs"/>
            </a:endParaRPr>
          </a:p>
        </p:txBody>
      </p:sp>
      <p:sp>
        <p:nvSpPr>
          <p:cNvPr id="40" name="Oval 39"/>
          <p:cNvSpPr/>
          <p:nvPr/>
        </p:nvSpPr>
        <p:spPr>
          <a:xfrm>
            <a:off x="5533231" y="5019650"/>
            <a:ext cx="92075" cy="92075"/>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AU" sz="1700" b="0" i="0" u="none" strike="noStrike" kern="1200" cap="none" spc="0" normalizeH="0" baseline="0" noProof="0">
              <a:ln>
                <a:noFill/>
              </a:ln>
              <a:solidFill>
                <a:prstClr val="white"/>
              </a:solidFill>
              <a:effectLst/>
              <a:uLnTx/>
              <a:uFillTx/>
              <a:latin typeface="Calibri"/>
              <a:ea typeface="+mn-ea"/>
              <a:cs typeface="+mn-cs"/>
            </a:endParaRPr>
          </a:p>
        </p:txBody>
      </p:sp>
      <p:sp>
        <p:nvSpPr>
          <p:cNvPr id="42" name="Rectangle 41"/>
          <p:cNvSpPr/>
          <p:nvPr/>
        </p:nvSpPr>
        <p:spPr>
          <a:xfrm>
            <a:off x="4198023" y="5443309"/>
            <a:ext cx="681038" cy="1222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marL="0" marR="0" lvl="0" indent="0" algn="r"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Calibri"/>
                <a:ea typeface="+mn-ea"/>
                <a:cs typeface="+mn-cs"/>
              </a:rPr>
              <a:t>WAINGAPU</a:t>
            </a:r>
          </a:p>
        </p:txBody>
      </p:sp>
      <p:sp>
        <p:nvSpPr>
          <p:cNvPr id="43" name="Rectangle 42"/>
          <p:cNvSpPr/>
          <p:nvPr/>
        </p:nvSpPr>
        <p:spPr>
          <a:xfrm>
            <a:off x="4845050" y="5722801"/>
            <a:ext cx="682625" cy="1231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marL="0" marR="0" lvl="0" indent="0" algn="ctr"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Calibri"/>
                <a:ea typeface="+mn-ea"/>
                <a:cs typeface="+mn-cs"/>
              </a:rPr>
              <a:t>SABU</a:t>
            </a:r>
          </a:p>
        </p:txBody>
      </p:sp>
      <p:sp>
        <p:nvSpPr>
          <p:cNvPr id="44" name="Rectangle 43"/>
          <p:cNvSpPr/>
          <p:nvPr/>
        </p:nvSpPr>
        <p:spPr>
          <a:xfrm>
            <a:off x="5707302" y="5600396"/>
            <a:ext cx="392113" cy="1231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marL="0" marR="0" lvl="0" indent="0" algn="ctr"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Calibri"/>
                <a:ea typeface="+mn-ea"/>
                <a:cs typeface="+mn-cs"/>
              </a:rPr>
              <a:t>ROTE</a:t>
            </a:r>
          </a:p>
        </p:txBody>
      </p:sp>
      <p:sp>
        <p:nvSpPr>
          <p:cNvPr id="48" name="Rectangle 47"/>
          <p:cNvSpPr/>
          <p:nvPr/>
        </p:nvSpPr>
        <p:spPr>
          <a:xfrm>
            <a:off x="7123719" y="4978818"/>
            <a:ext cx="681037" cy="1231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marL="0" marR="0" lvl="0" indent="0" algn="l"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Calibri"/>
                <a:ea typeface="+mn-ea"/>
                <a:cs typeface="+mn-cs"/>
              </a:rPr>
              <a:t>SAUMLAKI</a:t>
            </a:r>
            <a:endParaRPr kumimoji="0" lang="en-US" sz="1000" b="1" i="0" u="none" strike="noStrike" kern="1200" cap="none" spc="0" normalizeH="0" baseline="0" noProof="0" dirty="0">
              <a:ln>
                <a:noFill/>
              </a:ln>
              <a:solidFill>
                <a:prstClr val="black"/>
              </a:solidFill>
              <a:effectLst/>
              <a:uLnTx/>
              <a:uFillTx/>
              <a:latin typeface="Calibri"/>
              <a:ea typeface="+mn-ea"/>
              <a:cs typeface="+mn-cs"/>
            </a:endParaRPr>
          </a:p>
        </p:txBody>
      </p:sp>
      <p:sp>
        <p:nvSpPr>
          <p:cNvPr id="62" name="Rectangle 61"/>
          <p:cNvSpPr/>
          <p:nvPr/>
        </p:nvSpPr>
        <p:spPr>
          <a:xfrm>
            <a:off x="6114663" y="2570772"/>
            <a:ext cx="682625" cy="123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marL="0" marR="0" lvl="0" indent="0" algn="l"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Calibri"/>
                <a:ea typeface="+mn-ea"/>
                <a:cs typeface="+mn-cs"/>
              </a:rPr>
              <a:t>TOBELO</a:t>
            </a:r>
          </a:p>
        </p:txBody>
      </p:sp>
      <p:sp>
        <p:nvSpPr>
          <p:cNvPr id="34" name="Rectangle 33"/>
          <p:cNvSpPr/>
          <p:nvPr/>
        </p:nvSpPr>
        <p:spPr>
          <a:xfrm>
            <a:off x="3352800" y="4648200"/>
            <a:ext cx="682625" cy="123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marL="0" marR="0" lvl="0" indent="0" algn="l"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Calibri"/>
                <a:ea typeface="+mn-ea"/>
                <a:cs typeface="+mn-cs"/>
              </a:rPr>
              <a:t>TG PERAK</a:t>
            </a:r>
          </a:p>
        </p:txBody>
      </p:sp>
      <p:sp>
        <p:nvSpPr>
          <p:cNvPr id="139" name="Rectangle 138"/>
          <p:cNvSpPr/>
          <p:nvPr/>
        </p:nvSpPr>
        <p:spPr>
          <a:xfrm>
            <a:off x="5410200" y="5114703"/>
            <a:ext cx="681038" cy="1231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marL="0" marR="0" lvl="0" indent="0" algn="l"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Calibri"/>
                <a:ea typeface="+mn-ea"/>
                <a:cs typeface="+mn-cs"/>
              </a:rPr>
              <a:t>KALABAHI</a:t>
            </a:r>
            <a:endParaRPr kumimoji="0" lang="en-US" sz="1000" b="1" i="0" u="none" strike="noStrike" kern="1200" cap="none" spc="0" normalizeH="0" baseline="0" noProof="0" dirty="0">
              <a:ln>
                <a:noFill/>
              </a:ln>
              <a:solidFill>
                <a:prstClr val="black"/>
              </a:solidFill>
              <a:effectLst/>
              <a:uLnTx/>
              <a:uFillTx/>
              <a:latin typeface="Calibri"/>
              <a:ea typeface="+mn-ea"/>
              <a:cs typeface="+mn-cs"/>
            </a:endParaRPr>
          </a:p>
        </p:txBody>
      </p:sp>
      <p:sp>
        <p:nvSpPr>
          <p:cNvPr id="145" name="Rectangle 144"/>
          <p:cNvSpPr/>
          <p:nvPr/>
        </p:nvSpPr>
        <p:spPr>
          <a:xfrm>
            <a:off x="6629400" y="5120044"/>
            <a:ext cx="284163" cy="1231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marL="0" marR="0" lvl="0" indent="0" algn="l"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Calibri"/>
                <a:ea typeface="+mn-ea"/>
                <a:cs typeface="+mn-cs"/>
              </a:rPr>
              <a:t>MOA</a:t>
            </a:r>
          </a:p>
        </p:txBody>
      </p:sp>
      <p:sp>
        <p:nvSpPr>
          <p:cNvPr id="151" name="Rectangle 150"/>
          <p:cNvSpPr/>
          <p:nvPr/>
        </p:nvSpPr>
        <p:spPr>
          <a:xfrm>
            <a:off x="4777580" y="5098084"/>
            <a:ext cx="569913" cy="123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marL="0" marR="0" lvl="0" indent="0" algn="l"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Calibri"/>
                <a:ea typeface="+mn-ea"/>
                <a:cs typeface="+mn-cs"/>
              </a:rPr>
              <a:t>LARANTUKA</a:t>
            </a:r>
          </a:p>
        </p:txBody>
      </p:sp>
      <p:sp>
        <p:nvSpPr>
          <p:cNvPr id="154" name="Oval 153"/>
          <p:cNvSpPr/>
          <p:nvPr/>
        </p:nvSpPr>
        <p:spPr>
          <a:xfrm>
            <a:off x="4775171" y="4408750"/>
            <a:ext cx="90487" cy="92075"/>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AU" sz="1700" b="0" i="0" u="none" strike="noStrike" kern="1200" cap="none" spc="0" normalizeH="0" baseline="0" noProof="0">
              <a:ln>
                <a:noFill/>
              </a:ln>
              <a:solidFill>
                <a:prstClr val="white"/>
              </a:solidFill>
              <a:effectLst/>
              <a:uLnTx/>
              <a:uFillTx/>
              <a:latin typeface="Calibri"/>
              <a:ea typeface="+mn-ea"/>
              <a:cs typeface="+mn-cs"/>
            </a:endParaRPr>
          </a:p>
        </p:txBody>
      </p:sp>
      <p:sp>
        <p:nvSpPr>
          <p:cNvPr id="156" name="Rectangle 155"/>
          <p:cNvSpPr/>
          <p:nvPr/>
        </p:nvSpPr>
        <p:spPr>
          <a:xfrm>
            <a:off x="4261643" y="4370159"/>
            <a:ext cx="515938" cy="1222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marL="0" marR="0" lvl="0" indent="0" algn="l"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Calibri"/>
                <a:ea typeface="+mn-ea"/>
                <a:cs typeface="+mn-cs"/>
              </a:rPr>
              <a:t>MAKASSAR</a:t>
            </a:r>
          </a:p>
        </p:txBody>
      </p:sp>
      <p:sp>
        <p:nvSpPr>
          <p:cNvPr id="158" name="Oval 157"/>
          <p:cNvSpPr/>
          <p:nvPr/>
        </p:nvSpPr>
        <p:spPr>
          <a:xfrm>
            <a:off x="5942373" y="2550645"/>
            <a:ext cx="90487" cy="92075"/>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AU" sz="1700" b="0" i="0" u="none" strike="noStrike" kern="1200" cap="none" spc="0" normalizeH="0" baseline="0" noProof="0">
              <a:ln>
                <a:noFill/>
              </a:ln>
              <a:solidFill>
                <a:prstClr val="white"/>
              </a:solidFill>
              <a:effectLst/>
              <a:uLnTx/>
              <a:uFillTx/>
              <a:latin typeface="Calibri"/>
              <a:ea typeface="+mn-ea"/>
              <a:cs typeface="+mn-cs"/>
            </a:endParaRPr>
          </a:p>
        </p:txBody>
      </p:sp>
      <p:sp>
        <p:nvSpPr>
          <p:cNvPr id="161" name="Rectangle 160"/>
          <p:cNvSpPr/>
          <p:nvPr/>
        </p:nvSpPr>
        <p:spPr>
          <a:xfrm>
            <a:off x="5410200" y="2590800"/>
            <a:ext cx="720725" cy="1231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marL="0" marR="0" lvl="0" indent="0" algn="ctr"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Calibri"/>
                <a:ea typeface="+mn-ea"/>
                <a:cs typeface="+mn-cs"/>
              </a:rPr>
              <a:t>TAHUNA</a:t>
            </a:r>
            <a:endParaRPr kumimoji="0" lang="en-US" sz="1000" b="1" i="0" u="none" strike="noStrike" kern="1200" cap="none" spc="0" normalizeH="0" baseline="0" noProof="0" dirty="0">
              <a:ln>
                <a:noFill/>
              </a:ln>
              <a:solidFill>
                <a:prstClr val="black"/>
              </a:solidFill>
              <a:effectLst/>
              <a:uLnTx/>
              <a:uFillTx/>
              <a:latin typeface="Calibri"/>
              <a:ea typeface="+mn-ea"/>
              <a:cs typeface="+mn-cs"/>
            </a:endParaRPr>
          </a:p>
        </p:txBody>
      </p:sp>
      <p:sp>
        <p:nvSpPr>
          <p:cNvPr id="168" name="Rectangle 167"/>
          <p:cNvSpPr/>
          <p:nvPr/>
        </p:nvSpPr>
        <p:spPr>
          <a:xfrm>
            <a:off x="6045201" y="2224444"/>
            <a:ext cx="565150" cy="1231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marL="0" marR="0" lvl="0" indent="0" algn="l"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Calibri"/>
                <a:ea typeface="+mn-ea"/>
                <a:cs typeface="+mn-cs"/>
              </a:rPr>
              <a:t>LIRUNG</a:t>
            </a:r>
            <a:endParaRPr kumimoji="0" lang="en-US" sz="1000" b="1" i="0" u="none" strike="noStrike" kern="1200" cap="none" spc="0" normalizeH="0" baseline="0" noProof="0" dirty="0">
              <a:ln>
                <a:noFill/>
              </a:ln>
              <a:solidFill>
                <a:prstClr val="black"/>
              </a:solidFill>
              <a:effectLst/>
              <a:uLnTx/>
              <a:uFillTx/>
              <a:latin typeface="Calibri"/>
              <a:ea typeface="+mn-ea"/>
              <a:cs typeface="+mn-cs"/>
            </a:endParaRPr>
          </a:p>
        </p:txBody>
      </p:sp>
      <p:sp>
        <p:nvSpPr>
          <p:cNvPr id="170" name="Oval 169"/>
          <p:cNvSpPr/>
          <p:nvPr/>
        </p:nvSpPr>
        <p:spPr>
          <a:xfrm>
            <a:off x="6553200" y="2497129"/>
            <a:ext cx="90487" cy="92075"/>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AU" sz="1700" b="0" i="0" u="none" strike="noStrike" kern="1200" cap="none" spc="0" normalizeH="0" baseline="0" noProof="0">
              <a:ln>
                <a:noFill/>
              </a:ln>
              <a:solidFill>
                <a:prstClr val="white"/>
              </a:solidFill>
              <a:effectLst/>
              <a:uLnTx/>
              <a:uFillTx/>
              <a:latin typeface="Calibri"/>
              <a:ea typeface="+mn-ea"/>
              <a:cs typeface="+mn-cs"/>
            </a:endParaRPr>
          </a:p>
        </p:txBody>
      </p:sp>
      <p:sp>
        <p:nvSpPr>
          <p:cNvPr id="173" name="Rectangle 172"/>
          <p:cNvSpPr/>
          <p:nvPr/>
        </p:nvSpPr>
        <p:spPr>
          <a:xfrm>
            <a:off x="6692901" y="2410967"/>
            <a:ext cx="587375" cy="1231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marL="0" marR="0" lvl="0" indent="0" algn="l"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Calibri"/>
                <a:ea typeface="+mn-ea"/>
                <a:cs typeface="+mn-cs"/>
              </a:rPr>
              <a:t>MOROTAI</a:t>
            </a:r>
            <a:endParaRPr kumimoji="0" lang="en-US" sz="1000" b="1" i="0" u="none" strike="noStrike" kern="1200" cap="none" spc="0" normalizeH="0" baseline="0" noProof="0" dirty="0">
              <a:ln>
                <a:noFill/>
              </a:ln>
              <a:solidFill>
                <a:prstClr val="black"/>
              </a:solidFill>
              <a:effectLst/>
              <a:uLnTx/>
              <a:uFillTx/>
              <a:latin typeface="Calibri"/>
              <a:ea typeface="+mn-ea"/>
              <a:cs typeface="+mn-cs"/>
            </a:endParaRPr>
          </a:p>
        </p:txBody>
      </p:sp>
      <p:sp>
        <p:nvSpPr>
          <p:cNvPr id="214" name="Freeform 213"/>
          <p:cNvSpPr/>
          <p:nvPr/>
        </p:nvSpPr>
        <p:spPr>
          <a:xfrm>
            <a:off x="5149801" y="5237674"/>
            <a:ext cx="100013" cy="3175"/>
          </a:xfrm>
          <a:custGeom>
            <a:avLst/>
            <a:gdLst>
              <a:gd name="connsiteX0" fmla="*/ 0 w 99301"/>
              <a:gd name="connsiteY0" fmla="*/ 0 h 4137"/>
              <a:gd name="connsiteX1" fmla="*/ 99301 w 99301"/>
              <a:gd name="connsiteY1" fmla="*/ 4137 h 4137"/>
            </a:gdLst>
            <a:ahLst/>
            <a:cxnLst>
              <a:cxn ang="0">
                <a:pos x="connsiteX0" y="connsiteY0"/>
              </a:cxn>
              <a:cxn ang="0">
                <a:pos x="connsiteX1" y="connsiteY1"/>
              </a:cxn>
            </a:cxnLst>
            <a:rect l="l" t="t" r="r" b="b"/>
            <a:pathLst>
              <a:path w="99301" h="4137">
                <a:moveTo>
                  <a:pt x="0" y="0"/>
                </a:moveTo>
                <a:lnTo>
                  <a:pt x="99301" y="4137"/>
                </a:lnTo>
              </a:path>
            </a:pathLst>
          </a:cu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a:ln>
                <a:noFill/>
              </a:ln>
              <a:solidFill>
                <a:prstClr val="white"/>
              </a:solidFill>
              <a:effectLst/>
              <a:uLnTx/>
              <a:uFillTx/>
              <a:latin typeface="Calibri"/>
              <a:ea typeface="+mn-ea"/>
              <a:cs typeface="+mn-cs"/>
            </a:endParaRPr>
          </a:p>
        </p:txBody>
      </p:sp>
      <p:sp>
        <p:nvSpPr>
          <p:cNvPr id="52" name="Rectangle 51"/>
          <p:cNvSpPr/>
          <p:nvPr/>
        </p:nvSpPr>
        <p:spPr>
          <a:xfrm>
            <a:off x="7231761" y="4352539"/>
            <a:ext cx="681038" cy="1381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marL="0" marR="0" lvl="0" indent="0" algn="ctr" defTabSz="914226"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prstClr val="black"/>
                </a:solidFill>
                <a:effectLst/>
                <a:uLnTx/>
                <a:uFillTx/>
                <a:latin typeface="Calibri"/>
                <a:ea typeface="+mn-ea"/>
                <a:cs typeface="+mn-cs"/>
              </a:rPr>
              <a:t>DOBO</a:t>
            </a:r>
          </a:p>
        </p:txBody>
      </p:sp>
      <p:sp>
        <p:nvSpPr>
          <p:cNvPr id="37" name="Oval 36"/>
          <p:cNvSpPr/>
          <p:nvPr/>
        </p:nvSpPr>
        <p:spPr>
          <a:xfrm>
            <a:off x="5238064" y="5207215"/>
            <a:ext cx="90488" cy="92075"/>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AU" sz="1700" b="0" i="0" u="none" strike="noStrike" kern="1200" cap="none" spc="0" normalizeH="0" baseline="0" noProof="0">
              <a:ln>
                <a:noFill/>
              </a:ln>
              <a:solidFill>
                <a:prstClr val="white"/>
              </a:solidFill>
              <a:effectLst/>
              <a:uLnTx/>
              <a:uFillTx/>
              <a:latin typeface="Calibri"/>
              <a:ea typeface="+mn-ea"/>
              <a:cs typeface="+mn-cs"/>
            </a:endParaRPr>
          </a:p>
        </p:txBody>
      </p:sp>
      <p:sp>
        <p:nvSpPr>
          <p:cNvPr id="45" name="Rectangle 44"/>
          <p:cNvSpPr/>
          <p:nvPr/>
        </p:nvSpPr>
        <p:spPr>
          <a:xfrm>
            <a:off x="5207794" y="5275968"/>
            <a:ext cx="681037" cy="1222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marL="0" marR="0" lvl="0" indent="0" algn="l"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Calibri"/>
                <a:ea typeface="+mn-ea"/>
                <a:cs typeface="+mn-cs"/>
              </a:rPr>
              <a:t>LEWOLEBA</a:t>
            </a:r>
          </a:p>
        </p:txBody>
      </p:sp>
      <p:sp>
        <p:nvSpPr>
          <p:cNvPr id="50" name="Rectangle 49"/>
          <p:cNvSpPr/>
          <p:nvPr/>
        </p:nvSpPr>
        <p:spPr>
          <a:xfrm>
            <a:off x="8312548" y="4970231"/>
            <a:ext cx="709612" cy="1231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marL="0" marR="0" lvl="0" indent="0" algn="ctr"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Calibri"/>
                <a:ea typeface="+mn-ea"/>
                <a:cs typeface="+mn-cs"/>
              </a:rPr>
              <a:t>MERAUKE</a:t>
            </a:r>
            <a:endParaRPr kumimoji="0" lang="en-US" sz="1000" b="1" i="0" u="none" strike="noStrike" kern="1200" cap="none" spc="0" normalizeH="0" baseline="0" noProof="0" dirty="0">
              <a:ln>
                <a:noFill/>
              </a:ln>
              <a:solidFill>
                <a:prstClr val="black"/>
              </a:solidFill>
              <a:effectLst/>
              <a:uLnTx/>
              <a:uFillTx/>
              <a:latin typeface="Calibri"/>
              <a:ea typeface="+mn-ea"/>
              <a:cs typeface="+mn-cs"/>
            </a:endParaRPr>
          </a:p>
        </p:txBody>
      </p:sp>
      <p:sp>
        <p:nvSpPr>
          <p:cNvPr id="138" name="TextBox 137"/>
          <p:cNvSpPr txBox="1"/>
          <p:nvPr/>
        </p:nvSpPr>
        <p:spPr>
          <a:xfrm>
            <a:off x="1089025" y="548680"/>
            <a:ext cx="6965950" cy="584775"/>
          </a:xfrm>
          <a:prstGeom prst="rect">
            <a:avLst/>
          </a:prstGeom>
          <a:solidFill>
            <a:schemeClr val="accent3"/>
          </a:solidFill>
        </p:spPr>
        <p:txBody>
          <a:bodyPr>
            <a:spAutoFit/>
          </a:bodyPr>
          <a:lstStyle>
            <a:defPPr>
              <a:defRPr lang="en-US"/>
            </a:defPPr>
            <a:lvl1pPr algn="ctr" fontAlgn="auto">
              <a:spcBef>
                <a:spcPts val="0"/>
              </a:spcBef>
              <a:spcAft>
                <a:spcPts val="0"/>
              </a:spcAft>
              <a:defRPr sz="2000" spc="-200">
                <a:latin typeface="Arial Black" panose="020B0A04020102020204" pitchFamily="34" charset="0"/>
                <a:cs typeface="+mn-cs"/>
              </a:defRPr>
            </a:lvl1pPr>
          </a:lstStyle>
          <a:p>
            <a:pPr marL="0" marR="0" lvl="0" indent="0" algn="ctr" defTabSz="914226"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TRAYEK</a:t>
            </a:r>
            <a:r>
              <a:rPr kumimoji="0" lang="id-ID" sz="1600" b="1"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 </a:t>
            </a:r>
            <a:r>
              <a:rPr kumimoji="0" lang="en-US" sz="1600" b="1"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 DAN RENCANA TRAYEK TOL LAUT</a:t>
            </a:r>
            <a:r>
              <a:rPr kumimoji="0" lang="id-ID" sz="1600" b="1"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 T</a:t>
            </a:r>
            <a:r>
              <a:rPr kumimoji="0" lang="en-US" sz="1600" b="1"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AHUN 2017</a:t>
            </a:r>
          </a:p>
          <a:p>
            <a:pPr marL="0" marR="0" lvl="0" indent="0" algn="ctr" defTabSz="914226"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DI KAWASAN PERBATASAN</a:t>
            </a:r>
          </a:p>
        </p:txBody>
      </p:sp>
      <p:sp>
        <p:nvSpPr>
          <p:cNvPr id="13484" name="TextBox 1"/>
          <p:cNvSpPr txBox="1">
            <a:spLocks noChangeArrowheads="1"/>
          </p:cNvSpPr>
          <p:nvPr/>
        </p:nvSpPr>
        <p:spPr bwMode="auto">
          <a:xfrm>
            <a:off x="177048" y="5061474"/>
            <a:ext cx="4545013"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226" rtl="0" eaLnBrk="1" fontAlgn="auto" latinLnBrk="0" hangingPunct="1">
              <a:lnSpc>
                <a:spcPct val="100000"/>
              </a:lnSpc>
              <a:spcBef>
                <a:spcPts val="600"/>
              </a:spcBef>
              <a:spcAft>
                <a:spcPts val="0"/>
              </a:spcAft>
              <a:buClrTx/>
              <a:buSzTx/>
              <a:buFontTx/>
              <a:buNone/>
              <a:tabLst/>
              <a:defRPr/>
            </a:pPr>
            <a:r>
              <a:rPr kumimoji="0" lang="id-ID" sz="1200" b="1" i="0" u="sng" strike="noStrike" kern="1200" cap="none" spc="0" normalizeH="0" baseline="0" noProof="0" dirty="0">
                <a:ln>
                  <a:noFill/>
                </a:ln>
                <a:solidFill>
                  <a:prstClr val="black"/>
                </a:solidFill>
                <a:effectLst/>
                <a:uLnTx/>
                <a:uFillTx/>
                <a:latin typeface="Franklin Gothic Medium" pitchFamily="34" charset="0"/>
                <a:ea typeface="+mn-ea"/>
                <a:cs typeface="Arial" panose="020B0604020202020204" pitchFamily="34" charset="0"/>
              </a:rPr>
              <a:t>Keterangan </a:t>
            </a:r>
            <a:r>
              <a:rPr kumimoji="0" lang="en-US" sz="1200" b="1" i="0" u="sng" strike="noStrike" kern="1200" cap="none" spc="0" normalizeH="0" baseline="0" noProof="0" dirty="0">
                <a:ln>
                  <a:noFill/>
                </a:ln>
                <a:solidFill>
                  <a:prstClr val="black"/>
                </a:solidFill>
                <a:effectLst/>
                <a:uLnTx/>
                <a:uFillTx/>
                <a:latin typeface="Franklin Gothic Medium" pitchFamily="34" charset="0"/>
                <a:ea typeface="+mn-ea"/>
                <a:cs typeface="Arial" panose="020B0604020202020204" pitchFamily="34" charset="0"/>
              </a:rPr>
              <a:t>:</a:t>
            </a:r>
          </a:p>
          <a:p>
            <a:pPr marL="0" marR="0" lvl="0" indent="0" algn="l" defTabSz="914226" rtl="0" eaLnBrk="1" fontAlgn="auto" latinLnBrk="0" hangingPunct="1">
              <a:lnSpc>
                <a:spcPct val="100000"/>
              </a:lnSpc>
              <a:spcBef>
                <a:spcPts val="60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Franklin Gothic Medium" pitchFamily="34" charset="0"/>
                <a:ea typeface="+mn-ea"/>
                <a:cs typeface="Arial" panose="020B0604020202020204" pitchFamily="34" charset="0"/>
              </a:rPr>
              <a:t>           : </a:t>
            </a:r>
            <a:r>
              <a:rPr kumimoji="0" lang="en-US" sz="1200" b="1" i="0" u="none" strike="noStrike" kern="1200" cap="none" spc="0" normalizeH="0" baseline="0" noProof="0" dirty="0" err="1">
                <a:ln>
                  <a:noFill/>
                </a:ln>
                <a:solidFill>
                  <a:prstClr val="black"/>
                </a:solidFill>
                <a:effectLst/>
                <a:uLnTx/>
                <a:uFillTx/>
                <a:latin typeface="Franklin Gothic Medium" pitchFamily="34" charset="0"/>
                <a:ea typeface="+mn-ea"/>
                <a:cs typeface="Arial" panose="020B0604020202020204" pitchFamily="34" charset="0"/>
              </a:rPr>
              <a:t>Trayek</a:t>
            </a:r>
            <a:r>
              <a:rPr kumimoji="0" lang="en-US" sz="1200" b="1" i="0" u="none" strike="noStrike" kern="1200" cap="none" spc="0" normalizeH="0" baseline="0" noProof="0" dirty="0">
                <a:ln>
                  <a:noFill/>
                </a:ln>
                <a:solidFill>
                  <a:prstClr val="black"/>
                </a:solidFill>
                <a:effectLst/>
                <a:uLnTx/>
                <a:uFillTx/>
                <a:latin typeface="Franklin Gothic Medium" pitchFamily="34" charset="0"/>
                <a:ea typeface="+mn-ea"/>
                <a:cs typeface="Arial" panose="020B0604020202020204" pitchFamily="34" charset="0"/>
              </a:rPr>
              <a:t> </a:t>
            </a:r>
            <a:r>
              <a:rPr kumimoji="0" lang="id-ID" sz="1200" b="1" i="0" u="none" strike="noStrike" kern="1200" cap="none" spc="0" normalizeH="0" baseline="0" noProof="0" dirty="0">
                <a:ln>
                  <a:noFill/>
                </a:ln>
                <a:solidFill>
                  <a:prstClr val="black"/>
                </a:solidFill>
                <a:effectLst/>
                <a:uLnTx/>
                <a:uFillTx/>
                <a:latin typeface="Franklin Gothic Medium" pitchFamily="34" charset="0"/>
                <a:ea typeface="+mn-ea"/>
                <a:cs typeface="Arial" panose="020B0604020202020204" pitchFamily="34" charset="0"/>
              </a:rPr>
              <a:t>Baru</a:t>
            </a:r>
            <a:endParaRPr kumimoji="0" lang="en-US" sz="1200" b="1" i="0" u="none" strike="noStrike" kern="1200" cap="none" spc="0" normalizeH="0" baseline="0" noProof="0" dirty="0">
              <a:ln>
                <a:noFill/>
              </a:ln>
              <a:solidFill>
                <a:prstClr val="black"/>
              </a:solidFill>
              <a:effectLst/>
              <a:uLnTx/>
              <a:uFillTx/>
              <a:latin typeface="Franklin Gothic Medium" pitchFamily="34" charset="0"/>
              <a:ea typeface="+mn-ea"/>
              <a:cs typeface="Arial" panose="020B0604020202020204" pitchFamily="34" charset="0"/>
            </a:endParaRPr>
          </a:p>
          <a:p>
            <a:pPr marL="0" marR="0" lvl="0" indent="0" algn="l" defTabSz="914226" rtl="0" eaLnBrk="1" fontAlgn="auto" latinLnBrk="0" hangingPunct="1">
              <a:lnSpc>
                <a:spcPct val="100000"/>
              </a:lnSpc>
              <a:spcBef>
                <a:spcPts val="60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Franklin Gothic Medium" pitchFamily="34" charset="0"/>
                <a:ea typeface="+mn-ea"/>
                <a:cs typeface="Arial" panose="020B0604020202020204" pitchFamily="34" charset="0"/>
              </a:rPr>
              <a:t>         </a:t>
            </a:r>
            <a:r>
              <a:rPr kumimoji="0" lang="id-ID" sz="1200" b="1" i="0" u="none" strike="noStrike" kern="1200" cap="none" spc="0" normalizeH="0" baseline="0" noProof="0" dirty="0">
                <a:ln>
                  <a:noFill/>
                </a:ln>
                <a:solidFill>
                  <a:prstClr val="black"/>
                </a:solidFill>
                <a:effectLst/>
                <a:uLnTx/>
                <a:uFillTx/>
                <a:latin typeface="Franklin Gothic Medium" pitchFamily="34" charset="0"/>
                <a:ea typeface="+mn-ea"/>
                <a:cs typeface="Arial" panose="020B0604020202020204" pitchFamily="34" charset="0"/>
              </a:rPr>
              <a:t> </a:t>
            </a:r>
            <a:r>
              <a:rPr kumimoji="0" lang="en-US" sz="1200" b="1" i="0" u="none" strike="noStrike" kern="1200" cap="none" spc="0" normalizeH="0" baseline="0" noProof="0" dirty="0">
                <a:ln>
                  <a:noFill/>
                </a:ln>
                <a:solidFill>
                  <a:prstClr val="black"/>
                </a:solidFill>
                <a:effectLst/>
                <a:uLnTx/>
                <a:uFillTx/>
                <a:latin typeface="Franklin Gothic Medium" pitchFamily="34" charset="0"/>
                <a:ea typeface="+mn-ea"/>
                <a:cs typeface="Arial" panose="020B0604020202020204" pitchFamily="34" charset="0"/>
              </a:rPr>
              <a:t> : </a:t>
            </a:r>
            <a:r>
              <a:rPr kumimoji="0" lang="en-US" sz="1200" b="1" i="0" u="none" strike="noStrike" kern="1200" cap="none" spc="0" normalizeH="0" baseline="0" noProof="0" dirty="0" err="1">
                <a:ln>
                  <a:noFill/>
                </a:ln>
                <a:solidFill>
                  <a:prstClr val="black"/>
                </a:solidFill>
                <a:effectLst/>
                <a:uLnTx/>
                <a:uFillTx/>
                <a:latin typeface="Franklin Gothic Medium" pitchFamily="34" charset="0"/>
                <a:ea typeface="+mn-ea"/>
                <a:cs typeface="Arial" panose="020B0604020202020204" pitchFamily="34" charset="0"/>
              </a:rPr>
              <a:t>Trayek</a:t>
            </a:r>
            <a:r>
              <a:rPr kumimoji="0" lang="en-US" sz="1200" b="1" i="0" u="none" strike="noStrike" kern="1200" cap="none" spc="0" normalizeH="0" baseline="0" noProof="0" dirty="0">
                <a:ln>
                  <a:noFill/>
                </a:ln>
                <a:solidFill>
                  <a:prstClr val="black"/>
                </a:solidFill>
                <a:effectLst/>
                <a:uLnTx/>
                <a:uFillTx/>
                <a:latin typeface="Franklin Gothic Medium" pitchFamily="34" charset="0"/>
                <a:ea typeface="+mn-ea"/>
                <a:cs typeface="Arial" panose="020B0604020202020204" pitchFamily="34" charset="0"/>
              </a:rPr>
              <a:t> </a:t>
            </a:r>
            <a:r>
              <a:rPr kumimoji="0" lang="id-ID" sz="1200" b="1" i="0" u="none" strike="noStrike" kern="1200" cap="none" spc="0" normalizeH="0" baseline="0" noProof="0" dirty="0">
                <a:ln>
                  <a:noFill/>
                </a:ln>
                <a:solidFill>
                  <a:prstClr val="black"/>
                </a:solidFill>
                <a:effectLst/>
                <a:uLnTx/>
                <a:uFillTx/>
                <a:latin typeface="Franklin Gothic Medium" pitchFamily="34" charset="0"/>
                <a:ea typeface="+mn-ea"/>
                <a:cs typeface="Arial" panose="020B0604020202020204" pitchFamily="34" charset="0"/>
              </a:rPr>
              <a:t>Lanjutan</a:t>
            </a:r>
          </a:p>
          <a:p>
            <a:pPr marL="0" marR="0" lvl="0" indent="0" algn="l" defTabSz="914226" rtl="0" eaLnBrk="1" fontAlgn="auto" latinLnBrk="0" hangingPunct="1">
              <a:lnSpc>
                <a:spcPct val="100000"/>
              </a:lnSpc>
              <a:spcBef>
                <a:spcPts val="600"/>
              </a:spcBef>
              <a:spcAft>
                <a:spcPts val="0"/>
              </a:spcAft>
              <a:buClrTx/>
              <a:buSzTx/>
              <a:buFontTx/>
              <a:buNone/>
              <a:tabLst/>
              <a:defRPr/>
            </a:pPr>
            <a:endParaRPr kumimoji="0" lang="id-ID" sz="1200" b="1" i="0" u="none" strike="noStrike" kern="1200" cap="none" spc="0" normalizeH="0" baseline="0" noProof="0" dirty="0">
              <a:ln>
                <a:noFill/>
              </a:ln>
              <a:solidFill>
                <a:prstClr val="black"/>
              </a:solidFill>
              <a:effectLst/>
              <a:uLnTx/>
              <a:uFillTx/>
              <a:latin typeface="Franklin Gothic Medium" pitchFamily="34" charset="0"/>
              <a:ea typeface="+mn-ea"/>
              <a:cs typeface="Arial" panose="020B0604020202020204" pitchFamily="34" charset="0"/>
            </a:endParaRPr>
          </a:p>
        </p:txBody>
      </p:sp>
      <p:sp>
        <p:nvSpPr>
          <p:cNvPr id="141" name="TextBox 140"/>
          <p:cNvSpPr txBox="1"/>
          <p:nvPr/>
        </p:nvSpPr>
        <p:spPr>
          <a:xfrm>
            <a:off x="534048" y="111973"/>
            <a:ext cx="8075904" cy="369332"/>
          </a:xfrm>
          <a:prstGeom prst="rect">
            <a:avLst/>
          </a:prstGeom>
          <a:solidFill>
            <a:schemeClr val="accent1">
              <a:lumMod val="40000"/>
              <a:lumOff val="60000"/>
            </a:schemeClr>
          </a:solidFill>
        </p:spPr>
        <p:txBody>
          <a:bodyPr wrap="square" rtlCol="0">
            <a:spAutoFit/>
          </a:bodyPr>
          <a:lstStyle/>
          <a:p>
            <a:pPr marL="0" marR="0" lvl="0" indent="0" algn="ctr" defTabSz="914226"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000066"/>
                </a:solidFill>
                <a:effectLst/>
                <a:uLnTx/>
                <a:uFillTx/>
                <a:latin typeface="Franklin Gothic Medium" panose="020B0603020102020204" pitchFamily="34" charset="0"/>
                <a:ea typeface="+mn-ea"/>
                <a:cs typeface="+mn-cs"/>
              </a:rPr>
              <a:t>KONEKTIVITAS</a:t>
            </a:r>
            <a:endParaRPr kumimoji="0" lang="id-ID" sz="1800" b="1" i="0" u="none" strike="noStrike" kern="0" cap="none" spc="0" normalizeH="0" baseline="0" noProof="0" dirty="0">
              <a:ln>
                <a:noFill/>
              </a:ln>
              <a:solidFill>
                <a:srgbClr val="000066"/>
              </a:solidFill>
              <a:effectLst/>
              <a:uLnTx/>
              <a:uFillTx/>
              <a:latin typeface="Franklin Gothic Medium" panose="020B0603020102020204" pitchFamily="34" charset="0"/>
              <a:ea typeface="+mn-ea"/>
              <a:cs typeface="+mn-cs"/>
            </a:endParaRPr>
          </a:p>
        </p:txBody>
      </p:sp>
      <p:sp>
        <p:nvSpPr>
          <p:cNvPr id="112" name="Oval 111"/>
          <p:cNvSpPr/>
          <p:nvPr/>
        </p:nvSpPr>
        <p:spPr>
          <a:xfrm>
            <a:off x="6709899" y="4997996"/>
            <a:ext cx="97722" cy="94992"/>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AU" sz="1700" b="0" i="0" u="none" strike="noStrike" kern="1200" cap="none" spc="0" normalizeH="0" baseline="0" noProof="0">
              <a:ln>
                <a:noFill/>
              </a:ln>
              <a:solidFill>
                <a:prstClr val="white"/>
              </a:solidFill>
              <a:effectLst/>
              <a:uLnTx/>
              <a:uFillTx/>
              <a:latin typeface="Calibri"/>
              <a:ea typeface="+mn-ea"/>
              <a:cs typeface="+mn-cs"/>
            </a:endParaRPr>
          </a:p>
        </p:txBody>
      </p:sp>
      <p:sp>
        <p:nvSpPr>
          <p:cNvPr id="114" name="Oval 113"/>
          <p:cNvSpPr/>
          <p:nvPr/>
        </p:nvSpPr>
        <p:spPr>
          <a:xfrm>
            <a:off x="7135851" y="4876293"/>
            <a:ext cx="95910" cy="76200"/>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AU" sz="1700" b="0" i="0" u="none" strike="noStrike" kern="1200" cap="none" spc="0" normalizeH="0" baseline="0" noProof="0">
              <a:ln>
                <a:noFill/>
              </a:ln>
              <a:solidFill>
                <a:prstClr val="white"/>
              </a:solidFill>
              <a:effectLst/>
              <a:uLnTx/>
              <a:uFillTx/>
              <a:latin typeface="Calibri"/>
              <a:ea typeface="+mn-ea"/>
              <a:cs typeface="+mn-cs"/>
            </a:endParaRPr>
          </a:p>
        </p:txBody>
      </p:sp>
      <p:sp>
        <p:nvSpPr>
          <p:cNvPr id="116" name="Oval 115"/>
          <p:cNvSpPr/>
          <p:nvPr/>
        </p:nvSpPr>
        <p:spPr>
          <a:xfrm>
            <a:off x="7680905" y="4482078"/>
            <a:ext cx="92075" cy="92075"/>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AU" sz="1700" b="0" i="0" u="none" strike="noStrike" kern="1200" cap="none" spc="0" normalizeH="0" baseline="0" noProof="0">
              <a:ln>
                <a:noFill/>
              </a:ln>
              <a:solidFill>
                <a:prstClr val="white"/>
              </a:solidFill>
              <a:effectLst/>
              <a:uLnTx/>
              <a:uFillTx/>
              <a:latin typeface="Calibri"/>
              <a:ea typeface="+mn-ea"/>
              <a:cs typeface="+mn-cs"/>
            </a:endParaRPr>
          </a:p>
        </p:txBody>
      </p:sp>
      <p:sp>
        <p:nvSpPr>
          <p:cNvPr id="121" name="Oval 120"/>
          <p:cNvSpPr/>
          <p:nvPr/>
        </p:nvSpPr>
        <p:spPr>
          <a:xfrm>
            <a:off x="5641614" y="5481670"/>
            <a:ext cx="90487" cy="92075"/>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AU" sz="1700" b="0" i="0" u="none" strike="noStrike" kern="1200" cap="none" spc="0" normalizeH="0" baseline="0" noProof="0">
              <a:ln>
                <a:noFill/>
              </a:ln>
              <a:solidFill>
                <a:prstClr val="white"/>
              </a:solidFill>
              <a:effectLst/>
              <a:uLnTx/>
              <a:uFillTx/>
              <a:latin typeface="Calibri"/>
              <a:ea typeface="+mn-ea"/>
              <a:cs typeface="+mn-cs"/>
            </a:endParaRPr>
          </a:p>
        </p:txBody>
      </p:sp>
      <p:sp>
        <p:nvSpPr>
          <p:cNvPr id="122" name="Oval 121"/>
          <p:cNvSpPr/>
          <p:nvPr/>
        </p:nvSpPr>
        <p:spPr>
          <a:xfrm>
            <a:off x="5208794" y="5634532"/>
            <a:ext cx="90487" cy="92075"/>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AU" sz="1700" b="0" i="0" u="none" strike="noStrike" kern="1200" cap="none" spc="0" normalizeH="0" baseline="0" noProof="0">
              <a:ln>
                <a:noFill/>
              </a:ln>
              <a:solidFill>
                <a:prstClr val="white"/>
              </a:solidFill>
              <a:effectLst/>
              <a:uLnTx/>
              <a:uFillTx/>
              <a:latin typeface="Calibri"/>
              <a:ea typeface="+mn-ea"/>
              <a:cs typeface="+mn-cs"/>
            </a:endParaRPr>
          </a:p>
        </p:txBody>
      </p:sp>
      <p:sp>
        <p:nvSpPr>
          <p:cNvPr id="131" name="Freeform 130"/>
          <p:cNvSpPr/>
          <p:nvPr/>
        </p:nvSpPr>
        <p:spPr>
          <a:xfrm>
            <a:off x="5566769" y="5027584"/>
            <a:ext cx="1234837" cy="192311"/>
          </a:xfrm>
          <a:custGeom>
            <a:avLst/>
            <a:gdLst>
              <a:gd name="connsiteX0" fmla="*/ 0 w 637184"/>
              <a:gd name="connsiteY0" fmla="*/ 50606 h 69835"/>
              <a:gd name="connsiteX1" fmla="*/ 314455 w 637184"/>
              <a:gd name="connsiteY1" fmla="*/ 67156 h 69835"/>
              <a:gd name="connsiteX2" fmla="*/ 525470 w 637184"/>
              <a:gd name="connsiteY2" fmla="*/ 956 h 69835"/>
              <a:gd name="connsiteX3" fmla="*/ 637184 w 637184"/>
              <a:gd name="connsiteY3" fmla="*/ 34056 h 69835"/>
              <a:gd name="connsiteX0" fmla="*/ 0 w 637184"/>
              <a:gd name="connsiteY0" fmla="*/ 21440 h 39434"/>
              <a:gd name="connsiteX1" fmla="*/ 314455 w 637184"/>
              <a:gd name="connsiteY1" fmla="*/ 37990 h 39434"/>
              <a:gd name="connsiteX2" fmla="*/ 591969 w 637184"/>
              <a:gd name="connsiteY2" fmla="*/ 34839 h 39434"/>
              <a:gd name="connsiteX3" fmla="*/ 637184 w 637184"/>
              <a:gd name="connsiteY3" fmla="*/ 4890 h 39434"/>
              <a:gd name="connsiteX0" fmla="*/ 0 w 679933"/>
              <a:gd name="connsiteY0" fmla="*/ 17145 h 35139"/>
              <a:gd name="connsiteX1" fmla="*/ 314455 w 679933"/>
              <a:gd name="connsiteY1" fmla="*/ 33695 h 35139"/>
              <a:gd name="connsiteX2" fmla="*/ 591969 w 679933"/>
              <a:gd name="connsiteY2" fmla="*/ 30544 h 35139"/>
              <a:gd name="connsiteX3" fmla="*/ 679933 w 679933"/>
              <a:gd name="connsiteY3" fmla="*/ 5324 h 35139"/>
            </a:gdLst>
            <a:ahLst/>
            <a:cxnLst>
              <a:cxn ang="0">
                <a:pos x="connsiteX0" y="connsiteY0"/>
              </a:cxn>
              <a:cxn ang="0">
                <a:pos x="connsiteX1" y="connsiteY1"/>
              </a:cxn>
              <a:cxn ang="0">
                <a:pos x="connsiteX2" y="connsiteY2"/>
              </a:cxn>
              <a:cxn ang="0">
                <a:pos x="connsiteX3" y="connsiteY3"/>
              </a:cxn>
            </a:cxnLst>
            <a:rect l="l" t="t" r="r" b="b"/>
            <a:pathLst>
              <a:path w="679933" h="35139">
                <a:moveTo>
                  <a:pt x="0" y="17145"/>
                </a:moveTo>
                <a:cubicBezTo>
                  <a:pt x="113438" y="29557"/>
                  <a:pt x="215794" y="31462"/>
                  <a:pt x="314455" y="33695"/>
                </a:cubicBezTo>
                <a:cubicBezTo>
                  <a:pt x="413116" y="35928"/>
                  <a:pt x="538181" y="36061"/>
                  <a:pt x="591969" y="30544"/>
                </a:cubicBezTo>
                <a:cubicBezTo>
                  <a:pt x="645757" y="25027"/>
                  <a:pt x="650970" y="-13985"/>
                  <a:pt x="679933" y="5324"/>
                </a:cubicBezTo>
              </a:path>
            </a:pathLst>
          </a:cu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a:ln>
                <a:noFill/>
              </a:ln>
              <a:solidFill>
                <a:prstClr val="white"/>
              </a:solidFill>
              <a:effectLst/>
              <a:uLnTx/>
              <a:uFillTx/>
              <a:latin typeface="Calibri"/>
              <a:ea typeface="+mn-ea"/>
              <a:cs typeface="+mn-cs"/>
            </a:endParaRPr>
          </a:p>
        </p:txBody>
      </p:sp>
      <p:sp>
        <p:nvSpPr>
          <p:cNvPr id="132" name="Freeform 131"/>
          <p:cNvSpPr/>
          <p:nvPr/>
        </p:nvSpPr>
        <p:spPr>
          <a:xfrm rot="21413600">
            <a:off x="3549168" y="4769597"/>
            <a:ext cx="2010653" cy="310923"/>
          </a:xfrm>
          <a:custGeom>
            <a:avLst/>
            <a:gdLst>
              <a:gd name="connsiteX0" fmla="*/ 0 w 2230143"/>
              <a:gd name="connsiteY0" fmla="*/ 0 h 140677"/>
              <a:gd name="connsiteX1" fmla="*/ 1381944 w 2230143"/>
              <a:gd name="connsiteY1" fmla="*/ 41376 h 140677"/>
              <a:gd name="connsiteX2" fmla="*/ 2230143 w 2230143"/>
              <a:gd name="connsiteY2" fmla="*/ 140677 h 140677"/>
            </a:gdLst>
            <a:ahLst/>
            <a:cxnLst>
              <a:cxn ang="0">
                <a:pos x="connsiteX0" y="connsiteY0"/>
              </a:cxn>
              <a:cxn ang="0">
                <a:pos x="connsiteX1" y="connsiteY1"/>
              </a:cxn>
              <a:cxn ang="0">
                <a:pos x="connsiteX2" y="connsiteY2"/>
              </a:cxn>
            </a:cxnLst>
            <a:rect l="l" t="t" r="r" b="b"/>
            <a:pathLst>
              <a:path w="2230143" h="140677">
                <a:moveTo>
                  <a:pt x="0" y="0"/>
                </a:moveTo>
                <a:cubicBezTo>
                  <a:pt x="505127" y="8965"/>
                  <a:pt x="1010254" y="17930"/>
                  <a:pt x="1381944" y="41376"/>
                </a:cubicBezTo>
                <a:cubicBezTo>
                  <a:pt x="1753634" y="64822"/>
                  <a:pt x="1991888" y="102749"/>
                  <a:pt x="2230143" y="140677"/>
                </a:cubicBezTo>
              </a:path>
            </a:pathLst>
          </a:cu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a:ln>
                <a:noFill/>
              </a:ln>
              <a:solidFill>
                <a:prstClr val="white"/>
              </a:solidFill>
              <a:effectLst/>
              <a:uLnTx/>
              <a:uFillTx/>
              <a:latin typeface="Calibri"/>
              <a:ea typeface="+mn-ea"/>
              <a:cs typeface="+mn-cs"/>
            </a:endParaRPr>
          </a:p>
        </p:txBody>
      </p:sp>
      <p:sp>
        <p:nvSpPr>
          <p:cNvPr id="135" name="Rectangle 134"/>
          <p:cNvSpPr/>
          <p:nvPr/>
        </p:nvSpPr>
        <p:spPr>
          <a:xfrm>
            <a:off x="3315051" y="5196966"/>
            <a:ext cx="681038" cy="1222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marL="0" marR="0" lvl="0" indent="0" algn="r"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Calibri"/>
                <a:ea typeface="+mn-ea"/>
                <a:cs typeface="+mn-cs"/>
              </a:rPr>
              <a:t>DOMPU</a:t>
            </a:r>
          </a:p>
        </p:txBody>
      </p:sp>
      <p:sp>
        <p:nvSpPr>
          <p:cNvPr id="140" name="Oval 139"/>
          <p:cNvSpPr/>
          <p:nvPr/>
        </p:nvSpPr>
        <p:spPr>
          <a:xfrm>
            <a:off x="3922410" y="5123909"/>
            <a:ext cx="92075" cy="90487"/>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AU" sz="1700" b="0" i="0" u="none" strike="noStrike" kern="1200" cap="none" spc="0" normalizeH="0" baseline="0" noProof="0">
              <a:ln>
                <a:noFill/>
              </a:ln>
              <a:solidFill>
                <a:prstClr val="white"/>
              </a:solidFill>
              <a:effectLst/>
              <a:uLnTx/>
              <a:uFillTx/>
              <a:latin typeface="Calibri"/>
              <a:ea typeface="+mn-ea"/>
              <a:cs typeface="+mn-cs"/>
            </a:endParaRPr>
          </a:p>
        </p:txBody>
      </p:sp>
      <p:cxnSp>
        <p:nvCxnSpPr>
          <p:cNvPr id="5" name="Straight Connector 4"/>
          <p:cNvCxnSpPr>
            <a:stCxn id="8" idx="5"/>
            <a:endCxn id="140" idx="1"/>
          </p:cNvCxnSpPr>
          <p:nvPr/>
        </p:nvCxnSpPr>
        <p:spPr>
          <a:xfrm>
            <a:off x="3558623" y="4863316"/>
            <a:ext cx="377271" cy="27384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43" name="Rectangle 142"/>
          <p:cNvSpPr/>
          <p:nvPr/>
        </p:nvSpPr>
        <p:spPr>
          <a:xfrm>
            <a:off x="4089481" y="5205556"/>
            <a:ext cx="681038" cy="1222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marL="0" marR="0" lvl="0" indent="0" algn="r"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Calibri"/>
                <a:ea typeface="+mn-ea"/>
                <a:cs typeface="+mn-cs"/>
              </a:rPr>
              <a:t>MAUMERE</a:t>
            </a:r>
          </a:p>
        </p:txBody>
      </p:sp>
      <p:sp>
        <p:nvSpPr>
          <p:cNvPr id="144" name="Oval 143"/>
          <p:cNvSpPr/>
          <p:nvPr/>
        </p:nvSpPr>
        <p:spPr>
          <a:xfrm>
            <a:off x="4556125" y="5102924"/>
            <a:ext cx="92075" cy="90487"/>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AU" sz="1700" b="0" i="0" u="none" strike="noStrike" kern="1200" cap="none" spc="0" normalizeH="0" baseline="0" noProof="0">
              <a:ln>
                <a:noFill/>
              </a:ln>
              <a:solidFill>
                <a:prstClr val="white"/>
              </a:solidFill>
              <a:effectLst/>
              <a:uLnTx/>
              <a:uFillTx/>
              <a:latin typeface="Calibri"/>
              <a:ea typeface="+mn-ea"/>
              <a:cs typeface="+mn-cs"/>
            </a:endParaRPr>
          </a:p>
        </p:txBody>
      </p:sp>
      <p:cxnSp>
        <p:nvCxnSpPr>
          <p:cNvPr id="146" name="Straight Connector 145"/>
          <p:cNvCxnSpPr/>
          <p:nvPr/>
        </p:nvCxnSpPr>
        <p:spPr>
          <a:xfrm flipV="1">
            <a:off x="3951769" y="5148168"/>
            <a:ext cx="620231" cy="2274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a:endCxn id="38" idx="0"/>
          </p:cNvCxnSpPr>
          <p:nvPr/>
        </p:nvCxnSpPr>
        <p:spPr>
          <a:xfrm>
            <a:off x="4621844" y="5168115"/>
            <a:ext cx="478749" cy="3641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a:off x="5112054" y="5242950"/>
            <a:ext cx="175196" cy="25831"/>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49" name="Freeform 148"/>
          <p:cNvSpPr/>
          <p:nvPr/>
        </p:nvSpPr>
        <p:spPr>
          <a:xfrm rot="1228755">
            <a:off x="5286762" y="5344876"/>
            <a:ext cx="412982" cy="105598"/>
          </a:xfrm>
          <a:custGeom>
            <a:avLst/>
            <a:gdLst>
              <a:gd name="connsiteX0" fmla="*/ 0 w 2230143"/>
              <a:gd name="connsiteY0" fmla="*/ 0 h 140677"/>
              <a:gd name="connsiteX1" fmla="*/ 1381944 w 2230143"/>
              <a:gd name="connsiteY1" fmla="*/ 41376 h 140677"/>
              <a:gd name="connsiteX2" fmla="*/ 2230143 w 2230143"/>
              <a:gd name="connsiteY2" fmla="*/ 140677 h 140677"/>
            </a:gdLst>
            <a:ahLst/>
            <a:cxnLst>
              <a:cxn ang="0">
                <a:pos x="connsiteX0" y="connsiteY0"/>
              </a:cxn>
              <a:cxn ang="0">
                <a:pos x="connsiteX1" y="connsiteY1"/>
              </a:cxn>
              <a:cxn ang="0">
                <a:pos x="connsiteX2" y="connsiteY2"/>
              </a:cxn>
            </a:cxnLst>
            <a:rect l="l" t="t" r="r" b="b"/>
            <a:pathLst>
              <a:path w="2230143" h="140677">
                <a:moveTo>
                  <a:pt x="0" y="0"/>
                </a:moveTo>
                <a:cubicBezTo>
                  <a:pt x="505127" y="8965"/>
                  <a:pt x="1010254" y="17930"/>
                  <a:pt x="1381944" y="41376"/>
                </a:cubicBezTo>
                <a:cubicBezTo>
                  <a:pt x="1753634" y="64822"/>
                  <a:pt x="1991888" y="102749"/>
                  <a:pt x="2230143" y="140677"/>
                </a:cubicBezTo>
              </a:path>
            </a:pathLst>
          </a:custGeom>
          <a:noFill/>
          <a:ln>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a:ln>
                <a:noFill/>
              </a:ln>
              <a:solidFill>
                <a:srgbClr val="FF0000"/>
              </a:solidFill>
              <a:effectLst/>
              <a:uLnTx/>
              <a:uFillTx/>
              <a:latin typeface="Calibri"/>
              <a:ea typeface="+mn-ea"/>
              <a:cs typeface="+mn-cs"/>
            </a:endParaRPr>
          </a:p>
        </p:txBody>
      </p:sp>
      <p:sp>
        <p:nvSpPr>
          <p:cNvPr id="150" name="Freeform 149"/>
          <p:cNvSpPr/>
          <p:nvPr/>
        </p:nvSpPr>
        <p:spPr>
          <a:xfrm rot="6868794">
            <a:off x="5338649" y="5479197"/>
            <a:ext cx="329283" cy="277215"/>
          </a:xfrm>
          <a:custGeom>
            <a:avLst/>
            <a:gdLst>
              <a:gd name="connsiteX0" fmla="*/ 0 w 2230143"/>
              <a:gd name="connsiteY0" fmla="*/ 0 h 140677"/>
              <a:gd name="connsiteX1" fmla="*/ 1381944 w 2230143"/>
              <a:gd name="connsiteY1" fmla="*/ 41376 h 140677"/>
              <a:gd name="connsiteX2" fmla="*/ 2230143 w 2230143"/>
              <a:gd name="connsiteY2" fmla="*/ 140677 h 140677"/>
            </a:gdLst>
            <a:ahLst/>
            <a:cxnLst>
              <a:cxn ang="0">
                <a:pos x="connsiteX0" y="connsiteY0"/>
              </a:cxn>
              <a:cxn ang="0">
                <a:pos x="connsiteX1" y="connsiteY1"/>
              </a:cxn>
              <a:cxn ang="0">
                <a:pos x="connsiteX2" y="connsiteY2"/>
              </a:cxn>
            </a:cxnLst>
            <a:rect l="l" t="t" r="r" b="b"/>
            <a:pathLst>
              <a:path w="2230143" h="140677">
                <a:moveTo>
                  <a:pt x="0" y="0"/>
                </a:moveTo>
                <a:cubicBezTo>
                  <a:pt x="505127" y="8965"/>
                  <a:pt x="1010254" y="17930"/>
                  <a:pt x="1381944" y="41376"/>
                </a:cubicBezTo>
                <a:cubicBezTo>
                  <a:pt x="1753634" y="64822"/>
                  <a:pt x="1991888" y="102749"/>
                  <a:pt x="2230143" y="140677"/>
                </a:cubicBezTo>
              </a:path>
            </a:pathLst>
          </a:custGeom>
          <a:noFill/>
          <a:ln>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a:ln>
                <a:noFill/>
              </a:ln>
              <a:solidFill>
                <a:prstClr val="white"/>
              </a:solidFill>
              <a:effectLst/>
              <a:uLnTx/>
              <a:uFillTx/>
              <a:latin typeface="Calibri"/>
              <a:ea typeface="+mn-ea"/>
              <a:cs typeface="+mn-cs"/>
            </a:endParaRPr>
          </a:p>
        </p:txBody>
      </p:sp>
      <p:sp>
        <p:nvSpPr>
          <p:cNvPr id="152" name="Freeform 151"/>
          <p:cNvSpPr/>
          <p:nvPr/>
        </p:nvSpPr>
        <p:spPr>
          <a:xfrm rot="10633368">
            <a:off x="4926810" y="5500188"/>
            <a:ext cx="329488" cy="215283"/>
          </a:xfrm>
          <a:custGeom>
            <a:avLst/>
            <a:gdLst>
              <a:gd name="connsiteX0" fmla="*/ 0 w 2230143"/>
              <a:gd name="connsiteY0" fmla="*/ 0 h 140677"/>
              <a:gd name="connsiteX1" fmla="*/ 1381944 w 2230143"/>
              <a:gd name="connsiteY1" fmla="*/ 41376 h 140677"/>
              <a:gd name="connsiteX2" fmla="*/ 2230143 w 2230143"/>
              <a:gd name="connsiteY2" fmla="*/ 140677 h 140677"/>
            </a:gdLst>
            <a:ahLst/>
            <a:cxnLst>
              <a:cxn ang="0">
                <a:pos x="connsiteX0" y="connsiteY0"/>
              </a:cxn>
              <a:cxn ang="0">
                <a:pos x="connsiteX1" y="connsiteY1"/>
              </a:cxn>
              <a:cxn ang="0">
                <a:pos x="connsiteX2" y="connsiteY2"/>
              </a:cxn>
            </a:cxnLst>
            <a:rect l="l" t="t" r="r" b="b"/>
            <a:pathLst>
              <a:path w="2230143" h="140677">
                <a:moveTo>
                  <a:pt x="0" y="0"/>
                </a:moveTo>
                <a:cubicBezTo>
                  <a:pt x="505127" y="8965"/>
                  <a:pt x="1010254" y="17930"/>
                  <a:pt x="1381944" y="41376"/>
                </a:cubicBezTo>
                <a:cubicBezTo>
                  <a:pt x="1753634" y="64822"/>
                  <a:pt x="1991888" y="102749"/>
                  <a:pt x="2230143" y="140677"/>
                </a:cubicBezTo>
              </a:path>
            </a:pathLst>
          </a:custGeom>
          <a:noFill/>
          <a:ln>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a:ln>
                <a:noFill/>
              </a:ln>
              <a:solidFill>
                <a:prstClr val="white"/>
              </a:solidFill>
              <a:effectLst/>
              <a:uLnTx/>
              <a:uFillTx/>
              <a:latin typeface="Calibri"/>
              <a:ea typeface="+mn-ea"/>
              <a:cs typeface="+mn-cs"/>
            </a:endParaRPr>
          </a:p>
        </p:txBody>
      </p:sp>
      <p:sp>
        <p:nvSpPr>
          <p:cNvPr id="153" name="Freeform 152"/>
          <p:cNvSpPr/>
          <p:nvPr/>
        </p:nvSpPr>
        <p:spPr>
          <a:xfrm>
            <a:off x="4614880" y="2426317"/>
            <a:ext cx="1305269" cy="2031948"/>
          </a:xfrm>
          <a:custGeom>
            <a:avLst/>
            <a:gdLst>
              <a:gd name="connsiteX0" fmla="*/ 0 w 1185566"/>
              <a:gd name="connsiteY0" fmla="*/ 1747837 h 1849933"/>
              <a:gd name="connsiteX1" fmla="*/ 85725 w 1185566"/>
              <a:gd name="connsiteY1" fmla="*/ 1824037 h 1849933"/>
              <a:gd name="connsiteX2" fmla="*/ 390525 w 1185566"/>
              <a:gd name="connsiteY2" fmla="*/ 1714500 h 1849933"/>
              <a:gd name="connsiteX3" fmla="*/ 728662 w 1185566"/>
              <a:gd name="connsiteY3" fmla="*/ 1828800 h 1849933"/>
              <a:gd name="connsiteX4" fmla="*/ 823912 w 1185566"/>
              <a:gd name="connsiteY4" fmla="*/ 1204912 h 1849933"/>
              <a:gd name="connsiteX5" fmla="*/ 957262 w 1185566"/>
              <a:gd name="connsiteY5" fmla="*/ 776287 h 1849933"/>
              <a:gd name="connsiteX6" fmla="*/ 1162050 w 1185566"/>
              <a:gd name="connsiteY6" fmla="*/ 366712 h 1849933"/>
              <a:gd name="connsiteX7" fmla="*/ 1181100 w 1185566"/>
              <a:gd name="connsiteY7" fmla="*/ 0 h 1849933"/>
              <a:gd name="connsiteX8" fmla="*/ 1181100 w 1185566"/>
              <a:gd name="connsiteY8" fmla="*/ 0 h 1849933"/>
              <a:gd name="connsiteX0" fmla="*/ 181721 w 1367287"/>
              <a:gd name="connsiteY0" fmla="*/ 1747837 h 1826719"/>
              <a:gd name="connsiteX1" fmla="*/ 267446 w 1367287"/>
              <a:gd name="connsiteY1" fmla="*/ 1824037 h 1826719"/>
              <a:gd name="connsiteX2" fmla="*/ 572246 w 1367287"/>
              <a:gd name="connsiteY2" fmla="*/ 1714500 h 1826719"/>
              <a:gd name="connsiteX3" fmla="*/ 6075 w 1367287"/>
              <a:gd name="connsiteY3" fmla="*/ 919670 h 1826719"/>
              <a:gd name="connsiteX4" fmla="*/ 1005633 w 1367287"/>
              <a:gd name="connsiteY4" fmla="*/ 1204912 h 1826719"/>
              <a:gd name="connsiteX5" fmla="*/ 1138983 w 1367287"/>
              <a:gd name="connsiteY5" fmla="*/ 776287 h 1826719"/>
              <a:gd name="connsiteX6" fmla="*/ 1343771 w 1367287"/>
              <a:gd name="connsiteY6" fmla="*/ 366712 h 1826719"/>
              <a:gd name="connsiteX7" fmla="*/ 1362821 w 1367287"/>
              <a:gd name="connsiteY7" fmla="*/ 0 h 1826719"/>
              <a:gd name="connsiteX8" fmla="*/ 1362821 w 1367287"/>
              <a:gd name="connsiteY8" fmla="*/ 0 h 1826719"/>
              <a:gd name="connsiteX0" fmla="*/ 241836 w 1427402"/>
              <a:gd name="connsiteY0" fmla="*/ 1747837 h 1845024"/>
              <a:gd name="connsiteX1" fmla="*/ 327561 w 1427402"/>
              <a:gd name="connsiteY1" fmla="*/ 1824037 h 1845024"/>
              <a:gd name="connsiteX2" fmla="*/ 119880 w 1427402"/>
              <a:gd name="connsiteY2" fmla="*/ 1363173 h 1845024"/>
              <a:gd name="connsiteX3" fmla="*/ 66190 w 1427402"/>
              <a:gd name="connsiteY3" fmla="*/ 919670 h 1845024"/>
              <a:gd name="connsiteX4" fmla="*/ 1065748 w 1427402"/>
              <a:gd name="connsiteY4" fmla="*/ 1204912 h 1845024"/>
              <a:gd name="connsiteX5" fmla="*/ 1199098 w 1427402"/>
              <a:gd name="connsiteY5" fmla="*/ 776287 h 1845024"/>
              <a:gd name="connsiteX6" fmla="*/ 1403886 w 1427402"/>
              <a:gd name="connsiteY6" fmla="*/ 366712 h 1845024"/>
              <a:gd name="connsiteX7" fmla="*/ 1422936 w 1427402"/>
              <a:gd name="connsiteY7" fmla="*/ 0 h 1845024"/>
              <a:gd name="connsiteX8" fmla="*/ 1422936 w 1427402"/>
              <a:gd name="connsiteY8" fmla="*/ 0 h 1845024"/>
              <a:gd name="connsiteX0" fmla="*/ 237611 w 1423177"/>
              <a:gd name="connsiteY0" fmla="*/ 1747837 h 1755350"/>
              <a:gd name="connsiteX1" fmla="*/ 187635 w 1423177"/>
              <a:gd name="connsiteY1" fmla="*/ 1588325 h 1755350"/>
              <a:gd name="connsiteX2" fmla="*/ 115655 w 1423177"/>
              <a:gd name="connsiteY2" fmla="*/ 1363173 h 1755350"/>
              <a:gd name="connsiteX3" fmla="*/ 61965 w 1423177"/>
              <a:gd name="connsiteY3" fmla="*/ 919670 h 1755350"/>
              <a:gd name="connsiteX4" fmla="*/ 1061523 w 1423177"/>
              <a:gd name="connsiteY4" fmla="*/ 1204912 h 1755350"/>
              <a:gd name="connsiteX5" fmla="*/ 1194873 w 1423177"/>
              <a:gd name="connsiteY5" fmla="*/ 776287 h 1755350"/>
              <a:gd name="connsiteX6" fmla="*/ 1399661 w 1423177"/>
              <a:gd name="connsiteY6" fmla="*/ 366712 h 1755350"/>
              <a:gd name="connsiteX7" fmla="*/ 1418711 w 1423177"/>
              <a:gd name="connsiteY7" fmla="*/ 0 h 1755350"/>
              <a:gd name="connsiteX8" fmla="*/ 1418711 w 1423177"/>
              <a:gd name="connsiteY8" fmla="*/ 0 h 1755350"/>
              <a:gd name="connsiteX0" fmla="*/ 222483 w 1423177"/>
              <a:gd name="connsiteY0" fmla="*/ 1662871 h 1675705"/>
              <a:gd name="connsiteX1" fmla="*/ 187635 w 1423177"/>
              <a:gd name="connsiteY1" fmla="*/ 1588325 h 1675705"/>
              <a:gd name="connsiteX2" fmla="*/ 115655 w 1423177"/>
              <a:gd name="connsiteY2" fmla="*/ 1363173 h 1675705"/>
              <a:gd name="connsiteX3" fmla="*/ 61965 w 1423177"/>
              <a:gd name="connsiteY3" fmla="*/ 919670 h 1675705"/>
              <a:gd name="connsiteX4" fmla="*/ 1061523 w 1423177"/>
              <a:gd name="connsiteY4" fmla="*/ 1204912 h 1675705"/>
              <a:gd name="connsiteX5" fmla="*/ 1194873 w 1423177"/>
              <a:gd name="connsiteY5" fmla="*/ 776287 h 1675705"/>
              <a:gd name="connsiteX6" fmla="*/ 1399661 w 1423177"/>
              <a:gd name="connsiteY6" fmla="*/ 366712 h 1675705"/>
              <a:gd name="connsiteX7" fmla="*/ 1418711 w 1423177"/>
              <a:gd name="connsiteY7" fmla="*/ 0 h 1675705"/>
              <a:gd name="connsiteX8" fmla="*/ 1418711 w 1423177"/>
              <a:gd name="connsiteY8" fmla="*/ 0 h 1675705"/>
              <a:gd name="connsiteX0" fmla="*/ 231424 w 1432118"/>
              <a:gd name="connsiteY0" fmla="*/ 1662871 h 1676705"/>
              <a:gd name="connsiteX1" fmla="*/ 196576 w 1432118"/>
              <a:gd name="connsiteY1" fmla="*/ 1588325 h 1676705"/>
              <a:gd name="connsiteX2" fmla="*/ 94430 w 1432118"/>
              <a:gd name="connsiteY2" fmla="*/ 1313284 h 1676705"/>
              <a:gd name="connsiteX3" fmla="*/ 70906 w 1432118"/>
              <a:gd name="connsiteY3" fmla="*/ 919670 h 1676705"/>
              <a:gd name="connsiteX4" fmla="*/ 1070464 w 1432118"/>
              <a:gd name="connsiteY4" fmla="*/ 1204912 h 1676705"/>
              <a:gd name="connsiteX5" fmla="*/ 1203814 w 1432118"/>
              <a:gd name="connsiteY5" fmla="*/ 776287 h 1676705"/>
              <a:gd name="connsiteX6" fmla="*/ 1408602 w 1432118"/>
              <a:gd name="connsiteY6" fmla="*/ 366712 h 1676705"/>
              <a:gd name="connsiteX7" fmla="*/ 1427652 w 1432118"/>
              <a:gd name="connsiteY7" fmla="*/ 0 h 1676705"/>
              <a:gd name="connsiteX8" fmla="*/ 1427652 w 1432118"/>
              <a:gd name="connsiteY8" fmla="*/ 0 h 1676705"/>
              <a:gd name="connsiteX0" fmla="*/ 235887 w 1436581"/>
              <a:gd name="connsiteY0" fmla="*/ 1662871 h 1676705"/>
              <a:gd name="connsiteX1" fmla="*/ 201039 w 1436581"/>
              <a:gd name="connsiteY1" fmla="*/ 1588325 h 1676705"/>
              <a:gd name="connsiteX2" fmla="*/ 98893 w 1436581"/>
              <a:gd name="connsiteY2" fmla="*/ 1313284 h 1676705"/>
              <a:gd name="connsiteX3" fmla="*/ 75369 w 1436581"/>
              <a:gd name="connsiteY3" fmla="*/ 919670 h 1676705"/>
              <a:gd name="connsiteX4" fmla="*/ 1074927 w 1436581"/>
              <a:gd name="connsiteY4" fmla="*/ 1204912 h 1676705"/>
              <a:gd name="connsiteX5" fmla="*/ 1208277 w 1436581"/>
              <a:gd name="connsiteY5" fmla="*/ 776287 h 1676705"/>
              <a:gd name="connsiteX6" fmla="*/ 1413065 w 1436581"/>
              <a:gd name="connsiteY6" fmla="*/ 366712 h 1676705"/>
              <a:gd name="connsiteX7" fmla="*/ 1432115 w 1436581"/>
              <a:gd name="connsiteY7" fmla="*/ 0 h 1676705"/>
              <a:gd name="connsiteX8" fmla="*/ 1432115 w 1436581"/>
              <a:gd name="connsiteY8" fmla="*/ 0 h 1676705"/>
              <a:gd name="connsiteX0" fmla="*/ 235887 w 1488919"/>
              <a:gd name="connsiteY0" fmla="*/ 1662871 h 1676705"/>
              <a:gd name="connsiteX1" fmla="*/ 201039 w 1488919"/>
              <a:gd name="connsiteY1" fmla="*/ 1588325 h 1676705"/>
              <a:gd name="connsiteX2" fmla="*/ 98893 w 1488919"/>
              <a:gd name="connsiteY2" fmla="*/ 1313284 h 1676705"/>
              <a:gd name="connsiteX3" fmla="*/ 75369 w 1488919"/>
              <a:gd name="connsiteY3" fmla="*/ 919670 h 1676705"/>
              <a:gd name="connsiteX4" fmla="*/ 1074927 w 1488919"/>
              <a:gd name="connsiteY4" fmla="*/ 1204912 h 1676705"/>
              <a:gd name="connsiteX5" fmla="*/ 479652 w 1488919"/>
              <a:gd name="connsiteY5" fmla="*/ 57845 h 1676705"/>
              <a:gd name="connsiteX6" fmla="*/ 1413065 w 1488919"/>
              <a:gd name="connsiteY6" fmla="*/ 366712 h 1676705"/>
              <a:gd name="connsiteX7" fmla="*/ 1432115 w 1488919"/>
              <a:gd name="connsiteY7" fmla="*/ 0 h 1676705"/>
              <a:gd name="connsiteX8" fmla="*/ 1432115 w 1488919"/>
              <a:gd name="connsiteY8" fmla="*/ 0 h 1676705"/>
              <a:gd name="connsiteX0" fmla="*/ 235887 w 1432115"/>
              <a:gd name="connsiteY0" fmla="*/ 1755695 h 1769529"/>
              <a:gd name="connsiteX1" fmla="*/ 201039 w 1432115"/>
              <a:gd name="connsiteY1" fmla="*/ 1681149 h 1769529"/>
              <a:gd name="connsiteX2" fmla="*/ 98893 w 1432115"/>
              <a:gd name="connsiteY2" fmla="*/ 1406108 h 1769529"/>
              <a:gd name="connsiteX3" fmla="*/ 75369 w 1432115"/>
              <a:gd name="connsiteY3" fmla="*/ 1012494 h 1769529"/>
              <a:gd name="connsiteX4" fmla="*/ 1074927 w 1432115"/>
              <a:gd name="connsiteY4" fmla="*/ 1297736 h 1769529"/>
              <a:gd name="connsiteX5" fmla="*/ 479652 w 1432115"/>
              <a:gd name="connsiteY5" fmla="*/ 150669 h 1769529"/>
              <a:gd name="connsiteX6" fmla="*/ 1015902 w 1432115"/>
              <a:gd name="connsiteY6" fmla="*/ 7337 h 1769529"/>
              <a:gd name="connsiteX7" fmla="*/ 1432115 w 1432115"/>
              <a:gd name="connsiteY7" fmla="*/ 92824 h 1769529"/>
              <a:gd name="connsiteX8" fmla="*/ 1432115 w 1432115"/>
              <a:gd name="connsiteY8" fmla="*/ 92824 h 1769529"/>
              <a:gd name="connsiteX0" fmla="*/ 235887 w 1432115"/>
              <a:gd name="connsiteY0" fmla="*/ 1863867 h 1877701"/>
              <a:gd name="connsiteX1" fmla="*/ 201039 w 1432115"/>
              <a:gd name="connsiteY1" fmla="*/ 1789321 h 1877701"/>
              <a:gd name="connsiteX2" fmla="*/ 98893 w 1432115"/>
              <a:gd name="connsiteY2" fmla="*/ 1514280 h 1877701"/>
              <a:gd name="connsiteX3" fmla="*/ 75369 w 1432115"/>
              <a:gd name="connsiteY3" fmla="*/ 1120666 h 1877701"/>
              <a:gd name="connsiteX4" fmla="*/ 1074927 w 1432115"/>
              <a:gd name="connsiteY4" fmla="*/ 1405908 h 1877701"/>
              <a:gd name="connsiteX5" fmla="*/ 479652 w 1432115"/>
              <a:gd name="connsiteY5" fmla="*/ 258841 h 1877701"/>
              <a:gd name="connsiteX6" fmla="*/ 1015902 w 1432115"/>
              <a:gd name="connsiteY6" fmla="*/ 115509 h 1877701"/>
              <a:gd name="connsiteX7" fmla="*/ 1432115 w 1432115"/>
              <a:gd name="connsiteY7" fmla="*/ 200996 h 1877701"/>
              <a:gd name="connsiteX8" fmla="*/ 1225818 w 1432115"/>
              <a:gd name="connsiteY8" fmla="*/ 0 h 1877701"/>
              <a:gd name="connsiteX0" fmla="*/ 235887 w 1346368"/>
              <a:gd name="connsiteY0" fmla="*/ 1863867 h 1877701"/>
              <a:gd name="connsiteX1" fmla="*/ 201039 w 1346368"/>
              <a:gd name="connsiteY1" fmla="*/ 1789321 h 1877701"/>
              <a:gd name="connsiteX2" fmla="*/ 98893 w 1346368"/>
              <a:gd name="connsiteY2" fmla="*/ 1514280 h 1877701"/>
              <a:gd name="connsiteX3" fmla="*/ 75369 w 1346368"/>
              <a:gd name="connsiteY3" fmla="*/ 1120666 h 1877701"/>
              <a:gd name="connsiteX4" fmla="*/ 1074927 w 1346368"/>
              <a:gd name="connsiteY4" fmla="*/ 1405908 h 1877701"/>
              <a:gd name="connsiteX5" fmla="*/ 479652 w 1346368"/>
              <a:gd name="connsiteY5" fmla="*/ 258841 h 1877701"/>
              <a:gd name="connsiteX6" fmla="*/ 1015902 w 1346368"/>
              <a:gd name="connsiteY6" fmla="*/ 115509 h 1877701"/>
              <a:gd name="connsiteX7" fmla="*/ 1346368 w 1346368"/>
              <a:gd name="connsiteY7" fmla="*/ 125668 h 1877701"/>
              <a:gd name="connsiteX8" fmla="*/ 1225818 w 1346368"/>
              <a:gd name="connsiteY8" fmla="*/ 0 h 1877701"/>
              <a:gd name="connsiteX0" fmla="*/ 235887 w 1346368"/>
              <a:gd name="connsiteY0" fmla="*/ 1756138 h 1769972"/>
              <a:gd name="connsiteX1" fmla="*/ 201039 w 1346368"/>
              <a:gd name="connsiteY1" fmla="*/ 1681592 h 1769972"/>
              <a:gd name="connsiteX2" fmla="*/ 98893 w 1346368"/>
              <a:gd name="connsiteY2" fmla="*/ 1406551 h 1769972"/>
              <a:gd name="connsiteX3" fmla="*/ 75369 w 1346368"/>
              <a:gd name="connsiteY3" fmla="*/ 1012937 h 1769972"/>
              <a:gd name="connsiteX4" fmla="*/ 1074927 w 1346368"/>
              <a:gd name="connsiteY4" fmla="*/ 1298179 h 1769972"/>
              <a:gd name="connsiteX5" fmla="*/ 479652 w 1346368"/>
              <a:gd name="connsiteY5" fmla="*/ 151112 h 1769972"/>
              <a:gd name="connsiteX6" fmla="*/ 1015902 w 1346368"/>
              <a:gd name="connsiteY6" fmla="*/ 7780 h 1769972"/>
              <a:gd name="connsiteX7" fmla="*/ 1346368 w 1346368"/>
              <a:gd name="connsiteY7" fmla="*/ 17939 h 1769972"/>
              <a:gd name="connsiteX0" fmla="*/ 235887 w 1346368"/>
              <a:gd name="connsiteY0" fmla="*/ 1773933 h 1787767"/>
              <a:gd name="connsiteX1" fmla="*/ 201039 w 1346368"/>
              <a:gd name="connsiteY1" fmla="*/ 1699387 h 1787767"/>
              <a:gd name="connsiteX2" fmla="*/ 98893 w 1346368"/>
              <a:gd name="connsiteY2" fmla="*/ 1424346 h 1787767"/>
              <a:gd name="connsiteX3" fmla="*/ 75369 w 1346368"/>
              <a:gd name="connsiteY3" fmla="*/ 1030732 h 1787767"/>
              <a:gd name="connsiteX4" fmla="*/ 1074927 w 1346368"/>
              <a:gd name="connsiteY4" fmla="*/ 1315974 h 1787767"/>
              <a:gd name="connsiteX5" fmla="*/ 479652 w 1346368"/>
              <a:gd name="connsiteY5" fmla="*/ 168907 h 1787767"/>
              <a:gd name="connsiteX6" fmla="*/ 960396 w 1346368"/>
              <a:gd name="connsiteY6" fmla="*/ 5475 h 1787767"/>
              <a:gd name="connsiteX7" fmla="*/ 1346368 w 1346368"/>
              <a:gd name="connsiteY7" fmla="*/ 35734 h 1787767"/>
              <a:gd name="connsiteX0" fmla="*/ 235887 w 1346368"/>
              <a:gd name="connsiteY0" fmla="*/ 1775924 h 1789758"/>
              <a:gd name="connsiteX1" fmla="*/ 201039 w 1346368"/>
              <a:gd name="connsiteY1" fmla="*/ 1701378 h 1789758"/>
              <a:gd name="connsiteX2" fmla="*/ 98893 w 1346368"/>
              <a:gd name="connsiteY2" fmla="*/ 1426337 h 1789758"/>
              <a:gd name="connsiteX3" fmla="*/ 75369 w 1346368"/>
              <a:gd name="connsiteY3" fmla="*/ 1032723 h 1789758"/>
              <a:gd name="connsiteX4" fmla="*/ 1074927 w 1346368"/>
              <a:gd name="connsiteY4" fmla="*/ 1317965 h 1789758"/>
              <a:gd name="connsiteX5" fmla="*/ 479652 w 1346368"/>
              <a:gd name="connsiteY5" fmla="*/ 170898 h 1789758"/>
              <a:gd name="connsiteX6" fmla="*/ 960396 w 1346368"/>
              <a:gd name="connsiteY6" fmla="*/ 7466 h 1789758"/>
              <a:gd name="connsiteX7" fmla="*/ 1346368 w 1346368"/>
              <a:gd name="connsiteY7" fmla="*/ 37725 h 1789758"/>
              <a:gd name="connsiteX0" fmla="*/ 172117 w 1282598"/>
              <a:gd name="connsiteY0" fmla="*/ 1768557 h 1782391"/>
              <a:gd name="connsiteX1" fmla="*/ 137269 w 1282598"/>
              <a:gd name="connsiteY1" fmla="*/ 1694011 h 1782391"/>
              <a:gd name="connsiteX2" fmla="*/ 35123 w 1282598"/>
              <a:gd name="connsiteY2" fmla="*/ 1418970 h 1782391"/>
              <a:gd name="connsiteX3" fmla="*/ 11599 w 1282598"/>
              <a:gd name="connsiteY3" fmla="*/ 1025356 h 1782391"/>
              <a:gd name="connsiteX4" fmla="*/ 146946 w 1282598"/>
              <a:gd name="connsiteY4" fmla="*/ 622455 h 1782391"/>
              <a:gd name="connsiteX5" fmla="*/ 415882 w 1282598"/>
              <a:gd name="connsiteY5" fmla="*/ 163531 h 1782391"/>
              <a:gd name="connsiteX6" fmla="*/ 896626 w 1282598"/>
              <a:gd name="connsiteY6" fmla="*/ 99 h 1782391"/>
              <a:gd name="connsiteX7" fmla="*/ 1282598 w 1282598"/>
              <a:gd name="connsiteY7" fmla="*/ 30358 h 1782391"/>
              <a:gd name="connsiteX0" fmla="*/ 143203 w 1253684"/>
              <a:gd name="connsiteY0" fmla="*/ 1768557 h 1782391"/>
              <a:gd name="connsiteX1" fmla="*/ 108355 w 1253684"/>
              <a:gd name="connsiteY1" fmla="*/ 1694011 h 1782391"/>
              <a:gd name="connsiteX2" fmla="*/ 6209 w 1253684"/>
              <a:gd name="connsiteY2" fmla="*/ 1418970 h 1782391"/>
              <a:gd name="connsiteX3" fmla="*/ 22865 w 1253684"/>
              <a:gd name="connsiteY3" fmla="*/ 1070861 h 1782391"/>
              <a:gd name="connsiteX4" fmla="*/ 118032 w 1253684"/>
              <a:gd name="connsiteY4" fmla="*/ 622455 h 1782391"/>
              <a:gd name="connsiteX5" fmla="*/ 386968 w 1253684"/>
              <a:gd name="connsiteY5" fmla="*/ 163531 h 1782391"/>
              <a:gd name="connsiteX6" fmla="*/ 867712 w 1253684"/>
              <a:gd name="connsiteY6" fmla="*/ 99 h 1782391"/>
              <a:gd name="connsiteX7" fmla="*/ 1253684 w 1253684"/>
              <a:gd name="connsiteY7" fmla="*/ 30358 h 1782391"/>
              <a:gd name="connsiteX0" fmla="*/ 126123 w 1236604"/>
              <a:gd name="connsiteY0" fmla="*/ 1768557 h 1781473"/>
              <a:gd name="connsiteX1" fmla="*/ 91275 w 1236604"/>
              <a:gd name="connsiteY1" fmla="*/ 1694011 h 1781473"/>
              <a:gd name="connsiteX2" fmla="*/ 19265 w 1236604"/>
              <a:gd name="connsiteY2" fmla="*/ 1464581 h 1781473"/>
              <a:gd name="connsiteX3" fmla="*/ 5785 w 1236604"/>
              <a:gd name="connsiteY3" fmla="*/ 1070861 h 1781473"/>
              <a:gd name="connsiteX4" fmla="*/ 100952 w 1236604"/>
              <a:gd name="connsiteY4" fmla="*/ 622455 h 1781473"/>
              <a:gd name="connsiteX5" fmla="*/ 369888 w 1236604"/>
              <a:gd name="connsiteY5" fmla="*/ 163531 h 1781473"/>
              <a:gd name="connsiteX6" fmla="*/ 850632 w 1236604"/>
              <a:gd name="connsiteY6" fmla="*/ 99 h 1781473"/>
              <a:gd name="connsiteX7" fmla="*/ 1236604 w 1236604"/>
              <a:gd name="connsiteY7" fmla="*/ 30358 h 1781473"/>
              <a:gd name="connsiteX0" fmla="*/ 126123 w 1236604"/>
              <a:gd name="connsiteY0" fmla="*/ 1855770 h 1868686"/>
              <a:gd name="connsiteX1" fmla="*/ 91275 w 1236604"/>
              <a:gd name="connsiteY1" fmla="*/ 1781224 h 1868686"/>
              <a:gd name="connsiteX2" fmla="*/ 19265 w 1236604"/>
              <a:gd name="connsiteY2" fmla="*/ 1551794 h 1868686"/>
              <a:gd name="connsiteX3" fmla="*/ 5785 w 1236604"/>
              <a:gd name="connsiteY3" fmla="*/ 1158074 h 1868686"/>
              <a:gd name="connsiteX4" fmla="*/ 100952 w 1236604"/>
              <a:gd name="connsiteY4" fmla="*/ 709668 h 1868686"/>
              <a:gd name="connsiteX5" fmla="*/ 369888 w 1236604"/>
              <a:gd name="connsiteY5" fmla="*/ 250744 h 1868686"/>
              <a:gd name="connsiteX6" fmla="*/ 891495 w 1236604"/>
              <a:gd name="connsiteY6" fmla="*/ 46 h 1868686"/>
              <a:gd name="connsiteX7" fmla="*/ 1236604 w 1236604"/>
              <a:gd name="connsiteY7" fmla="*/ 117571 h 1868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604" h="1868686">
                <a:moveTo>
                  <a:pt x="126123" y="1855770"/>
                </a:moveTo>
                <a:cubicBezTo>
                  <a:pt x="136442" y="1896648"/>
                  <a:pt x="109085" y="1831887"/>
                  <a:pt x="91275" y="1781224"/>
                </a:cubicBezTo>
                <a:cubicBezTo>
                  <a:pt x="73465" y="1730561"/>
                  <a:pt x="33513" y="1655652"/>
                  <a:pt x="19265" y="1551794"/>
                </a:cubicBezTo>
                <a:cubicBezTo>
                  <a:pt x="5017" y="1447936"/>
                  <a:pt x="-7829" y="1298428"/>
                  <a:pt x="5785" y="1158074"/>
                </a:cubicBezTo>
                <a:cubicBezTo>
                  <a:pt x="19400" y="1017720"/>
                  <a:pt x="40268" y="860890"/>
                  <a:pt x="100952" y="709668"/>
                </a:cubicBezTo>
                <a:cubicBezTo>
                  <a:pt x="161636" y="558446"/>
                  <a:pt x="238131" y="369014"/>
                  <a:pt x="369888" y="250744"/>
                </a:cubicBezTo>
                <a:cubicBezTo>
                  <a:pt x="501645" y="132474"/>
                  <a:pt x="717180" y="-2881"/>
                  <a:pt x="891495" y="46"/>
                </a:cubicBezTo>
                <a:cubicBezTo>
                  <a:pt x="1065810" y="2973"/>
                  <a:pt x="1236604" y="117571"/>
                  <a:pt x="1236604" y="117571"/>
                </a:cubicBezTo>
              </a:path>
            </a:pathLst>
          </a:custGeom>
          <a:noFill/>
          <a:ln>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dirty="0">
              <a:ln>
                <a:noFill/>
              </a:ln>
              <a:solidFill>
                <a:prstClr val="white"/>
              </a:solidFill>
              <a:effectLst/>
              <a:uLnTx/>
              <a:uFillTx/>
              <a:latin typeface="Calibri"/>
              <a:ea typeface="+mn-ea"/>
              <a:cs typeface="+mn-cs"/>
            </a:endParaRPr>
          </a:p>
        </p:txBody>
      </p:sp>
      <p:sp>
        <p:nvSpPr>
          <p:cNvPr id="155" name="Freeform 154"/>
          <p:cNvSpPr/>
          <p:nvPr/>
        </p:nvSpPr>
        <p:spPr>
          <a:xfrm rot="19941777">
            <a:off x="5927354" y="2327028"/>
            <a:ext cx="442818" cy="187494"/>
          </a:xfrm>
          <a:custGeom>
            <a:avLst/>
            <a:gdLst>
              <a:gd name="connsiteX0" fmla="*/ 0 w 438505"/>
              <a:gd name="connsiteY0" fmla="*/ 27979 h 55173"/>
              <a:gd name="connsiteX1" fmla="*/ 268542 w 438505"/>
              <a:gd name="connsiteY1" fmla="*/ 785 h 55173"/>
              <a:gd name="connsiteX2" fmla="*/ 438505 w 438505"/>
              <a:gd name="connsiteY2" fmla="*/ 55173 h 55173"/>
              <a:gd name="connsiteX0" fmla="*/ 0 w 438505"/>
              <a:gd name="connsiteY0" fmla="*/ 60459 h 87653"/>
              <a:gd name="connsiteX1" fmla="*/ 202888 w 438505"/>
              <a:gd name="connsiteY1" fmla="*/ 295 h 87653"/>
              <a:gd name="connsiteX2" fmla="*/ 438505 w 438505"/>
              <a:gd name="connsiteY2" fmla="*/ 87653 h 87653"/>
              <a:gd name="connsiteX0" fmla="*/ 0 w 481205"/>
              <a:gd name="connsiteY0" fmla="*/ 78064 h 87579"/>
              <a:gd name="connsiteX1" fmla="*/ 245588 w 481205"/>
              <a:gd name="connsiteY1" fmla="*/ 221 h 87579"/>
              <a:gd name="connsiteX2" fmla="*/ 481205 w 481205"/>
              <a:gd name="connsiteY2" fmla="*/ 87579 h 87579"/>
            </a:gdLst>
            <a:ahLst/>
            <a:cxnLst>
              <a:cxn ang="0">
                <a:pos x="connsiteX0" y="connsiteY0"/>
              </a:cxn>
              <a:cxn ang="0">
                <a:pos x="connsiteX1" y="connsiteY1"/>
              </a:cxn>
              <a:cxn ang="0">
                <a:pos x="connsiteX2" y="connsiteY2"/>
              </a:cxn>
            </a:cxnLst>
            <a:rect l="l" t="t" r="r" b="b"/>
            <a:pathLst>
              <a:path w="481205" h="87579">
                <a:moveTo>
                  <a:pt x="0" y="78064"/>
                </a:moveTo>
                <a:cubicBezTo>
                  <a:pt x="97729" y="62201"/>
                  <a:pt x="172504" y="-4311"/>
                  <a:pt x="245588" y="221"/>
                </a:cubicBezTo>
                <a:cubicBezTo>
                  <a:pt x="318672" y="4753"/>
                  <a:pt x="432765" y="62651"/>
                  <a:pt x="481205" y="87579"/>
                </a:cubicBezTo>
              </a:path>
            </a:pathLst>
          </a:custGeom>
          <a:noFill/>
          <a:ln>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a:ln>
                <a:noFill/>
              </a:ln>
              <a:solidFill>
                <a:prstClr val="white"/>
              </a:solidFill>
              <a:effectLst/>
              <a:uLnTx/>
              <a:uFillTx/>
              <a:latin typeface="Calibri"/>
              <a:ea typeface="+mn-ea"/>
              <a:cs typeface="+mn-cs"/>
            </a:endParaRPr>
          </a:p>
        </p:txBody>
      </p:sp>
      <p:sp>
        <p:nvSpPr>
          <p:cNvPr id="160" name="Freeform 159"/>
          <p:cNvSpPr/>
          <p:nvPr/>
        </p:nvSpPr>
        <p:spPr>
          <a:xfrm>
            <a:off x="2266596" y="2143559"/>
            <a:ext cx="409848" cy="2428442"/>
          </a:xfrm>
          <a:custGeom>
            <a:avLst/>
            <a:gdLst>
              <a:gd name="connsiteX0" fmla="*/ 0 w 1185566"/>
              <a:gd name="connsiteY0" fmla="*/ 1747837 h 1849933"/>
              <a:gd name="connsiteX1" fmla="*/ 85725 w 1185566"/>
              <a:gd name="connsiteY1" fmla="*/ 1824037 h 1849933"/>
              <a:gd name="connsiteX2" fmla="*/ 390525 w 1185566"/>
              <a:gd name="connsiteY2" fmla="*/ 1714500 h 1849933"/>
              <a:gd name="connsiteX3" fmla="*/ 728662 w 1185566"/>
              <a:gd name="connsiteY3" fmla="*/ 1828800 h 1849933"/>
              <a:gd name="connsiteX4" fmla="*/ 823912 w 1185566"/>
              <a:gd name="connsiteY4" fmla="*/ 1204912 h 1849933"/>
              <a:gd name="connsiteX5" fmla="*/ 957262 w 1185566"/>
              <a:gd name="connsiteY5" fmla="*/ 776287 h 1849933"/>
              <a:gd name="connsiteX6" fmla="*/ 1162050 w 1185566"/>
              <a:gd name="connsiteY6" fmla="*/ 366712 h 1849933"/>
              <a:gd name="connsiteX7" fmla="*/ 1181100 w 1185566"/>
              <a:gd name="connsiteY7" fmla="*/ 0 h 1849933"/>
              <a:gd name="connsiteX8" fmla="*/ 1181100 w 1185566"/>
              <a:gd name="connsiteY8" fmla="*/ 0 h 1849933"/>
              <a:gd name="connsiteX0" fmla="*/ 181721 w 1367287"/>
              <a:gd name="connsiteY0" fmla="*/ 1747837 h 1826719"/>
              <a:gd name="connsiteX1" fmla="*/ 267446 w 1367287"/>
              <a:gd name="connsiteY1" fmla="*/ 1824037 h 1826719"/>
              <a:gd name="connsiteX2" fmla="*/ 572246 w 1367287"/>
              <a:gd name="connsiteY2" fmla="*/ 1714500 h 1826719"/>
              <a:gd name="connsiteX3" fmla="*/ 6075 w 1367287"/>
              <a:gd name="connsiteY3" fmla="*/ 919670 h 1826719"/>
              <a:gd name="connsiteX4" fmla="*/ 1005633 w 1367287"/>
              <a:gd name="connsiteY4" fmla="*/ 1204912 h 1826719"/>
              <a:gd name="connsiteX5" fmla="*/ 1138983 w 1367287"/>
              <a:gd name="connsiteY5" fmla="*/ 776287 h 1826719"/>
              <a:gd name="connsiteX6" fmla="*/ 1343771 w 1367287"/>
              <a:gd name="connsiteY6" fmla="*/ 366712 h 1826719"/>
              <a:gd name="connsiteX7" fmla="*/ 1362821 w 1367287"/>
              <a:gd name="connsiteY7" fmla="*/ 0 h 1826719"/>
              <a:gd name="connsiteX8" fmla="*/ 1362821 w 1367287"/>
              <a:gd name="connsiteY8" fmla="*/ 0 h 1826719"/>
              <a:gd name="connsiteX0" fmla="*/ 241836 w 1427402"/>
              <a:gd name="connsiteY0" fmla="*/ 1747837 h 1845024"/>
              <a:gd name="connsiteX1" fmla="*/ 327561 w 1427402"/>
              <a:gd name="connsiteY1" fmla="*/ 1824037 h 1845024"/>
              <a:gd name="connsiteX2" fmla="*/ 119880 w 1427402"/>
              <a:gd name="connsiteY2" fmla="*/ 1363173 h 1845024"/>
              <a:gd name="connsiteX3" fmla="*/ 66190 w 1427402"/>
              <a:gd name="connsiteY3" fmla="*/ 919670 h 1845024"/>
              <a:gd name="connsiteX4" fmla="*/ 1065748 w 1427402"/>
              <a:gd name="connsiteY4" fmla="*/ 1204912 h 1845024"/>
              <a:gd name="connsiteX5" fmla="*/ 1199098 w 1427402"/>
              <a:gd name="connsiteY5" fmla="*/ 776287 h 1845024"/>
              <a:gd name="connsiteX6" fmla="*/ 1403886 w 1427402"/>
              <a:gd name="connsiteY6" fmla="*/ 366712 h 1845024"/>
              <a:gd name="connsiteX7" fmla="*/ 1422936 w 1427402"/>
              <a:gd name="connsiteY7" fmla="*/ 0 h 1845024"/>
              <a:gd name="connsiteX8" fmla="*/ 1422936 w 1427402"/>
              <a:gd name="connsiteY8" fmla="*/ 0 h 1845024"/>
              <a:gd name="connsiteX0" fmla="*/ 237611 w 1423177"/>
              <a:gd name="connsiteY0" fmla="*/ 1747837 h 1755350"/>
              <a:gd name="connsiteX1" fmla="*/ 187635 w 1423177"/>
              <a:gd name="connsiteY1" fmla="*/ 1588325 h 1755350"/>
              <a:gd name="connsiteX2" fmla="*/ 115655 w 1423177"/>
              <a:gd name="connsiteY2" fmla="*/ 1363173 h 1755350"/>
              <a:gd name="connsiteX3" fmla="*/ 61965 w 1423177"/>
              <a:gd name="connsiteY3" fmla="*/ 919670 h 1755350"/>
              <a:gd name="connsiteX4" fmla="*/ 1061523 w 1423177"/>
              <a:gd name="connsiteY4" fmla="*/ 1204912 h 1755350"/>
              <a:gd name="connsiteX5" fmla="*/ 1194873 w 1423177"/>
              <a:gd name="connsiteY5" fmla="*/ 776287 h 1755350"/>
              <a:gd name="connsiteX6" fmla="*/ 1399661 w 1423177"/>
              <a:gd name="connsiteY6" fmla="*/ 366712 h 1755350"/>
              <a:gd name="connsiteX7" fmla="*/ 1418711 w 1423177"/>
              <a:gd name="connsiteY7" fmla="*/ 0 h 1755350"/>
              <a:gd name="connsiteX8" fmla="*/ 1418711 w 1423177"/>
              <a:gd name="connsiteY8" fmla="*/ 0 h 1755350"/>
              <a:gd name="connsiteX0" fmla="*/ 222483 w 1423177"/>
              <a:gd name="connsiteY0" fmla="*/ 1662871 h 1675705"/>
              <a:gd name="connsiteX1" fmla="*/ 187635 w 1423177"/>
              <a:gd name="connsiteY1" fmla="*/ 1588325 h 1675705"/>
              <a:gd name="connsiteX2" fmla="*/ 115655 w 1423177"/>
              <a:gd name="connsiteY2" fmla="*/ 1363173 h 1675705"/>
              <a:gd name="connsiteX3" fmla="*/ 61965 w 1423177"/>
              <a:gd name="connsiteY3" fmla="*/ 919670 h 1675705"/>
              <a:gd name="connsiteX4" fmla="*/ 1061523 w 1423177"/>
              <a:gd name="connsiteY4" fmla="*/ 1204912 h 1675705"/>
              <a:gd name="connsiteX5" fmla="*/ 1194873 w 1423177"/>
              <a:gd name="connsiteY5" fmla="*/ 776287 h 1675705"/>
              <a:gd name="connsiteX6" fmla="*/ 1399661 w 1423177"/>
              <a:gd name="connsiteY6" fmla="*/ 366712 h 1675705"/>
              <a:gd name="connsiteX7" fmla="*/ 1418711 w 1423177"/>
              <a:gd name="connsiteY7" fmla="*/ 0 h 1675705"/>
              <a:gd name="connsiteX8" fmla="*/ 1418711 w 1423177"/>
              <a:gd name="connsiteY8" fmla="*/ 0 h 1675705"/>
              <a:gd name="connsiteX0" fmla="*/ 231424 w 1432118"/>
              <a:gd name="connsiteY0" fmla="*/ 1662871 h 1676705"/>
              <a:gd name="connsiteX1" fmla="*/ 196576 w 1432118"/>
              <a:gd name="connsiteY1" fmla="*/ 1588325 h 1676705"/>
              <a:gd name="connsiteX2" fmla="*/ 94430 w 1432118"/>
              <a:gd name="connsiteY2" fmla="*/ 1313284 h 1676705"/>
              <a:gd name="connsiteX3" fmla="*/ 70906 w 1432118"/>
              <a:gd name="connsiteY3" fmla="*/ 919670 h 1676705"/>
              <a:gd name="connsiteX4" fmla="*/ 1070464 w 1432118"/>
              <a:gd name="connsiteY4" fmla="*/ 1204912 h 1676705"/>
              <a:gd name="connsiteX5" fmla="*/ 1203814 w 1432118"/>
              <a:gd name="connsiteY5" fmla="*/ 776287 h 1676705"/>
              <a:gd name="connsiteX6" fmla="*/ 1408602 w 1432118"/>
              <a:gd name="connsiteY6" fmla="*/ 366712 h 1676705"/>
              <a:gd name="connsiteX7" fmla="*/ 1427652 w 1432118"/>
              <a:gd name="connsiteY7" fmla="*/ 0 h 1676705"/>
              <a:gd name="connsiteX8" fmla="*/ 1427652 w 1432118"/>
              <a:gd name="connsiteY8" fmla="*/ 0 h 1676705"/>
              <a:gd name="connsiteX0" fmla="*/ 235887 w 1436581"/>
              <a:gd name="connsiteY0" fmla="*/ 1662871 h 1676705"/>
              <a:gd name="connsiteX1" fmla="*/ 201039 w 1436581"/>
              <a:gd name="connsiteY1" fmla="*/ 1588325 h 1676705"/>
              <a:gd name="connsiteX2" fmla="*/ 98893 w 1436581"/>
              <a:gd name="connsiteY2" fmla="*/ 1313284 h 1676705"/>
              <a:gd name="connsiteX3" fmla="*/ 75369 w 1436581"/>
              <a:gd name="connsiteY3" fmla="*/ 919670 h 1676705"/>
              <a:gd name="connsiteX4" fmla="*/ 1074927 w 1436581"/>
              <a:gd name="connsiteY4" fmla="*/ 1204912 h 1676705"/>
              <a:gd name="connsiteX5" fmla="*/ 1208277 w 1436581"/>
              <a:gd name="connsiteY5" fmla="*/ 776287 h 1676705"/>
              <a:gd name="connsiteX6" fmla="*/ 1413065 w 1436581"/>
              <a:gd name="connsiteY6" fmla="*/ 366712 h 1676705"/>
              <a:gd name="connsiteX7" fmla="*/ 1432115 w 1436581"/>
              <a:gd name="connsiteY7" fmla="*/ 0 h 1676705"/>
              <a:gd name="connsiteX8" fmla="*/ 1432115 w 1436581"/>
              <a:gd name="connsiteY8" fmla="*/ 0 h 1676705"/>
              <a:gd name="connsiteX0" fmla="*/ 235887 w 1488919"/>
              <a:gd name="connsiteY0" fmla="*/ 1662871 h 1676705"/>
              <a:gd name="connsiteX1" fmla="*/ 201039 w 1488919"/>
              <a:gd name="connsiteY1" fmla="*/ 1588325 h 1676705"/>
              <a:gd name="connsiteX2" fmla="*/ 98893 w 1488919"/>
              <a:gd name="connsiteY2" fmla="*/ 1313284 h 1676705"/>
              <a:gd name="connsiteX3" fmla="*/ 75369 w 1488919"/>
              <a:gd name="connsiteY3" fmla="*/ 919670 h 1676705"/>
              <a:gd name="connsiteX4" fmla="*/ 1074927 w 1488919"/>
              <a:gd name="connsiteY4" fmla="*/ 1204912 h 1676705"/>
              <a:gd name="connsiteX5" fmla="*/ 479652 w 1488919"/>
              <a:gd name="connsiteY5" fmla="*/ 57845 h 1676705"/>
              <a:gd name="connsiteX6" fmla="*/ 1413065 w 1488919"/>
              <a:gd name="connsiteY6" fmla="*/ 366712 h 1676705"/>
              <a:gd name="connsiteX7" fmla="*/ 1432115 w 1488919"/>
              <a:gd name="connsiteY7" fmla="*/ 0 h 1676705"/>
              <a:gd name="connsiteX8" fmla="*/ 1432115 w 1488919"/>
              <a:gd name="connsiteY8" fmla="*/ 0 h 1676705"/>
              <a:gd name="connsiteX0" fmla="*/ 235887 w 1432115"/>
              <a:gd name="connsiteY0" fmla="*/ 1755695 h 1769529"/>
              <a:gd name="connsiteX1" fmla="*/ 201039 w 1432115"/>
              <a:gd name="connsiteY1" fmla="*/ 1681149 h 1769529"/>
              <a:gd name="connsiteX2" fmla="*/ 98893 w 1432115"/>
              <a:gd name="connsiteY2" fmla="*/ 1406108 h 1769529"/>
              <a:gd name="connsiteX3" fmla="*/ 75369 w 1432115"/>
              <a:gd name="connsiteY3" fmla="*/ 1012494 h 1769529"/>
              <a:gd name="connsiteX4" fmla="*/ 1074927 w 1432115"/>
              <a:gd name="connsiteY4" fmla="*/ 1297736 h 1769529"/>
              <a:gd name="connsiteX5" fmla="*/ 479652 w 1432115"/>
              <a:gd name="connsiteY5" fmla="*/ 150669 h 1769529"/>
              <a:gd name="connsiteX6" fmla="*/ 1015902 w 1432115"/>
              <a:gd name="connsiteY6" fmla="*/ 7337 h 1769529"/>
              <a:gd name="connsiteX7" fmla="*/ 1432115 w 1432115"/>
              <a:gd name="connsiteY7" fmla="*/ 92824 h 1769529"/>
              <a:gd name="connsiteX8" fmla="*/ 1432115 w 1432115"/>
              <a:gd name="connsiteY8" fmla="*/ 92824 h 1769529"/>
              <a:gd name="connsiteX0" fmla="*/ 235887 w 1432115"/>
              <a:gd name="connsiteY0" fmla="*/ 1863867 h 1877701"/>
              <a:gd name="connsiteX1" fmla="*/ 201039 w 1432115"/>
              <a:gd name="connsiteY1" fmla="*/ 1789321 h 1877701"/>
              <a:gd name="connsiteX2" fmla="*/ 98893 w 1432115"/>
              <a:gd name="connsiteY2" fmla="*/ 1514280 h 1877701"/>
              <a:gd name="connsiteX3" fmla="*/ 75369 w 1432115"/>
              <a:gd name="connsiteY3" fmla="*/ 1120666 h 1877701"/>
              <a:gd name="connsiteX4" fmla="*/ 1074927 w 1432115"/>
              <a:gd name="connsiteY4" fmla="*/ 1405908 h 1877701"/>
              <a:gd name="connsiteX5" fmla="*/ 479652 w 1432115"/>
              <a:gd name="connsiteY5" fmla="*/ 258841 h 1877701"/>
              <a:gd name="connsiteX6" fmla="*/ 1015902 w 1432115"/>
              <a:gd name="connsiteY6" fmla="*/ 115509 h 1877701"/>
              <a:gd name="connsiteX7" fmla="*/ 1432115 w 1432115"/>
              <a:gd name="connsiteY7" fmla="*/ 200996 h 1877701"/>
              <a:gd name="connsiteX8" fmla="*/ 1225818 w 1432115"/>
              <a:gd name="connsiteY8" fmla="*/ 0 h 1877701"/>
              <a:gd name="connsiteX0" fmla="*/ 235887 w 1346368"/>
              <a:gd name="connsiteY0" fmla="*/ 1863867 h 1877701"/>
              <a:gd name="connsiteX1" fmla="*/ 201039 w 1346368"/>
              <a:gd name="connsiteY1" fmla="*/ 1789321 h 1877701"/>
              <a:gd name="connsiteX2" fmla="*/ 98893 w 1346368"/>
              <a:gd name="connsiteY2" fmla="*/ 1514280 h 1877701"/>
              <a:gd name="connsiteX3" fmla="*/ 75369 w 1346368"/>
              <a:gd name="connsiteY3" fmla="*/ 1120666 h 1877701"/>
              <a:gd name="connsiteX4" fmla="*/ 1074927 w 1346368"/>
              <a:gd name="connsiteY4" fmla="*/ 1405908 h 1877701"/>
              <a:gd name="connsiteX5" fmla="*/ 479652 w 1346368"/>
              <a:gd name="connsiteY5" fmla="*/ 258841 h 1877701"/>
              <a:gd name="connsiteX6" fmla="*/ 1015902 w 1346368"/>
              <a:gd name="connsiteY6" fmla="*/ 115509 h 1877701"/>
              <a:gd name="connsiteX7" fmla="*/ 1346368 w 1346368"/>
              <a:gd name="connsiteY7" fmla="*/ 125668 h 1877701"/>
              <a:gd name="connsiteX8" fmla="*/ 1225818 w 1346368"/>
              <a:gd name="connsiteY8" fmla="*/ 0 h 1877701"/>
              <a:gd name="connsiteX0" fmla="*/ 235887 w 1346368"/>
              <a:gd name="connsiteY0" fmla="*/ 1756138 h 1769972"/>
              <a:gd name="connsiteX1" fmla="*/ 201039 w 1346368"/>
              <a:gd name="connsiteY1" fmla="*/ 1681592 h 1769972"/>
              <a:gd name="connsiteX2" fmla="*/ 98893 w 1346368"/>
              <a:gd name="connsiteY2" fmla="*/ 1406551 h 1769972"/>
              <a:gd name="connsiteX3" fmla="*/ 75369 w 1346368"/>
              <a:gd name="connsiteY3" fmla="*/ 1012937 h 1769972"/>
              <a:gd name="connsiteX4" fmla="*/ 1074927 w 1346368"/>
              <a:gd name="connsiteY4" fmla="*/ 1298179 h 1769972"/>
              <a:gd name="connsiteX5" fmla="*/ 479652 w 1346368"/>
              <a:gd name="connsiteY5" fmla="*/ 151112 h 1769972"/>
              <a:gd name="connsiteX6" fmla="*/ 1015902 w 1346368"/>
              <a:gd name="connsiteY6" fmla="*/ 7780 h 1769972"/>
              <a:gd name="connsiteX7" fmla="*/ 1346368 w 1346368"/>
              <a:gd name="connsiteY7" fmla="*/ 17939 h 1769972"/>
              <a:gd name="connsiteX0" fmla="*/ 235887 w 1346368"/>
              <a:gd name="connsiteY0" fmla="*/ 1773933 h 1787767"/>
              <a:gd name="connsiteX1" fmla="*/ 201039 w 1346368"/>
              <a:gd name="connsiteY1" fmla="*/ 1699387 h 1787767"/>
              <a:gd name="connsiteX2" fmla="*/ 98893 w 1346368"/>
              <a:gd name="connsiteY2" fmla="*/ 1424346 h 1787767"/>
              <a:gd name="connsiteX3" fmla="*/ 75369 w 1346368"/>
              <a:gd name="connsiteY3" fmla="*/ 1030732 h 1787767"/>
              <a:gd name="connsiteX4" fmla="*/ 1074927 w 1346368"/>
              <a:gd name="connsiteY4" fmla="*/ 1315974 h 1787767"/>
              <a:gd name="connsiteX5" fmla="*/ 479652 w 1346368"/>
              <a:gd name="connsiteY5" fmla="*/ 168907 h 1787767"/>
              <a:gd name="connsiteX6" fmla="*/ 960396 w 1346368"/>
              <a:gd name="connsiteY6" fmla="*/ 5475 h 1787767"/>
              <a:gd name="connsiteX7" fmla="*/ 1346368 w 1346368"/>
              <a:gd name="connsiteY7" fmla="*/ 35734 h 1787767"/>
              <a:gd name="connsiteX0" fmla="*/ 235887 w 1346368"/>
              <a:gd name="connsiteY0" fmla="*/ 1775924 h 1789758"/>
              <a:gd name="connsiteX1" fmla="*/ 201039 w 1346368"/>
              <a:gd name="connsiteY1" fmla="*/ 1701378 h 1789758"/>
              <a:gd name="connsiteX2" fmla="*/ 98893 w 1346368"/>
              <a:gd name="connsiteY2" fmla="*/ 1426337 h 1789758"/>
              <a:gd name="connsiteX3" fmla="*/ 75369 w 1346368"/>
              <a:gd name="connsiteY3" fmla="*/ 1032723 h 1789758"/>
              <a:gd name="connsiteX4" fmla="*/ 1074927 w 1346368"/>
              <a:gd name="connsiteY4" fmla="*/ 1317965 h 1789758"/>
              <a:gd name="connsiteX5" fmla="*/ 479652 w 1346368"/>
              <a:gd name="connsiteY5" fmla="*/ 170898 h 1789758"/>
              <a:gd name="connsiteX6" fmla="*/ 960396 w 1346368"/>
              <a:gd name="connsiteY6" fmla="*/ 7466 h 1789758"/>
              <a:gd name="connsiteX7" fmla="*/ 1346368 w 1346368"/>
              <a:gd name="connsiteY7" fmla="*/ 37725 h 1789758"/>
              <a:gd name="connsiteX0" fmla="*/ 172117 w 1282598"/>
              <a:gd name="connsiteY0" fmla="*/ 1768557 h 1782391"/>
              <a:gd name="connsiteX1" fmla="*/ 137269 w 1282598"/>
              <a:gd name="connsiteY1" fmla="*/ 1694011 h 1782391"/>
              <a:gd name="connsiteX2" fmla="*/ 35123 w 1282598"/>
              <a:gd name="connsiteY2" fmla="*/ 1418970 h 1782391"/>
              <a:gd name="connsiteX3" fmla="*/ 11599 w 1282598"/>
              <a:gd name="connsiteY3" fmla="*/ 1025356 h 1782391"/>
              <a:gd name="connsiteX4" fmla="*/ 146946 w 1282598"/>
              <a:gd name="connsiteY4" fmla="*/ 622455 h 1782391"/>
              <a:gd name="connsiteX5" fmla="*/ 415882 w 1282598"/>
              <a:gd name="connsiteY5" fmla="*/ 163531 h 1782391"/>
              <a:gd name="connsiteX6" fmla="*/ 896626 w 1282598"/>
              <a:gd name="connsiteY6" fmla="*/ 99 h 1782391"/>
              <a:gd name="connsiteX7" fmla="*/ 1282598 w 1282598"/>
              <a:gd name="connsiteY7" fmla="*/ 30358 h 1782391"/>
              <a:gd name="connsiteX0" fmla="*/ 143203 w 1253684"/>
              <a:gd name="connsiteY0" fmla="*/ 1768557 h 1782391"/>
              <a:gd name="connsiteX1" fmla="*/ 108355 w 1253684"/>
              <a:gd name="connsiteY1" fmla="*/ 1694011 h 1782391"/>
              <a:gd name="connsiteX2" fmla="*/ 6209 w 1253684"/>
              <a:gd name="connsiteY2" fmla="*/ 1418970 h 1782391"/>
              <a:gd name="connsiteX3" fmla="*/ 22865 w 1253684"/>
              <a:gd name="connsiteY3" fmla="*/ 1070861 h 1782391"/>
              <a:gd name="connsiteX4" fmla="*/ 118032 w 1253684"/>
              <a:gd name="connsiteY4" fmla="*/ 622455 h 1782391"/>
              <a:gd name="connsiteX5" fmla="*/ 386968 w 1253684"/>
              <a:gd name="connsiteY5" fmla="*/ 163531 h 1782391"/>
              <a:gd name="connsiteX6" fmla="*/ 867712 w 1253684"/>
              <a:gd name="connsiteY6" fmla="*/ 99 h 1782391"/>
              <a:gd name="connsiteX7" fmla="*/ 1253684 w 1253684"/>
              <a:gd name="connsiteY7" fmla="*/ 30358 h 1782391"/>
              <a:gd name="connsiteX0" fmla="*/ 126123 w 1236604"/>
              <a:gd name="connsiteY0" fmla="*/ 1768557 h 1781473"/>
              <a:gd name="connsiteX1" fmla="*/ 91275 w 1236604"/>
              <a:gd name="connsiteY1" fmla="*/ 1694011 h 1781473"/>
              <a:gd name="connsiteX2" fmla="*/ 19265 w 1236604"/>
              <a:gd name="connsiteY2" fmla="*/ 1464581 h 1781473"/>
              <a:gd name="connsiteX3" fmla="*/ 5785 w 1236604"/>
              <a:gd name="connsiteY3" fmla="*/ 1070861 h 1781473"/>
              <a:gd name="connsiteX4" fmla="*/ 100952 w 1236604"/>
              <a:gd name="connsiteY4" fmla="*/ 622455 h 1781473"/>
              <a:gd name="connsiteX5" fmla="*/ 369888 w 1236604"/>
              <a:gd name="connsiteY5" fmla="*/ 163531 h 1781473"/>
              <a:gd name="connsiteX6" fmla="*/ 850632 w 1236604"/>
              <a:gd name="connsiteY6" fmla="*/ 99 h 1781473"/>
              <a:gd name="connsiteX7" fmla="*/ 1236604 w 1236604"/>
              <a:gd name="connsiteY7" fmla="*/ 30358 h 1781473"/>
              <a:gd name="connsiteX0" fmla="*/ 137799 w 1248280"/>
              <a:gd name="connsiteY0" fmla="*/ 1768557 h 1781473"/>
              <a:gd name="connsiteX1" fmla="*/ 102951 w 1248280"/>
              <a:gd name="connsiteY1" fmla="*/ 1694011 h 1781473"/>
              <a:gd name="connsiteX2" fmla="*/ 447017 w 1248280"/>
              <a:gd name="connsiteY2" fmla="*/ 1464581 h 1781473"/>
              <a:gd name="connsiteX3" fmla="*/ 17461 w 1248280"/>
              <a:gd name="connsiteY3" fmla="*/ 1070861 h 1781473"/>
              <a:gd name="connsiteX4" fmla="*/ 112628 w 1248280"/>
              <a:gd name="connsiteY4" fmla="*/ 622455 h 1781473"/>
              <a:gd name="connsiteX5" fmla="*/ 381564 w 1248280"/>
              <a:gd name="connsiteY5" fmla="*/ 163531 h 1781473"/>
              <a:gd name="connsiteX6" fmla="*/ 862308 w 1248280"/>
              <a:gd name="connsiteY6" fmla="*/ 99 h 1781473"/>
              <a:gd name="connsiteX7" fmla="*/ 1248280 w 1248280"/>
              <a:gd name="connsiteY7" fmla="*/ 30358 h 1781473"/>
              <a:gd name="connsiteX0" fmla="*/ 50070 w 1160551"/>
              <a:gd name="connsiteY0" fmla="*/ 1768557 h 1781473"/>
              <a:gd name="connsiteX1" fmla="*/ 15222 w 1160551"/>
              <a:gd name="connsiteY1" fmla="*/ 1694011 h 1781473"/>
              <a:gd name="connsiteX2" fmla="*/ 359288 w 1160551"/>
              <a:gd name="connsiteY2" fmla="*/ 1464581 h 1781473"/>
              <a:gd name="connsiteX3" fmla="*/ 217783 w 1160551"/>
              <a:gd name="connsiteY3" fmla="*/ 1077190 h 1781473"/>
              <a:gd name="connsiteX4" fmla="*/ 24899 w 1160551"/>
              <a:gd name="connsiteY4" fmla="*/ 622455 h 1781473"/>
              <a:gd name="connsiteX5" fmla="*/ 293835 w 1160551"/>
              <a:gd name="connsiteY5" fmla="*/ 163531 h 1781473"/>
              <a:gd name="connsiteX6" fmla="*/ 774579 w 1160551"/>
              <a:gd name="connsiteY6" fmla="*/ 99 h 1781473"/>
              <a:gd name="connsiteX7" fmla="*/ 1160551 w 1160551"/>
              <a:gd name="connsiteY7" fmla="*/ 30358 h 1781473"/>
              <a:gd name="connsiteX0" fmla="*/ 409492 w 1519973"/>
              <a:gd name="connsiteY0" fmla="*/ 1768557 h 1781473"/>
              <a:gd name="connsiteX1" fmla="*/ 374644 w 1519973"/>
              <a:gd name="connsiteY1" fmla="*/ 1694011 h 1781473"/>
              <a:gd name="connsiteX2" fmla="*/ 718710 w 1519973"/>
              <a:gd name="connsiteY2" fmla="*/ 1464581 h 1781473"/>
              <a:gd name="connsiteX3" fmla="*/ 577205 w 1519973"/>
              <a:gd name="connsiteY3" fmla="*/ 1077190 h 1781473"/>
              <a:gd name="connsiteX4" fmla="*/ 253 w 1519973"/>
              <a:gd name="connsiteY4" fmla="*/ 628783 h 1781473"/>
              <a:gd name="connsiteX5" fmla="*/ 653257 w 1519973"/>
              <a:gd name="connsiteY5" fmla="*/ 163531 h 1781473"/>
              <a:gd name="connsiteX6" fmla="*/ 1134001 w 1519973"/>
              <a:gd name="connsiteY6" fmla="*/ 99 h 1781473"/>
              <a:gd name="connsiteX7" fmla="*/ 1519973 w 1519973"/>
              <a:gd name="connsiteY7" fmla="*/ 30358 h 1781473"/>
              <a:gd name="connsiteX0" fmla="*/ 410152 w 1520633"/>
              <a:gd name="connsiteY0" fmla="*/ 1768542 h 1781458"/>
              <a:gd name="connsiteX1" fmla="*/ 375304 w 1520633"/>
              <a:gd name="connsiteY1" fmla="*/ 1693996 h 1781458"/>
              <a:gd name="connsiteX2" fmla="*/ 719370 w 1520633"/>
              <a:gd name="connsiteY2" fmla="*/ 1464566 h 1781458"/>
              <a:gd name="connsiteX3" fmla="*/ 577865 w 1520633"/>
              <a:gd name="connsiteY3" fmla="*/ 1077175 h 1781458"/>
              <a:gd name="connsiteX4" fmla="*/ 913 w 1520633"/>
              <a:gd name="connsiteY4" fmla="*/ 628768 h 1781458"/>
              <a:gd name="connsiteX5" fmla="*/ 461883 w 1520633"/>
              <a:gd name="connsiteY5" fmla="*/ 176173 h 1781458"/>
              <a:gd name="connsiteX6" fmla="*/ 1134661 w 1520633"/>
              <a:gd name="connsiteY6" fmla="*/ 84 h 1781458"/>
              <a:gd name="connsiteX7" fmla="*/ 1520633 w 1520633"/>
              <a:gd name="connsiteY7" fmla="*/ 30343 h 178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0633" h="1781458">
                <a:moveTo>
                  <a:pt x="410152" y="1768542"/>
                </a:moveTo>
                <a:cubicBezTo>
                  <a:pt x="420471" y="1809420"/>
                  <a:pt x="323768" y="1744659"/>
                  <a:pt x="375304" y="1693996"/>
                </a:cubicBezTo>
                <a:cubicBezTo>
                  <a:pt x="426840" y="1643333"/>
                  <a:pt x="685610" y="1567370"/>
                  <a:pt x="719370" y="1464566"/>
                </a:cubicBezTo>
                <a:cubicBezTo>
                  <a:pt x="753130" y="1361762"/>
                  <a:pt x="697608" y="1216475"/>
                  <a:pt x="577865" y="1077175"/>
                </a:cubicBezTo>
                <a:cubicBezTo>
                  <a:pt x="458122" y="937875"/>
                  <a:pt x="20243" y="778935"/>
                  <a:pt x="913" y="628768"/>
                </a:cubicBezTo>
                <a:cubicBezTo>
                  <a:pt x="-18417" y="478601"/>
                  <a:pt x="272925" y="280954"/>
                  <a:pt x="461883" y="176173"/>
                </a:cubicBezTo>
                <a:cubicBezTo>
                  <a:pt x="650841" y="71392"/>
                  <a:pt x="960346" y="-2843"/>
                  <a:pt x="1134661" y="84"/>
                </a:cubicBezTo>
                <a:cubicBezTo>
                  <a:pt x="1308976" y="3011"/>
                  <a:pt x="1520633" y="30343"/>
                  <a:pt x="1520633" y="30343"/>
                </a:cubicBezTo>
              </a:path>
            </a:pathLst>
          </a:custGeom>
          <a:noFill/>
          <a:ln>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dirty="0">
              <a:ln>
                <a:noFill/>
              </a:ln>
              <a:solidFill>
                <a:prstClr val="white"/>
              </a:solidFill>
              <a:effectLst/>
              <a:uLnTx/>
              <a:uFillTx/>
              <a:latin typeface="Calibri"/>
              <a:ea typeface="+mn-ea"/>
              <a:cs typeface="+mn-cs"/>
            </a:endParaRPr>
          </a:p>
        </p:txBody>
      </p:sp>
      <p:cxnSp>
        <p:nvCxnSpPr>
          <p:cNvPr id="162" name="Straight Connector 161"/>
          <p:cNvCxnSpPr/>
          <p:nvPr/>
        </p:nvCxnSpPr>
        <p:spPr>
          <a:xfrm>
            <a:off x="267874" y="5476875"/>
            <a:ext cx="353082" cy="0"/>
          </a:xfrm>
          <a:prstGeom prst="line">
            <a:avLst/>
          </a:prstGeom>
          <a:ln w="38100">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163" name="Rectangle 162"/>
          <p:cNvSpPr/>
          <p:nvPr/>
        </p:nvSpPr>
        <p:spPr>
          <a:xfrm>
            <a:off x="1184787" y="4492396"/>
            <a:ext cx="682625" cy="123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marL="0" marR="0" lvl="0" indent="0" algn="l"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Calibri"/>
                <a:ea typeface="+mn-ea"/>
                <a:cs typeface="+mn-cs"/>
              </a:rPr>
              <a:t>ENGGANO</a:t>
            </a:r>
          </a:p>
        </p:txBody>
      </p:sp>
      <p:sp>
        <p:nvSpPr>
          <p:cNvPr id="164" name="Rectangle 163"/>
          <p:cNvSpPr/>
          <p:nvPr/>
        </p:nvSpPr>
        <p:spPr>
          <a:xfrm>
            <a:off x="444415" y="3516084"/>
            <a:ext cx="682625" cy="123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marL="0" marR="0" lvl="0" indent="0" algn="l"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Calibri"/>
                <a:ea typeface="+mn-ea"/>
                <a:cs typeface="+mn-cs"/>
              </a:rPr>
              <a:t>MENTAWAI</a:t>
            </a:r>
          </a:p>
        </p:txBody>
      </p:sp>
      <p:sp>
        <p:nvSpPr>
          <p:cNvPr id="165" name="Oval 164"/>
          <p:cNvSpPr/>
          <p:nvPr/>
        </p:nvSpPr>
        <p:spPr>
          <a:xfrm>
            <a:off x="925513" y="3612603"/>
            <a:ext cx="92075" cy="92075"/>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AU" sz="1700" b="0" i="0" u="none" strike="noStrike" kern="1200" cap="none" spc="0" normalizeH="0" baseline="0" noProof="0">
              <a:ln>
                <a:noFill/>
              </a:ln>
              <a:solidFill>
                <a:srgbClr val="FF0000"/>
              </a:solidFill>
              <a:effectLst/>
              <a:uLnTx/>
              <a:uFillTx/>
              <a:latin typeface="Calibri"/>
              <a:ea typeface="+mn-ea"/>
              <a:cs typeface="+mn-cs"/>
            </a:endParaRPr>
          </a:p>
        </p:txBody>
      </p:sp>
      <p:sp>
        <p:nvSpPr>
          <p:cNvPr id="166" name="Freeform 165"/>
          <p:cNvSpPr/>
          <p:nvPr/>
        </p:nvSpPr>
        <p:spPr>
          <a:xfrm rot="21413600">
            <a:off x="992999" y="3636821"/>
            <a:ext cx="497705" cy="769745"/>
          </a:xfrm>
          <a:custGeom>
            <a:avLst/>
            <a:gdLst>
              <a:gd name="connsiteX0" fmla="*/ 0 w 2230143"/>
              <a:gd name="connsiteY0" fmla="*/ 0 h 140677"/>
              <a:gd name="connsiteX1" fmla="*/ 1381944 w 2230143"/>
              <a:gd name="connsiteY1" fmla="*/ 41376 h 140677"/>
              <a:gd name="connsiteX2" fmla="*/ 2230143 w 2230143"/>
              <a:gd name="connsiteY2" fmla="*/ 140677 h 140677"/>
            </a:gdLst>
            <a:ahLst/>
            <a:cxnLst>
              <a:cxn ang="0">
                <a:pos x="connsiteX0" y="connsiteY0"/>
              </a:cxn>
              <a:cxn ang="0">
                <a:pos x="connsiteX1" y="connsiteY1"/>
              </a:cxn>
              <a:cxn ang="0">
                <a:pos x="connsiteX2" y="connsiteY2"/>
              </a:cxn>
            </a:cxnLst>
            <a:rect l="l" t="t" r="r" b="b"/>
            <a:pathLst>
              <a:path w="2230143" h="140677">
                <a:moveTo>
                  <a:pt x="0" y="0"/>
                </a:moveTo>
                <a:cubicBezTo>
                  <a:pt x="505127" y="8965"/>
                  <a:pt x="1010254" y="17930"/>
                  <a:pt x="1381944" y="41376"/>
                </a:cubicBezTo>
                <a:cubicBezTo>
                  <a:pt x="1753634" y="64822"/>
                  <a:pt x="1991888" y="102749"/>
                  <a:pt x="2230143" y="140677"/>
                </a:cubicBezTo>
              </a:path>
            </a:pathLst>
          </a:cu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a:ln>
                <a:noFill/>
              </a:ln>
              <a:solidFill>
                <a:prstClr val="white"/>
              </a:solidFill>
              <a:effectLst/>
              <a:uLnTx/>
              <a:uFillTx/>
              <a:latin typeface="Calibri"/>
              <a:ea typeface="+mn-ea"/>
              <a:cs typeface="+mn-cs"/>
            </a:endParaRPr>
          </a:p>
        </p:txBody>
      </p:sp>
      <p:sp>
        <p:nvSpPr>
          <p:cNvPr id="169" name="Oval 168"/>
          <p:cNvSpPr/>
          <p:nvPr/>
        </p:nvSpPr>
        <p:spPr>
          <a:xfrm>
            <a:off x="1472639" y="4346144"/>
            <a:ext cx="92075" cy="92075"/>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AU" sz="1700" b="0" i="0" u="none" strike="noStrike" kern="1200" cap="none" spc="0" normalizeH="0" baseline="0" noProof="0">
              <a:ln>
                <a:noFill/>
              </a:ln>
              <a:solidFill>
                <a:prstClr val="white"/>
              </a:solidFill>
              <a:effectLst/>
              <a:uLnTx/>
              <a:uFillTx/>
              <a:latin typeface="Calibri"/>
              <a:ea typeface="+mn-ea"/>
              <a:cs typeface="+mn-cs"/>
            </a:endParaRPr>
          </a:p>
        </p:txBody>
      </p:sp>
      <p:sp>
        <p:nvSpPr>
          <p:cNvPr id="171" name="Freeform 170"/>
          <p:cNvSpPr/>
          <p:nvPr/>
        </p:nvSpPr>
        <p:spPr>
          <a:xfrm rot="21413600" flipV="1">
            <a:off x="1536815" y="4414790"/>
            <a:ext cx="894067" cy="252746"/>
          </a:xfrm>
          <a:custGeom>
            <a:avLst/>
            <a:gdLst>
              <a:gd name="connsiteX0" fmla="*/ 0 w 2230143"/>
              <a:gd name="connsiteY0" fmla="*/ 0 h 140677"/>
              <a:gd name="connsiteX1" fmla="*/ 1381944 w 2230143"/>
              <a:gd name="connsiteY1" fmla="*/ 41376 h 140677"/>
              <a:gd name="connsiteX2" fmla="*/ 2230143 w 2230143"/>
              <a:gd name="connsiteY2" fmla="*/ 140677 h 140677"/>
              <a:gd name="connsiteX0" fmla="*/ -1 w 2477728"/>
              <a:gd name="connsiteY0" fmla="*/ 254345 h 254551"/>
              <a:gd name="connsiteX1" fmla="*/ 1629529 w 2477728"/>
              <a:gd name="connsiteY1" fmla="*/ 1370 h 254551"/>
              <a:gd name="connsiteX2" fmla="*/ 2477728 w 2477728"/>
              <a:gd name="connsiteY2" fmla="*/ 100671 h 254551"/>
              <a:gd name="connsiteX0" fmla="*/ -1 w 2477728"/>
              <a:gd name="connsiteY0" fmla="*/ 329984 h 329983"/>
              <a:gd name="connsiteX1" fmla="*/ 1215426 w 2477728"/>
              <a:gd name="connsiteY1" fmla="*/ 10704 h 329983"/>
              <a:gd name="connsiteX2" fmla="*/ 1629529 w 2477728"/>
              <a:gd name="connsiteY2" fmla="*/ 77009 h 329983"/>
              <a:gd name="connsiteX3" fmla="*/ 2477728 w 2477728"/>
              <a:gd name="connsiteY3" fmla="*/ 176310 h 329983"/>
            </a:gdLst>
            <a:ahLst/>
            <a:cxnLst>
              <a:cxn ang="0">
                <a:pos x="connsiteX0" y="connsiteY0"/>
              </a:cxn>
              <a:cxn ang="0">
                <a:pos x="connsiteX1" y="connsiteY1"/>
              </a:cxn>
              <a:cxn ang="0">
                <a:pos x="connsiteX2" y="connsiteY2"/>
              </a:cxn>
              <a:cxn ang="0">
                <a:pos x="connsiteX3" y="connsiteY3"/>
              </a:cxn>
            </a:cxnLst>
            <a:rect l="l" t="t" r="r" b="b"/>
            <a:pathLst>
              <a:path w="2477728" h="329983">
                <a:moveTo>
                  <a:pt x="-1" y="329984"/>
                </a:moveTo>
                <a:cubicBezTo>
                  <a:pt x="212471" y="291002"/>
                  <a:pt x="943838" y="52867"/>
                  <a:pt x="1215426" y="10704"/>
                </a:cubicBezTo>
                <a:cubicBezTo>
                  <a:pt x="1487014" y="-31459"/>
                  <a:pt x="1429046" y="63639"/>
                  <a:pt x="1629529" y="77009"/>
                </a:cubicBezTo>
                <a:cubicBezTo>
                  <a:pt x="2001219" y="100455"/>
                  <a:pt x="2239473" y="138382"/>
                  <a:pt x="2477728" y="176310"/>
                </a:cubicBezTo>
              </a:path>
            </a:pathLst>
          </a:cu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a:ln>
                <a:noFill/>
              </a:ln>
              <a:solidFill>
                <a:prstClr val="white"/>
              </a:solidFill>
              <a:effectLst/>
              <a:uLnTx/>
              <a:uFillTx/>
              <a:latin typeface="Calibri"/>
              <a:ea typeface="+mn-ea"/>
              <a:cs typeface="+mn-cs"/>
            </a:endParaRPr>
          </a:p>
        </p:txBody>
      </p:sp>
      <p:sp>
        <p:nvSpPr>
          <p:cNvPr id="172" name="Oval 171"/>
          <p:cNvSpPr/>
          <p:nvPr/>
        </p:nvSpPr>
        <p:spPr>
          <a:xfrm>
            <a:off x="4747776" y="3965659"/>
            <a:ext cx="90487" cy="92075"/>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AU" sz="1700" b="0" i="0" u="none" strike="noStrike" kern="1200" cap="none" spc="0" normalizeH="0" baseline="0" noProof="0">
              <a:ln>
                <a:noFill/>
              </a:ln>
              <a:solidFill>
                <a:prstClr val="white"/>
              </a:solidFill>
              <a:effectLst/>
              <a:uLnTx/>
              <a:uFillTx/>
              <a:latin typeface="Calibri"/>
              <a:ea typeface="+mn-ea"/>
              <a:cs typeface="+mn-cs"/>
            </a:endParaRPr>
          </a:p>
        </p:txBody>
      </p:sp>
      <p:sp>
        <p:nvSpPr>
          <p:cNvPr id="174" name="Rectangle 173"/>
          <p:cNvSpPr/>
          <p:nvPr/>
        </p:nvSpPr>
        <p:spPr>
          <a:xfrm>
            <a:off x="4430000" y="3823681"/>
            <a:ext cx="719137" cy="1231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marL="0" marR="0" lvl="0" indent="0" algn="l"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Calibri"/>
                <a:ea typeface="+mn-ea"/>
                <a:cs typeface="+mn-cs"/>
              </a:rPr>
              <a:t>BELANG </a:t>
            </a:r>
            <a:r>
              <a:rPr kumimoji="0" lang="en-US" sz="800" b="1" i="0" u="none" strike="noStrike" kern="1200" cap="none" spc="0" normalizeH="0" baseline="0" noProof="0" dirty="0" err="1">
                <a:ln>
                  <a:noFill/>
                </a:ln>
                <a:solidFill>
                  <a:prstClr val="black"/>
                </a:solidFill>
                <a:effectLst/>
                <a:uLnTx/>
                <a:uFillTx/>
                <a:latin typeface="Calibri"/>
                <a:ea typeface="+mn-ea"/>
                <a:cs typeface="+mn-cs"/>
              </a:rPr>
              <a:t>BELANG</a:t>
            </a:r>
            <a:endParaRPr kumimoji="0" lang="en-US" sz="800" b="1" i="0" u="none" strike="noStrike" kern="1200" cap="none" spc="0" normalizeH="0" baseline="0" noProof="0" dirty="0">
              <a:ln>
                <a:noFill/>
              </a:ln>
              <a:solidFill>
                <a:prstClr val="black"/>
              </a:solidFill>
              <a:effectLst/>
              <a:uLnTx/>
              <a:uFillTx/>
              <a:latin typeface="Calibri"/>
              <a:ea typeface="+mn-ea"/>
              <a:cs typeface="+mn-cs"/>
            </a:endParaRPr>
          </a:p>
        </p:txBody>
      </p:sp>
      <p:sp>
        <p:nvSpPr>
          <p:cNvPr id="175" name="Rectangle 174"/>
          <p:cNvSpPr/>
          <p:nvPr/>
        </p:nvSpPr>
        <p:spPr>
          <a:xfrm>
            <a:off x="4112776" y="2871303"/>
            <a:ext cx="719137" cy="1231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marL="0" marR="0" lvl="0" indent="0" algn="l"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Calibri"/>
                <a:ea typeface="+mn-ea"/>
                <a:cs typeface="+mn-cs"/>
              </a:rPr>
              <a:t>SANGGATA</a:t>
            </a:r>
          </a:p>
        </p:txBody>
      </p:sp>
      <p:sp>
        <p:nvSpPr>
          <p:cNvPr id="178" name="Freeform 177"/>
          <p:cNvSpPr/>
          <p:nvPr/>
        </p:nvSpPr>
        <p:spPr>
          <a:xfrm>
            <a:off x="3496129" y="4028392"/>
            <a:ext cx="1291669" cy="753209"/>
          </a:xfrm>
          <a:custGeom>
            <a:avLst/>
            <a:gdLst>
              <a:gd name="connsiteX0" fmla="*/ 0 w 1185566"/>
              <a:gd name="connsiteY0" fmla="*/ 1747837 h 1849933"/>
              <a:gd name="connsiteX1" fmla="*/ 85725 w 1185566"/>
              <a:gd name="connsiteY1" fmla="*/ 1824037 h 1849933"/>
              <a:gd name="connsiteX2" fmla="*/ 390525 w 1185566"/>
              <a:gd name="connsiteY2" fmla="*/ 1714500 h 1849933"/>
              <a:gd name="connsiteX3" fmla="*/ 728662 w 1185566"/>
              <a:gd name="connsiteY3" fmla="*/ 1828800 h 1849933"/>
              <a:gd name="connsiteX4" fmla="*/ 823912 w 1185566"/>
              <a:gd name="connsiteY4" fmla="*/ 1204912 h 1849933"/>
              <a:gd name="connsiteX5" fmla="*/ 957262 w 1185566"/>
              <a:gd name="connsiteY5" fmla="*/ 776287 h 1849933"/>
              <a:gd name="connsiteX6" fmla="*/ 1162050 w 1185566"/>
              <a:gd name="connsiteY6" fmla="*/ 366712 h 1849933"/>
              <a:gd name="connsiteX7" fmla="*/ 1181100 w 1185566"/>
              <a:gd name="connsiteY7" fmla="*/ 0 h 1849933"/>
              <a:gd name="connsiteX8" fmla="*/ 1181100 w 1185566"/>
              <a:gd name="connsiteY8" fmla="*/ 0 h 1849933"/>
              <a:gd name="connsiteX0" fmla="*/ 181721 w 1367287"/>
              <a:gd name="connsiteY0" fmla="*/ 1747837 h 1826719"/>
              <a:gd name="connsiteX1" fmla="*/ 267446 w 1367287"/>
              <a:gd name="connsiteY1" fmla="*/ 1824037 h 1826719"/>
              <a:gd name="connsiteX2" fmla="*/ 572246 w 1367287"/>
              <a:gd name="connsiteY2" fmla="*/ 1714500 h 1826719"/>
              <a:gd name="connsiteX3" fmla="*/ 6075 w 1367287"/>
              <a:gd name="connsiteY3" fmla="*/ 919670 h 1826719"/>
              <a:gd name="connsiteX4" fmla="*/ 1005633 w 1367287"/>
              <a:gd name="connsiteY4" fmla="*/ 1204912 h 1826719"/>
              <a:gd name="connsiteX5" fmla="*/ 1138983 w 1367287"/>
              <a:gd name="connsiteY5" fmla="*/ 776287 h 1826719"/>
              <a:gd name="connsiteX6" fmla="*/ 1343771 w 1367287"/>
              <a:gd name="connsiteY6" fmla="*/ 366712 h 1826719"/>
              <a:gd name="connsiteX7" fmla="*/ 1362821 w 1367287"/>
              <a:gd name="connsiteY7" fmla="*/ 0 h 1826719"/>
              <a:gd name="connsiteX8" fmla="*/ 1362821 w 1367287"/>
              <a:gd name="connsiteY8" fmla="*/ 0 h 1826719"/>
              <a:gd name="connsiteX0" fmla="*/ 241836 w 1427402"/>
              <a:gd name="connsiteY0" fmla="*/ 1747837 h 1845024"/>
              <a:gd name="connsiteX1" fmla="*/ 327561 w 1427402"/>
              <a:gd name="connsiteY1" fmla="*/ 1824037 h 1845024"/>
              <a:gd name="connsiteX2" fmla="*/ 119880 w 1427402"/>
              <a:gd name="connsiteY2" fmla="*/ 1363173 h 1845024"/>
              <a:gd name="connsiteX3" fmla="*/ 66190 w 1427402"/>
              <a:gd name="connsiteY3" fmla="*/ 919670 h 1845024"/>
              <a:gd name="connsiteX4" fmla="*/ 1065748 w 1427402"/>
              <a:gd name="connsiteY4" fmla="*/ 1204912 h 1845024"/>
              <a:gd name="connsiteX5" fmla="*/ 1199098 w 1427402"/>
              <a:gd name="connsiteY5" fmla="*/ 776287 h 1845024"/>
              <a:gd name="connsiteX6" fmla="*/ 1403886 w 1427402"/>
              <a:gd name="connsiteY6" fmla="*/ 366712 h 1845024"/>
              <a:gd name="connsiteX7" fmla="*/ 1422936 w 1427402"/>
              <a:gd name="connsiteY7" fmla="*/ 0 h 1845024"/>
              <a:gd name="connsiteX8" fmla="*/ 1422936 w 1427402"/>
              <a:gd name="connsiteY8" fmla="*/ 0 h 1845024"/>
              <a:gd name="connsiteX0" fmla="*/ 237611 w 1423177"/>
              <a:gd name="connsiteY0" fmla="*/ 1747837 h 1755350"/>
              <a:gd name="connsiteX1" fmla="*/ 187635 w 1423177"/>
              <a:gd name="connsiteY1" fmla="*/ 1588325 h 1755350"/>
              <a:gd name="connsiteX2" fmla="*/ 115655 w 1423177"/>
              <a:gd name="connsiteY2" fmla="*/ 1363173 h 1755350"/>
              <a:gd name="connsiteX3" fmla="*/ 61965 w 1423177"/>
              <a:gd name="connsiteY3" fmla="*/ 919670 h 1755350"/>
              <a:gd name="connsiteX4" fmla="*/ 1061523 w 1423177"/>
              <a:gd name="connsiteY4" fmla="*/ 1204912 h 1755350"/>
              <a:gd name="connsiteX5" fmla="*/ 1194873 w 1423177"/>
              <a:gd name="connsiteY5" fmla="*/ 776287 h 1755350"/>
              <a:gd name="connsiteX6" fmla="*/ 1399661 w 1423177"/>
              <a:gd name="connsiteY6" fmla="*/ 366712 h 1755350"/>
              <a:gd name="connsiteX7" fmla="*/ 1418711 w 1423177"/>
              <a:gd name="connsiteY7" fmla="*/ 0 h 1755350"/>
              <a:gd name="connsiteX8" fmla="*/ 1418711 w 1423177"/>
              <a:gd name="connsiteY8" fmla="*/ 0 h 1755350"/>
              <a:gd name="connsiteX0" fmla="*/ 222483 w 1423177"/>
              <a:gd name="connsiteY0" fmla="*/ 1662871 h 1675705"/>
              <a:gd name="connsiteX1" fmla="*/ 187635 w 1423177"/>
              <a:gd name="connsiteY1" fmla="*/ 1588325 h 1675705"/>
              <a:gd name="connsiteX2" fmla="*/ 115655 w 1423177"/>
              <a:gd name="connsiteY2" fmla="*/ 1363173 h 1675705"/>
              <a:gd name="connsiteX3" fmla="*/ 61965 w 1423177"/>
              <a:gd name="connsiteY3" fmla="*/ 919670 h 1675705"/>
              <a:gd name="connsiteX4" fmla="*/ 1061523 w 1423177"/>
              <a:gd name="connsiteY4" fmla="*/ 1204912 h 1675705"/>
              <a:gd name="connsiteX5" fmla="*/ 1194873 w 1423177"/>
              <a:gd name="connsiteY5" fmla="*/ 776287 h 1675705"/>
              <a:gd name="connsiteX6" fmla="*/ 1399661 w 1423177"/>
              <a:gd name="connsiteY6" fmla="*/ 366712 h 1675705"/>
              <a:gd name="connsiteX7" fmla="*/ 1418711 w 1423177"/>
              <a:gd name="connsiteY7" fmla="*/ 0 h 1675705"/>
              <a:gd name="connsiteX8" fmla="*/ 1418711 w 1423177"/>
              <a:gd name="connsiteY8" fmla="*/ 0 h 1675705"/>
              <a:gd name="connsiteX0" fmla="*/ 231424 w 1432118"/>
              <a:gd name="connsiteY0" fmla="*/ 1662871 h 1676705"/>
              <a:gd name="connsiteX1" fmla="*/ 196576 w 1432118"/>
              <a:gd name="connsiteY1" fmla="*/ 1588325 h 1676705"/>
              <a:gd name="connsiteX2" fmla="*/ 94430 w 1432118"/>
              <a:gd name="connsiteY2" fmla="*/ 1313284 h 1676705"/>
              <a:gd name="connsiteX3" fmla="*/ 70906 w 1432118"/>
              <a:gd name="connsiteY3" fmla="*/ 919670 h 1676705"/>
              <a:gd name="connsiteX4" fmla="*/ 1070464 w 1432118"/>
              <a:gd name="connsiteY4" fmla="*/ 1204912 h 1676705"/>
              <a:gd name="connsiteX5" fmla="*/ 1203814 w 1432118"/>
              <a:gd name="connsiteY5" fmla="*/ 776287 h 1676705"/>
              <a:gd name="connsiteX6" fmla="*/ 1408602 w 1432118"/>
              <a:gd name="connsiteY6" fmla="*/ 366712 h 1676705"/>
              <a:gd name="connsiteX7" fmla="*/ 1427652 w 1432118"/>
              <a:gd name="connsiteY7" fmla="*/ 0 h 1676705"/>
              <a:gd name="connsiteX8" fmla="*/ 1427652 w 1432118"/>
              <a:gd name="connsiteY8" fmla="*/ 0 h 1676705"/>
              <a:gd name="connsiteX0" fmla="*/ 235887 w 1436581"/>
              <a:gd name="connsiteY0" fmla="*/ 1662871 h 1676705"/>
              <a:gd name="connsiteX1" fmla="*/ 201039 w 1436581"/>
              <a:gd name="connsiteY1" fmla="*/ 1588325 h 1676705"/>
              <a:gd name="connsiteX2" fmla="*/ 98893 w 1436581"/>
              <a:gd name="connsiteY2" fmla="*/ 1313284 h 1676705"/>
              <a:gd name="connsiteX3" fmla="*/ 75369 w 1436581"/>
              <a:gd name="connsiteY3" fmla="*/ 919670 h 1676705"/>
              <a:gd name="connsiteX4" fmla="*/ 1074927 w 1436581"/>
              <a:gd name="connsiteY4" fmla="*/ 1204912 h 1676705"/>
              <a:gd name="connsiteX5" fmla="*/ 1208277 w 1436581"/>
              <a:gd name="connsiteY5" fmla="*/ 776287 h 1676705"/>
              <a:gd name="connsiteX6" fmla="*/ 1413065 w 1436581"/>
              <a:gd name="connsiteY6" fmla="*/ 366712 h 1676705"/>
              <a:gd name="connsiteX7" fmla="*/ 1432115 w 1436581"/>
              <a:gd name="connsiteY7" fmla="*/ 0 h 1676705"/>
              <a:gd name="connsiteX8" fmla="*/ 1432115 w 1436581"/>
              <a:gd name="connsiteY8" fmla="*/ 0 h 1676705"/>
              <a:gd name="connsiteX0" fmla="*/ 235887 w 1488919"/>
              <a:gd name="connsiteY0" fmla="*/ 1662871 h 1676705"/>
              <a:gd name="connsiteX1" fmla="*/ 201039 w 1488919"/>
              <a:gd name="connsiteY1" fmla="*/ 1588325 h 1676705"/>
              <a:gd name="connsiteX2" fmla="*/ 98893 w 1488919"/>
              <a:gd name="connsiteY2" fmla="*/ 1313284 h 1676705"/>
              <a:gd name="connsiteX3" fmla="*/ 75369 w 1488919"/>
              <a:gd name="connsiteY3" fmla="*/ 919670 h 1676705"/>
              <a:gd name="connsiteX4" fmla="*/ 1074927 w 1488919"/>
              <a:gd name="connsiteY4" fmla="*/ 1204912 h 1676705"/>
              <a:gd name="connsiteX5" fmla="*/ 479652 w 1488919"/>
              <a:gd name="connsiteY5" fmla="*/ 57845 h 1676705"/>
              <a:gd name="connsiteX6" fmla="*/ 1413065 w 1488919"/>
              <a:gd name="connsiteY6" fmla="*/ 366712 h 1676705"/>
              <a:gd name="connsiteX7" fmla="*/ 1432115 w 1488919"/>
              <a:gd name="connsiteY7" fmla="*/ 0 h 1676705"/>
              <a:gd name="connsiteX8" fmla="*/ 1432115 w 1488919"/>
              <a:gd name="connsiteY8" fmla="*/ 0 h 1676705"/>
              <a:gd name="connsiteX0" fmla="*/ 235887 w 1432115"/>
              <a:gd name="connsiteY0" fmla="*/ 1755695 h 1769529"/>
              <a:gd name="connsiteX1" fmla="*/ 201039 w 1432115"/>
              <a:gd name="connsiteY1" fmla="*/ 1681149 h 1769529"/>
              <a:gd name="connsiteX2" fmla="*/ 98893 w 1432115"/>
              <a:gd name="connsiteY2" fmla="*/ 1406108 h 1769529"/>
              <a:gd name="connsiteX3" fmla="*/ 75369 w 1432115"/>
              <a:gd name="connsiteY3" fmla="*/ 1012494 h 1769529"/>
              <a:gd name="connsiteX4" fmla="*/ 1074927 w 1432115"/>
              <a:gd name="connsiteY4" fmla="*/ 1297736 h 1769529"/>
              <a:gd name="connsiteX5" fmla="*/ 479652 w 1432115"/>
              <a:gd name="connsiteY5" fmla="*/ 150669 h 1769529"/>
              <a:gd name="connsiteX6" fmla="*/ 1015902 w 1432115"/>
              <a:gd name="connsiteY6" fmla="*/ 7337 h 1769529"/>
              <a:gd name="connsiteX7" fmla="*/ 1432115 w 1432115"/>
              <a:gd name="connsiteY7" fmla="*/ 92824 h 1769529"/>
              <a:gd name="connsiteX8" fmla="*/ 1432115 w 1432115"/>
              <a:gd name="connsiteY8" fmla="*/ 92824 h 1769529"/>
              <a:gd name="connsiteX0" fmla="*/ 235887 w 1432115"/>
              <a:gd name="connsiteY0" fmla="*/ 1863867 h 1877701"/>
              <a:gd name="connsiteX1" fmla="*/ 201039 w 1432115"/>
              <a:gd name="connsiteY1" fmla="*/ 1789321 h 1877701"/>
              <a:gd name="connsiteX2" fmla="*/ 98893 w 1432115"/>
              <a:gd name="connsiteY2" fmla="*/ 1514280 h 1877701"/>
              <a:gd name="connsiteX3" fmla="*/ 75369 w 1432115"/>
              <a:gd name="connsiteY3" fmla="*/ 1120666 h 1877701"/>
              <a:gd name="connsiteX4" fmla="*/ 1074927 w 1432115"/>
              <a:gd name="connsiteY4" fmla="*/ 1405908 h 1877701"/>
              <a:gd name="connsiteX5" fmla="*/ 479652 w 1432115"/>
              <a:gd name="connsiteY5" fmla="*/ 258841 h 1877701"/>
              <a:gd name="connsiteX6" fmla="*/ 1015902 w 1432115"/>
              <a:gd name="connsiteY6" fmla="*/ 115509 h 1877701"/>
              <a:gd name="connsiteX7" fmla="*/ 1432115 w 1432115"/>
              <a:gd name="connsiteY7" fmla="*/ 200996 h 1877701"/>
              <a:gd name="connsiteX8" fmla="*/ 1225818 w 1432115"/>
              <a:gd name="connsiteY8" fmla="*/ 0 h 1877701"/>
              <a:gd name="connsiteX0" fmla="*/ 235887 w 1346368"/>
              <a:gd name="connsiteY0" fmla="*/ 1863867 h 1877701"/>
              <a:gd name="connsiteX1" fmla="*/ 201039 w 1346368"/>
              <a:gd name="connsiteY1" fmla="*/ 1789321 h 1877701"/>
              <a:gd name="connsiteX2" fmla="*/ 98893 w 1346368"/>
              <a:gd name="connsiteY2" fmla="*/ 1514280 h 1877701"/>
              <a:gd name="connsiteX3" fmla="*/ 75369 w 1346368"/>
              <a:gd name="connsiteY3" fmla="*/ 1120666 h 1877701"/>
              <a:gd name="connsiteX4" fmla="*/ 1074927 w 1346368"/>
              <a:gd name="connsiteY4" fmla="*/ 1405908 h 1877701"/>
              <a:gd name="connsiteX5" fmla="*/ 479652 w 1346368"/>
              <a:gd name="connsiteY5" fmla="*/ 258841 h 1877701"/>
              <a:gd name="connsiteX6" fmla="*/ 1015902 w 1346368"/>
              <a:gd name="connsiteY6" fmla="*/ 115509 h 1877701"/>
              <a:gd name="connsiteX7" fmla="*/ 1346368 w 1346368"/>
              <a:gd name="connsiteY7" fmla="*/ 125668 h 1877701"/>
              <a:gd name="connsiteX8" fmla="*/ 1225818 w 1346368"/>
              <a:gd name="connsiteY8" fmla="*/ 0 h 1877701"/>
              <a:gd name="connsiteX0" fmla="*/ 235887 w 1346368"/>
              <a:gd name="connsiteY0" fmla="*/ 1756138 h 1769972"/>
              <a:gd name="connsiteX1" fmla="*/ 201039 w 1346368"/>
              <a:gd name="connsiteY1" fmla="*/ 1681592 h 1769972"/>
              <a:gd name="connsiteX2" fmla="*/ 98893 w 1346368"/>
              <a:gd name="connsiteY2" fmla="*/ 1406551 h 1769972"/>
              <a:gd name="connsiteX3" fmla="*/ 75369 w 1346368"/>
              <a:gd name="connsiteY3" fmla="*/ 1012937 h 1769972"/>
              <a:gd name="connsiteX4" fmla="*/ 1074927 w 1346368"/>
              <a:gd name="connsiteY4" fmla="*/ 1298179 h 1769972"/>
              <a:gd name="connsiteX5" fmla="*/ 479652 w 1346368"/>
              <a:gd name="connsiteY5" fmla="*/ 151112 h 1769972"/>
              <a:gd name="connsiteX6" fmla="*/ 1015902 w 1346368"/>
              <a:gd name="connsiteY6" fmla="*/ 7780 h 1769972"/>
              <a:gd name="connsiteX7" fmla="*/ 1346368 w 1346368"/>
              <a:gd name="connsiteY7" fmla="*/ 17939 h 1769972"/>
              <a:gd name="connsiteX0" fmla="*/ 235887 w 1346368"/>
              <a:gd name="connsiteY0" fmla="*/ 1773933 h 1787767"/>
              <a:gd name="connsiteX1" fmla="*/ 201039 w 1346368"/>
              <a:gd name="connsiteY1" fmla="*/ 1699387 h 1787767"/>
              <a:gd name="connsiteX2" fmla="*/ 98893 w 1346368"/>
              <a:gd name="connsiteY2" fmla="*/ 1424346 h 1787767"/>
              <a:gd name="connsiteX3" fmla="*/ 75369 w 1346368"/>
              <a:gd name="connsiteY3" fmla="*/ 1030732 h 1787767"/>
              <a:gd name="connsiteX4" fmla="*/ 1074927 w 1346368"/>
              <a:gd name="connsiteY4" fmla="*/ 1315974 h 1787767"/>
              <a:gd name="connsiteX5" fmla="*/ 479652 w 1346368"/>
              <a:gd name="connsiteY5" fmla="*/ 168907 h 1787767"/>
              <a:gd name="connsiteX6" fmla="*/ 960396 w 1346368"/>
              <a:gd name="connsiteY6" fmla="*/ 5475 h 1787767"/>
              <a:gd name="connsiteX7" fmla="*/ 1346368 w 1346368"/>
              <a:gd name="connsiteY7" fmla="*/ 35734 h 1787767"/>
              <a:gd name="connsiteX0" fmla="*/ 235887 w 1346368"/>
              <a:gd name="connsiteY0" fmla="*/ 1775924 h 1789758"/>
              <a:gd name="connsiteX1" fmla="*/ 201039 w 1346368"/>
              <a:gd name="connsiteY1" fmla="*/ 1701378 h 1789758"/>
              <a:gd name="connsiteX2" fmla="*/ 98893 w 1346368"/>
              <a:gd name="connsiteY2" fmla="*/ 1426337 h 1789758"/>
              <a:gd name="connsiteX3" fmla="*/ 75369 w 1346368"/>
              <a:gd name="connsiteY3" fmla="*/ 1032723 h 1789758"/>
              <a:gd name="connsiteX4" fmla="*/ 1074927 w 1346368"/>
              <a:gd name="connsiteY4" fmla="*/ 1317965 h 1789758"/>
              <a:gd name="connsiteX5" fmla="*/ 479652 w 1346368"/>
              <a:gd name="connsiteY5" fmla="*/ 170898 h 1789758"/>
              <a:gd name="connsiteX6" fmla="*/ 960396 w 1346368"/>
              <a:gd name="connsiteY6" fmla="*/ 7466 h 1789758"/>
              <a:gd name="connsiteX7" fmla="*/ 1346368 w 1346368"/>
              <a:gd name="connsiteY7" fmla="*/ 37725 h 1789758"/>
              <a:gd name="connsiteX0" fmla="*/ 172117 w 1282598"/>
              <a:gd name="connsiteY0" fmla="*/ 1768557 h 1782391"/>
              <a:gd name="connsiteX1" fmla="*/ 137269 w 1282598"/>
              <a:gd name="connsiteY1" fmla="*/ 1694011 h 1782391"/>
              <a:gd name="connsiteX2" fmla="*/ 35123 w 1282598"/>
              <a:gd name="connsiteY2" fmla="*/ 1418970 h 1782391"/>
              <a:gd name="connsiteX3" fmla="*/ 11599 w 1282598"/>
              <a:gd name="connsiteY3" fmla="*/ 1025356 h 1782391"/>
              <a:gd name="connsiteX4" fmla="*/ 146946 w 1282598"/>
              <a:gd name="connsiteY4" fmla="*/ 622455 h 1782391"/>
              <a:gd name="connsiteX5" fmla="*/ 415882 w 1282598"/>
              <a:gd name="connsiteY5" fmla="*/ 163531 h 1782391"/>
              <a:gd name="connsiteX6" fmla="*/ 896626 w 1282598"/>
              <a:gd name="connsiteY6" fmla="*/ 99 h 1782391"/>
              <a:gd name="connsiteX7" fmla="*/ 1282598 w 1282598"/>
              <a:gd name="connsiteY7" fmla="*/ 30358 h 1782391"/>
              <a:gd name="connsiteX0" fmla="*/ 143203 w 1253684"/>
              <a:gd name="connsiteY0" fmla="*/ 1768557 h 1782391"/>
              <a:gd name="connsiteX1" fmla="*/ 108355 w 1253684"/>
              <a:gd name="connsiteY1" fmla="*/ 1694011 h 1782391"/>
              <a:gd name="connsiteX2" fmla="*/ 6209 w 1253684"/>
              <a:gd name="connsiteY2" fmla="*/ 1418970 h 1782391"/>
              <a:gd name="connsiteX3" fmla="*/ 22865 w 1253684"/>
              <a:gd name="connsiteY3" fmla="*/ 1070861 h 1782391"/>
              <a:gd name="connsiteX4" fmla="*/ 118032 w 1253684"/>
              <a:gd name="connsiteY4" fmla="*/ 622455 h 1782391"/>
              <a:gd name="connsiteX5" fmla="*/ 386968 w 1253684"/>
              <a:gd name="connsiteY5" fmla="*/ 163531 h 1782391"/>
              <a:gd name="connsiteX6" fmla="*/ 867712 w 1253684"/>
              <a:gd name="connsiteY6" fmla="*/ 99 h 1782391"/>
              <a:gd name="connsiteX7" fmla="*/ 1253684 w 1253684"/>
              <a:gd name="connsiteY7" fmla="*/ 30358 h 1782391"/>
              <a:gd name="connsiteX0" fmla="*/ 126123 w 1236604"/>
              <a:gd name="connsiteY0" fmla="*/ 1768557 h 1781473"/>
              <a:gd name="connsiteX1" fmla="*/ 91275 w 1236604"/>
              <a:gd name="connsiteY1" fmla="*/ 1694011 h 1781473"/>
              <a:gd name="connsiteX2" fmla="*/ 19265 w 1236604"/>
              <a:gd name="connsiteY2" fmla="*/ 1464581 h 1781473"/>
              <a:gd name="connsiteX3" fmla="*/ 5785 w 1236604"/>
              <a:gd name="connsiteY3" fmla="*/ 1070861 h 1781473"/>
              <a:gd name="connsiteX4" fmla="*/ 100952 w 1236604"/>
              <a:gd name="connsiteY4" fmla="*/ 622455 h 1781473"/>
              <a:gd name="connsiteX5" fmla="*/ 369888 w 1236604"/>
              <a:gd name="connsiteY5" fmla="*/ 163531 h 1781473"/>
              <a:gd name="connsiteX6" fmla="*/ 850632 w 1236604"/>
              <a:gd name="connsiteY6" fmla="*/ 99 h 1781473"/>
              <a:gd name="connsiteX7" fmla="*/ 1236604 w 1236604"/>
              <a:gd name="connsiteY7" fmla="*/ 30358 h 1781473"/>
              <a:gd name="connsiteX0" fmla="*/ 131288 w 1241769"/>
              <a:gd name="connsiteY0" fmla="*/ 1768557 h 1781473"/>
              <a:gd name="connsiteX1" fmla="*/ 96440 w 1241769"/>
              <a:gd name="connsiteY1" fmla="*/ 1694011 h 1781473"/>
              <a:gd name="connsiteX2" fmla="*/ 24430 w 1241769"/>
              <a:gd name="connsiteY2" fmla="*/ 1464581 h 1781473"/>
              <a:gd name="connsiteX3" fmla="*/ 564546 w 1241769"/>
              <a:gd name="connsiteY3" fmla="*/ 1110824 h 1781473"/>
              <a:gd name="connsiteX4" fmla="*/ 106117 w 1241769"/>
              <a:gd name="connsiteY4" fmla="*/ 622455 h 1781473"/>
              <a:gd name="connsiteX5" fmla="*/ 375053 w 1241769"/>
              <a:gd name="connsiteY5" fmla="*/ 163531 h 1781473"/>
              <a:gd name="connsiteX6" fmla="*/ 855797 w 1241769"/>
              <a:gd name="connsiteY6" fmla="*/ 99 h 1781473"/>
              <a:gd name="connsiteX7" fmla="*/ 1241769 w 1241769"/>
              <a:gd name="connsiteY7" fmla="*/ 30358 h 1781473"/>
              <a:gd name="connsiteX0" fmla="*/ 131288 w 1241769"/>
              <a:gd name="connsiteY0" fmla="*/ 1768522 h 1781438"/>
              <a:gd name="connsiteX1" fmla="*/ 96440 w 1241769"/>
              <a:gd name="connsiteY1" fmla="*/ 1693976 h 1781438"/>
              <a:gd name="connsiteX2" fmla="*/ 24430 w 1241769"/>
              <a:gd name="connsiteY2" fmla="*/ 1464546 h 1781438"/>
              <a:gd name="connsiteX3" fmla="*/ 564546 w 1241769"/>
              <a:gd name="connsiteY3" fmla="*/ 1110789 h 1781438"/>
              <a:gd name="connsiteX4" fmla="*/ 807858 w 1241769"/>
              <a:gd name="connsiteY4" fmla="*/ 402615 h 1781438"/>
              <a:gd name="connsiteX5" fmla="*/ 375053 w 1241769"/>
              <a:gd name="connsiteY5" fmla="*/ 163496 h 1781438"/>
              <a:gd name="connsiteX6" fmla="*/ 855797 w 1241769"/>
              <a:gd name="connsiteY6" fmla="*/ 64 h 1781438"/>
              <a:gd name="connsiteX7" fmla="*/ 1241769 w 1241769"/>
              <a:gd name="connsiteY7" fmla="*/ 30323 h 1781438"/>
              <a:gd name="connsiteX0" fmla="*/ 131288 w 1241769"/>
              <a:gd name="connsiteY0" fmla="*/ 1811477 h 1824393"/>
              <a:gd name="connsiteX1" fmla="*/ 96440 w 1241769"/>
              <a:gd name="connsiteY1" fmla="*/ 1736931 h 1824393"/>
              <a:gd name="connsiteX2" fmla="*/ 24430 w 1241769"/>
              <a:gd name="connsiteY2" fmla="*/ 1507501 h 1824393"/>
              <a:gd name="connsiteX3" fmla="*/ 564546 w 1241769"/>
              <a:gd name="connsiteY3" fmla="*/ 1153744 h 1824393"/>
              <a:gd name="connsiteX4" fmla="*/ 807858 w 1241769"/>
              <a:gd name="connsiteY4" fmla="*/ 445570 h 1824393"/>
              <a:gd name="connsiteX5" fmla="*/ 1209346 w 1241769"/>
              <a:gd name="connsiteY5" fmla="*/ 26610 h 1824393"/>
              <a:gd name="connsiteX6" fmla="*/ 855797 w 1241769"/>
              <a:gd name="connsiteY6" fmla="*/ 43019 h 1824393"/>
              <a:gd name="connsiteX7" fmla="*/ 1241769 w 1241769"/>
              <a:gd name="connsiteY7" fmla="*/ 73278 h 1824393"/>
              <a:gd name="connsiteX0" fmla="*/ 131288 w 1397573"/>
              <a:gd name="connsiteY0" fmla="*/ 1811477 h 1824393"/>
              <a:gd name="connsiteX1" fmla="*/ 96440 w 1397573"/>
              <a:gd name="connsiteY1" fmla="*/ 1736931 h 1824393"/>
              <a:gd name="connsiteX2" fmla="*/ 24430 w 1397573"/>
              <a:gd name="connsiteY2" fmla="*/ 1507501 h 1824393"/>
              <a:gd name="connsiteX3" fmla="*/ 564546 w 1397573"/>
              <a:gd name="connsiteY3" fmla="*/ 1153744 h 1824393"/>
              <a:gd name="connsiteX4" fmla="*/ 807858 w 1397573"/>
              <a:gd name="connsiteY4" fmla="*/ 445570 h 1824393"/>
              <a:gd name="connsiteX5" fmla="*/ 1209346 w 1397573"/>
              <a:gd name="connsiteY5" fmla="*/ 26610 h 1824393"/>
              <a:gd name="connsiteX6" fmla="*/ 1339219 w 1397573"/>
              <a:gd name="connsiteY6" fmla="*/ 43018 h 1824393"/>
              <a:gd name="connsiteX7" fmla="*/ 1241769 w 1397573"/>
              <a:gd name="connsiteY7" fmla="*/ 73278 h 1824393"/>
              <a:gd name="connsiteX0" fmla="*/ 47698 w 1313983"/>
              <a:gd name="connsiteY0" fmla="*/ 1811477 h 1821013"/>
              <a:gd name="connsiteX1" fmla="*/ 12850 w 1313983"/>
              <a:gd name="connsiteY1" fmla="*/ 1736931 h 1821013"/>
              <a:gd name="connsiteX2" fmla="*/ 46145 w 1313983"/>
              <a:gd name="connsiteY2" fmla="*/ 1736914 h 1821013"/>
              <a:gd name="connsiteX3" fmla="*/ 480956 w 1313983"/>
              <a:gd name="connsiteY3" fmla="*/ 1153744 h 1821013"/>
              <a:gd name="connsiteX4" fmla="*/ 724268 w 1313983"/>
              <a:gd name="connsiteY4" fmla="*/ 445570 h 1821013"/>
              <a:gd name="connsiteX5" fmla="*/ 1125756 w 1313983"/>
              <a:gd name="connsiteY5" fmla="*/ 26610 h 1821013"/>
              <a:gd name="connsiteX6" fmla="*/ 1255629 w 1313983"/>
              <a:gd name="connsiteY6" fmla="*/ 43018 h 1821013"/>
              <a:gd name="connsiteX7" fmla="*/ 1158179 w 1313983"/>
              <a:gd name="connsiteY7" fmla="*/ 73278 h 1821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3983" h="1821013">
                <a:moveTo>
                  <a:pt x="47698" y="1811477"/>
                </a:moveTo>
                <a:cubicBezTo>
                  <a:pt x="58017" y="1852355"/>
                  <a:pt x="13109" y="1749358"/>
                  <a:pt x="12850" y="1736931"/>
                </a:cubicBezTo>
                <a:cubicBezTo>
                  <a:pt x="12591" y="1724504"/>
                  <a:pt x="-31873" y="1834112"/>
                  <a:pt x="46145" y="1736914"/>
                </a:cubicBezTo>
                <a:cubicBezTo>
                  <a:pt x="124163" y="1639716"/>
                  <a:pt x="367936" y="1368968"/>
                  <a:pt x="480956" y="1153744"/>
                </a:cubicBezTo>
                <a:cubicBezTo>
                  <a:pt x="593976" y="938520"/>
                  <a:pt x="616801" y="633426"/>
                  <a:pt x="724268" y="445570"/>
                </a:cubicBezTo>
                <a:cubicBezTo>
                  <a:pt x="831735" y="257714"/>
                  <a:pt x="1037196" y="93702"/>
                  <a:pt x="1125756" y="26610"/>
                </a:cubicBezTo>
                <a:cubicBezTo>
                  <a:pt x="1214316" y="-40482"/>
                  <a:pt x="1081314" y="40091"/>
                  <a:pt x="1255629" y="43018"/>
                </a:cubicBezTo>
                <a:cubicBezTo>
                  <a:pt x="1429944" y="45945"/>
                  <a:pt x="1158179" y="73278"/>
                  <a:pt x="1158179" y="73278"/>
                </a:cubicBezTo>
              </a:path>
            </a:pathLst>
          </a:cu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dirty="0">
              <a:ln>
                <a:noFill/>
              </a:ln>
              <a:solidFill>
                <a:prstClr val="white"/>
              </a:solidFill>
              <a:effectLst/>
              <a:uLnTx/>
              <a:uFillTx/>
              <a:latin typeface="Calibri"/>
              <a:ea typeface="+mn-ea"/>
              <a:cs typeface="+mn-cs"/>
            </a:endParaRPr>
          </a:p>
        </p:txBody>
      </p:sp>
      <p:sp>
        <p:nvSpPr>
          <p:cNvPr id="180" name="Freeform 179"/>
          <p:cNvSpPr/>
          <p:nvPr/>
        </p:nvSpPr>
        <p:spPr>
          <a:xfrm rot="19328544">
            <a:off x="4390582" y="3066468"/>
            <a:ext cx="403529" cy="895867"/>
          </a:xfrm>
          <a:custGeom>
            <a:avLst/>
            <a:gdLst>
              <a:gd name="connsiteX0" fmla="*/ 0 w 1185566"/>
              <a:gd name="connsiteY0" fmla="*/ 1747837 h 1849933"/>
              <a:gd name="connsiteX1" fmla="*/ 85725 w 1185566"/>
              <a:gd name="connsiteY1" fmla="*/ 1824037 h 1849933"/>
              <a:gd name="connsiteX2" fmla="*/ 390525 w 1185566"/>
              <a:gd name="connsiteY2" fmla="*/ 1714500 h 1849933"/>
              <a:gd name="connsiteX3" fmla="*/ 728662 w 1185566"/>
              <a:gd name="connsiteY3" fmla="*/ 1828800 h 1849933"/>
              <a:gd name="connsiteX4" fmla="*/ 823912 w 1185566"/>
              <a:gd name="connsiteY4" fmla="*/ 1204912 h 1849933"/>
              <a:gd name="connsiteX5" fmla="*/ 957262 w 1185566"/>
              <a:gd name="connsiteY5" fmla="*/ 776287 h 1849933"/>
              <a:gd name="connsiteX6" fmla="*/ 1162050 w 1185566"/>
              <a:gd name="connsiteY6" fmla="*/ 366712 h 1849933"/>
              <a:gd name="connsiteX7" fmla="*/ 1181100 w 1185566"/>
              <a:gd name="connsiteY7" fmla="*/ 0 h 1849933"/>
              <a:gd name="connsiteX8" fmla="*/ 1181100 w 1185566"/>
              <a:gd name="connsiteY8" fmla="*/ 0 h 1849933"/>
              <a:gd name="connsiteX0" fmla="*/ 181721 w 1367287"/>
              <a:gd name="connsiteY0" fmla="*/ 1747837 h 1826719"/>
              <a:gd name="connsiteX1" fmla="*/ 267446 w 1367287"/>
              <a:gd name="connsiteY1" fmla="*/ 1824037 h 1826719"/>
              <a:gd name="connsiteX2" fmla="*/ 572246 w 1367287"/>
              <a:gd name="connsiteY2" fmla="*/ 1714500 h 1826719"/>
              <a:gd name="connsiteX3" fmla="*/ 6075 w 1367287"/>
              <a:gd name="connsiteY3" fmla="*/ 919670 h 1826719"/>
              <a:gd name="connsiteX4" fmla="*/ 1005633 w 1367287"/>
              <a:gd name="connsiteY4" fmla="*/ 1204912 h 1826719"/>
              <a:gd name="connsiteX5" fmla="*/ 1138983 w 1367287"/>
              <a:gd name="connsiteY5" fmla="*/ 776287 h 1826719"/>
              <a:gd name="connsiteX6" fmla="*/ 1343771 w 1367287"/>
              <a:gd name="connsiteY6" fmla="*/ 366712 h 1826719"/>
              <a:gd name="connsiteX7" fmla="*/ 1362821 w 1367287"/>
              <a:gd name="connsiteY7" fmla="*/ 0 h 1826719"/>
              <a:gd name="connsiteX8" fmla="*/ 1362821 w 1367287"/>
              <a:gd name="connsiteY8" fmla="*/ 0 h 1826719"/>
              <a:gd name="connsiteX0" fmla="*/ 241836 w 1427402"/>
              <a:gd name="connsiteY0" fmla="*/ 1747837 h 1845024"/>
              <a:gd name="connsiteX1" fmla="*/ 327561 w 1427402"/>
              <a:gd name="connsiteY1" fmla="*/ 1824037 h 1845024"/>
              <a:gd name="connsiteX2" fmla="*/ 119880 w 1427402"/>
              <a:gd name="connsiteY2" fmla="*/ 1363173 h 1845024"/>
              <a:gd name="connsiteX3" fmla="*/ 66190 w 1427402"/>
              <a:gd name="connsiteY3" fmla="*/ 919670 h 1845024"/>
              <a:gd name="connsiteX4" fmla="*/ 1065748 w 1427402"/>
              <a:gd name="connsiteY4" fmla="*/ 1204912 h 1845024"/>
              <a:gd name="connsiteX5" fmla="*/ 1199098 w 1427402"/>
              <a:gd name="connsiteY5" fmla="*/ 776287 h 1845024"/>
              <a:gd name="connsiteX6" fmla="*/ 1403886 w 1427402"/>
              <a:gd name="connsiteY6" fmla="*/ 366712 h 1845024"/>
              <a:gd name="connsiteX7" fmla="*/ 1422936 w 1427402"/>
              <a:gd name="connsiteY7" fmla="*/ 0 h 1845024"/>
              <a:gd name="connsiteX8" fmla="*/ 1422936 w 1427402"/>
              <a:gd name="connsiteY8" fmla="*/ 0 h 1845024"/>
              <a:gd name="connsiteX0" fmla="*/ 237611 w 1423177"/>
              <a:gd name="connsiteY0" fmla="*/ 1747837 h 1755350"/>
              <a:gd name="connsiteX1" fmla="*/ 187635 w 1423177"/>
              <a:gd name="connsiteY1" fmla="*/ 1588325 h 1755350"/>
              <a:gd name="connsiteX2" fmla="*/ 115655 w 1423177"/>
              <a:gd name="connsiteY2" fmla="*/ 1363173 h 1755350"/>
              <a:gd name="connsiteX3" fmla="*/ 61965 w 1423177"/>
              <a:gd name="connsiteY3" fmla="*/ 919670 h 1755350"/>
              <a:gd name="connsiteX4" fmla="*/ 1061523 w 1423177"/>
              <a:gd name="connsiteY4" fmla="*/ 1204912 h 1755350"/>
              <a:gd name="connsiteX5" fmla="*/ 1194873 w 1423177"/>
              <a:gd name="connsiteY5" fmla="*/ 776287 h 1755350"/>
              <a:gd name="connsiteX6" fmla="*/ 1399661 w 1423177"/>
              <a:gd name="connsiteY6" fmla="*/ 366712 h 1755350"/>
              <a:gd name="connsiteX7" fmla="*/ 1418711 w 1423177"/>
              <a:gd name="connsiteY7" fmla="*/ 0 h 1755350"/>
              <a:gd name="connsiteX8" fmla="*/ 1418711 w 1423177"/>
              <a:gd name="connsiteY8" fmla="*/ 0 h 1755350"/>
              <a:gd name="connsiteX0" fmla="*/ 222483 w 1423177"/>
              <a:gd name="connsiteY0" fmla="*/ 1662871 h 1675705"/>
              <a:gd name="connsiteX1" fmla="*/ 187635 w 1423177"/>
              <a:gd name="connsiteY1" fmla="*/ 1588325 h 1675705"/>
              <a:gd name="connsiteX2" fmla="*/ 115655 w 1423177"/>
              <a:gd name="connsiteY2" fmla="*/ 1363173 h 1675705"/>
              <a:gd name="connsiteX3" fmla="*/ 61965 w 1423177"/>
              <a:gd name="connsiteY3" fmla="*/ 919670 h 1675705"/>
              <a:gd name="connsiteX4" fmla="*/ 1061523 w 1423177"/>
              <a:gd name="connsiteY4" fmla="*/ 1204912 h 1675705"/>
              <a:gd name="connsiteX5" fmla="*/ 1194873 w 1423177"/>
              <a:gd name="connsiteY5" fmla="*/ 776287 h 1675705"/>
              <a:gd name="connsiteX6" fmla="*/ 1399661 w 1423177"/>
              <a:gd name="connsiteY6" fmla="*/ 366712 h 1675705"/>
              <a:gd name="connsiteX7" fmla="*/ 1418711 w 1423177"/>
              <a:gd name="connsiteY7" fmla="*/ 0 h 1675705"/>
              <a:gd name="connsiteX8" fmla="*/ 1418711 w 1423177"/>
              <a:gd name="connsiteY8" fmla="*/ 0 h 1675705"/>
              <a:gd name="connsiteX0" fmla="*/ 231424 w 1432118"/>
              <a:gd name="connsiteY0" fmla="*/ 1662871 h 1676705"/>
              <a:gd name="connsiteX1" fmla="*/ 196576 w 1432118"/>
              <a:gd name="connsiteY1" fmla="*/ 1588325 h 1676705"/>
              <a:gd name="connsiteX2" fmla="*/ 94430 w 1432118"/>
              <a:gd name="connsiteY2" fmla="*/ 1313284 h 1676705"/>
              <a:gd name="connsiteX3" fmla="*/ 70906 w 1432118"/>
              <a:gd name="connsiteY3" fmla="*/ 919670 h 1676705"/>
              <a:gd name="connsiteX4" fmla="*/ 1070464 w 1432118"/>
              <a:gd name="connsiteY4" fmla="*/ 1204912 h 1676705"/>
              <a:gd name="connsiteX5" fmla="*/ 1203814 w 1432118"/>
              <a:gd name="connsiteY5" fmla="*/ 776287 h 1676705"/>
              <a:gd name="connsiteX6" fmla="*/ 1408602 w 1432118"/>
              <a:gd name="connsiteY6" fmla="*/ 366712 h 1676705"/>
              <a:gd name="connsiteX7" fmla="*/ 1427652 w 1432118"/>
              <a:gd name="connsiteY7" fmla="*/ 0 h 1676705"/>
              <a:gd name="connsiteX8" fmla="*/ 1427652 w 1432118"/>
              <a:gd name="connsiteY8" fmla="*/ 0 h 1676705"/>
              <a:gd name="connsiteX0" fmla="*/ 235887 w 1436581"/>
              <a:gd name="connsiteY0" fmla="*/ 1662871 h 1676705"/>
              <a:gd name="connsiteX1" fmla="*/ 201039 w 1436581"/>
              <a:gd name="connsiteY1" fmla="*/ 1588325 h 1676705"/>
              <a:gd name="connsiteX2" fmla="*/ 98893 w 1436581"/>
              <a:gd name="connsiteY2" fmla="*/ 1313284 h 1676705"/>
              <a:gd name="connsiteX3" fmla="*/ 75369 w 1436581"/>
              <a:gd name="connsiteY3" fmla="*/ 919670 h 1676705"/>
              <a:gd name="connsiteX4" fmla="*/ 1074927 w 1436581"/>
              <a:gd name="connsiteY4" fmla="*/ 1204912 h 1676705"/>
              <a:gd name="connsiteX5" fmla="*/ 1208277 w 1436581"/>
              <a:gd name="connsiteY5" fmla="*/ 776287 h 1676705"/>
              <a:gd name="connsiteX6" fmla="*/ 1413065 w 1436581"/>
              <a:gd name="connsiteY6" fmla="*/ 366712 h 1676705"/>
              <a:gd name="connsiteX7" fmla="*/ 1432115 w 1436581"/>
              <a:gd name="connsiteY7" fmla="*/ 0 h 1676705"/>
              <a:gd name="connsiteX8" fmla="*/ 1432115 w 1436581"/>
              <a:gd name="connsiteY8" fmla="*/ 0 h 1676705"/>
              <a:gd name="connsiteX0" fmla="*/ 235887 w 1488919"/>
              <a:gd name="connsiteY0" fmla="*/ 1662871 h 1676705"/>
              <a:gd name="connsiteX1" fmla="*/ 201039 w 1488919"/>
              <a:gd name="connsiteY1" fmla="*/ 1588325 h 1676705"/>
              <a:gd name="connsiteX2" fmla="*/ 98893 w 1488919"/>
              <a:gd name="connsiteY2" fmla="*/ 1313284 h 1676705"/>
              <a:gd name="connsiteX3" fmla="*/ 75369 w 1488919"/>
              <a:gd name="connsiteY3" fmla="*/ 919670 h 1676705"/>
              <a:gd name="connsiteX4" fmla="*/ 1074927 w 1488919"/>
              <a:gd name="connsiteY4" fmla="*/ 1204912 h 1676705"/>
              <a:gd name="connsiteX5" fmla="*/ 479652 w 1488919"/>
              <a:gd name="connsiteY5" fmla="*/ 57845 h 1676705"/>
              <a:gd name="connsiteX6" fmla="*/ 1413065 w 1488919"/>
              <a:gd name="connsiteY6" fmla="*/ 366712 h 1676705"/>
              <a:gd name="connsiteX7" fmla="*/ 1432115 w 1488919"/>
              <a:gd name="connsiteY7" fmla="*/ 0 h 1676705"/>
              <a:gd name="connsiteX8" fmla="*/ 1432115 w 1488919"/>
              <a:gd name="connsiteY8" fmla="*/ 0 h 1676705"/>
              <a:gd name="connsiteX0" fmla="*/ 235887 w 1432115"/>
              <a:gd name="connsiteY0" fmla="*/ 1755695 h 1769529"/>
              <a:gd name="connsiteX1" fmla="*/ 201039 w 1432115"/>
              <a:gd name="connsiteY1" fmla="*/ 1681149 h 1769529"/>
              <a:gd name="connsiteX2" fmla="*/ 98893 w 1432115"/>
              <a:gd name="connsiteY2" fmla="*/ 1406108 h 1769529"/>
              <a:gd name="connsiteX3" fmla="*/ 75369 w 1432115"/>
              <a:gd name="connsiteY3" fmla="*/ 1012494 h 1769529"/>
              <a:gd name="connsiteX4" fmla="*/ 1074927 w 1432115"/>
              <a:gd name="connsiteY4" fmla="*/ 1297736 h 1769529"/>
              <a:gd name="connsiteX5" fmla="*/ 479652 w 1432115"/>
              <a:gd name="connsiteY5" fmla="*/ 150669 h 1769529"/>
              <a:gd name="connsiteX6" fmla="*/ 1015902 w 1432115"/>
              <a:gd name="connsiteY6" fmla="*/ 7337 h 1769529"/>
              <a:gd name="connsiteX7" fmla="*/ 1432115 w 1432115"/>
              <a:gd name="connsiteY7" fmla="*/ 92824 h 1769529"/>
              <a:gd name="connsiteX8" fmla="*/ 1432115 w 1432115"/>
              <a:gd name="connsiteY8" fmla="*/ 92824 h 1769529"/>
              <a:gd name="connsiteX0" fmla="*/ 235887 w 1432115"/>
              <a:gd name="connsiteY0" fmla="*/ 1863867 h 1877701"/>
              <a:gd name="connsiteX1" fmla="*/ 201039 w 1432115"/>
              <a:gd name="connsiteY1" fmla="*/ 1789321 h 1877701"/>
              <a:gd name="connsiteX2" fmla="*/ 98893 w 1432115"/>
              <a:gd name="connsiteY2" fmla="*/ 1514280 h 1877701"/>
              <a:gd name="connsiteX3" fmla="*/ 75369 w 1432115"/>
              <a:gd name="connsiteY3" fmla="*/ 1120666 h 1877701"/>
              <a:gd name="connsiteX4" fmla="*/ 1074927 w 1432115"/>
              <a:gd name="connsiteY4" fmla="*/ 1405908 h 1877701"/>
              <a:gd name="connsiteX5" fmla="*/ 479652 w 1432115"/>
              <a:gd name="connsiteY5" fmla="*/ 258841 h 1877701"/>
              <a:gd name="connsiteX6" fmla="*/ 1015902 w 1432115"/>
              <a:gd name="connsiteY6" fmla="*/ 115509 h 1877701"/>
              <a:gd name="connsiteX7" fmla="*/ 1432115 w 1432115"/>
              <a:gd name="connsiteY7" fmla="*/ 200996 h 1877701"/>
              <a:gd name="connsiteX8" fmla="*/ 1225818 w 1432115"/>
              <a:gd name="connsiteY8" fmla="*/ 0 h 1877701"/>
              <a:gd name="connsiteX0" fmla="*/ 235887 w 1346368"/>
              <a:gd name="connsiteY0" fmla="*/ 1863867 h 1877701"/>
              <a:gd name="connsiteX1" fmla="*/ 201039 w 1346368"/>
              <a:gd name="connsiteY1" fmla="*/ 1789321 h 1877701"/>
              <a:gd name="connsiteX2" fmla="*/ 98893 w 1346368"/>
              <a:gd name="connsiteY2" fmla="*/ 1514280 h 1877701"/>
              <a:gd name="connsiteX3" fmla="*/ 75369 w 1346368"/>
              <a:gd name="connsiteY3" fmla="*/ 1120666 h 1877701"/>
              <a:gd name="connsiteX4" fmla="*/ 1074927 w 1346368"/>
              <a:gd name="connsiteY4" fmla="*/ 1405908 h 1877701"/>
              <a:gd name="connsiteX5" fmla="*/ 479652 w 1346368"/>
              <a:gd name="connsiteY5" fmla="*/ 258841 h 1877701"/>
              <a:gd name="connsiteX6" fmla="*/ 1015902 w 1346368"/>
              <a:gd name="connsiteY6" fmla="*/ 115509 h 1877701"/>
              <a:gd name="connsiteX7" fmla="*/ 1346368 w 1346368"/>
              <a:gd name="connsiteY7" fmla="*/ 125668 h 1877701"/>
              <a:gd name="connsiteX8" fmla="*/ 1225818 w 1346368"/>
              <a:gd name="connsiteY8" fmla="*/ 0 h 1877701"/>
              <a:gd name="connsiteX0" fmla="*/ 235887 w 1346368"/>
              <a:gd name="connsiteY0" fmla="*/ 1756138 h 1769972"/>
              <a:gd name="connsiteX1" fmla="*/ 201039 w 1346368"/>
              <a:gd name="connsiteY1" fmla="*/ 1681592 h 1769972"/>
              <a:gd name="connsiteX2" fmla="*/ 98893 w 1346368"/>
              <a:gd name="connsiteY2" fmla="*/ 1406551 h 1769972"/>
              <a:gd name="connsiteX3" fmla="*/ 75369 w 1346368"/>
              <a:gd name="connsiteY3" fmla="*/ 1012937 h 1769972"/>
              <a:gd name="connsiteX4" fmla="*/ 1074927 w 1346368"/>
              <a:gd name="connsiteY4" fmla="*/ 1298179 h 1769972"/>
              <a:gd name="connsiteX5" fmla="*/ 479652 w 1346368"/>
              <a:gd name="connsiteY5" fmla="*/ 151112 h 1769972"/>
              <a:gd name="connsiteX6" fmla="*/ 1015902 w 1346368"/>
              <a:gd name="connsiteY6" fmla="*/ 7780 h 1769972"/>
              <a:gd name="connsiteX7" fmla="*/ 1346368 w 1346368"/>
              <a:gd name="connsiteY7" fmla="*/ 17939 h 1769972"/>
              <a:gd name="connsiteX0" fmla="*/ 235887 w 1346368"/>
              <a:gd name="connsiteY0" fmla="*/ 1773933 h 1787767"/>
              <a:gd name="connsiteX1" fmla="*/ 201039 w 1346368"/>
              <a:gd name="connsiteY1" fmla="*/ 1699387 h 1787767"/>
              <a:gd name="connsiteX2" fmla="*/ 98893 w 1346368"/>
              <a:gd name="connsiteY2" fmla="*/ 1424346 h 1787767"/>
              <a:gd name="connsiteX3" fmla="*/ 75369 w 1346368"/>
              <a:gd name="connsiteY3" fmla="*/ 1030732 h 1787767"/>
              <a:gd name="connsiteX4" fmla="*/ 1074927 w 1346368"/>
              <a:gd name="connsiteY4" fmla="*/ 1315974 h 1787767"/>
              <a:gd name="connsiteX5" fmla="*/ 479652 w 1346368"/>
              <a:gd name="connsiteY5" fmla="*/ 168907 h 1787767"/>
              <a:gd name="connsiteX6" fmla="*/ 960396 w 1346368"/>
              <a:gd name="connsiteY6" fmla="*/ 5475 h 1787767"/>
              <a:gd name="connsiteX7" fmla="*/ 1346368 w 1346368"/>
              <a:gd name="connsiteY7" fmla="*/ 35734 h 1787767"/>
              <a:gd name="connsiteX0" fmla="*/ 235887 w 1346368"/>
              <a:gd name="connsiteY0" fmla="*/ 1775924 h 1789758"/>
              <a:gd name="connsiteX1" fmla="*/ 201039 w 1346368"/>
              <a:gd name="connsiteY1" fmla="*/ 1701378 h 1789758"/>
              <a:gd name="connsiteX2" fmla="*/ 98893 w 1346368"/>
              <a:gd name="connsiteY2" fmla="*/ 1426337 h 1789758"/>
              <a:gd name="connsiteX3" fmla="*/ 75369 w 1346368"/>
              <a:gd name="connsiteY3" fmla="*/ 1032723 h 1789758"/>
              <a:gd name="connsiteX4" fmla="*/ 1074927 w 1346368"/>
              <a:gd name="connsiteY4" fmla="*/ 1317965 h 1789758"/>
              <a:gd name="connsiteX5" fmla="*/ 479652 w 1346368"/>
              <a:gd name="connsiteY5" fmla="*/ 170898 h 1789758"/>
              <a:gd name="connsiteX6" fmla="*/ 960396 w 1346368"/>
              <a:gd name="connsiteY6" fmla="*/ 7466 h 1789758"/>
              <a:gd name="connsiteX7" fmla="*/ 1346368 w 1346368"/>
              <a:gd name="connsiteY7" fmla="*/ 37725 h 1789758"/>
              <a:gd name="connsiteX0" fmla="*/ 172117 w 1282598"/>
              <a:gd name="connsiteY0" fmla="*/ 1768557 h 1782391"/>
              <a:gd name="connsiteX1" fmla="*/ 137269 w 1282598"/>
              <a:gd name="connsiteY1" fmla="*/ 1694011 h 1782391"/>
              <a:gd name="connsiteX2" fmla="*/ 35123 w 1282598"/>
              <a:gd name="connsiteY2" fmla="*/ 1418970 h 1782391"/>
              <a:gd name="connsiteX3" fmla="*/ 11599 w 1282598"/>
              <a:gd name="connsiteY3" fmla="*/ 1025356 h 1782391"/>
              <a:gd name="connsiteX4" fmla="*/ 146946 w 1282598"/>
              <a:gd name="connsiteY4" fmla="*/ 622455 h 1782391"/>
              <a:gd name="connsiteX5" fmla="*/ 415882 w 1282598"/>
              <a:gd name="connsiteY5" fmla="*/ 163531 h 1782391"/>
              <a:gd name="connsiteX6" fmla="*/ 896626 w 1282598"/>
              <a:gd name="connsiteY6" fmla="*/ 99 h 1782391"/>
              <a:gd name="connsiteX7" fmla="*/ 1282598 w 1282598"/>
              <a:gd name="connsiteY7" fmla="*/ 30358 h 1782391"/>
              <a:gd name="connsiteX0" fmla="*/ 143203 w 1253684"/>
              <a:gd name="connsiteY0" fmla="*/ 1768557 h 1782391"/>
              <a:gd name="connsiteX1" fmla="*/ 108355 w 1253684"/>
              <a:gd name="connsiteY1" fmla="*/ 1694011 h 1782391"/>
              <a:gd name="connsiteX2" fmla="*/ 6209 w 1253684"/>
              <a:gd name="connsiteY2" fmla="*/ 1418970 h 1782391"/>
              <a:gd name="connsiteX3" fmla="*/ 22865 w 1253684"/>
              <a:gd name="connsiteY3" fmla="*/ 1070861 h 1782391"/>
              <a:gd name="connsiteX4" fmla="*/ 118032 w 1253684"/>
              <a:gd name="connsiteY4" fmla="*/ 622455 h 1782391"/>
              <a:gd name="connsiteX5" fmla="*/ 386968 w 1253684"/>
              <a:gd name="connsiteY5" fmla="*/ 163531 h 1782391"/>
              <a:gd name="connsiteX6" fmla="*/ 867712 w 1253684"/>
              <a:gd name="connsiteY6" fmla="*/ 99 h 1782391"/>
              <a:gd name="connsiteX7" fmla="*/ 1253684 w 1253684"/>
              <a:gd name="connsiteY7" fmla="*/ 30358 h 1782391"/>
              <a:gd name="connsiteX0" fmla="*/ 126123 w 1236604"/>
              <a:gd name="connsiteY0" fmla="*/ 1768557 h 1781473"/>
              <a:gd name="connsiteX1" fmla="*/ 91275 w 1236604"/>
              <a:gd name="connsiteY1" fmla="*/ 1694011 h 1781473"/>
              <a:gd name="connsiteX2" fmla="*/ 19265 w 1236604"/>
              <a:gd name="connsiteY2" fmla="*/ 1464581 h 1781473"/>
              <a:gd name="connsiteX3" fmla="*/ 5785 w 1236604"/>
              <a:gd name="connsiteY3" fmla="*/ 1070861 h 1781473"/>
              <a:gd name="connsiteX4" fmla="*/ 100952 w 1236604"/>
              <a:gd name="connsiteY4" fmla="*/ 622455 h 1781473"/>
              <a:gd name="connsiteX5" fmla="*/ 369888 w 1236604"/>
              <a:gd name="connsiteY5" fmla="*/ 163531 h 1781473"/>
              <a:gd name="connsiteX6" fmla="*/ 850632 w 1236604"/>
              <a:gd name="connsiteY6" fmla="*/ 99 h 1781473"/>
              <a:gd name="connsiteX7" fmla="*/ 1236604 w 1236604"/>
              <a:gd name="connsiteY7" fmla="*/ 30358 h 1781473"/>
              <a:gd name="connsiteX0" fmla="*/ 190972 w 1301453"/>
              <a:gd name="connsiteY0" fmla="*/ 1768532 h 1781448"/>
              <a:gd name="connsiteX1" fmla="*/ 156124 w 1301453"/>
              <a:gd name="connsiteY1" fmla="*/ 1693986 h 1781448"/>
              <a:gd name="connsiteX2" fmla="*/ 84114 w 1301453"/>
              <a:gd name="connsiteY2" fmla="*/ 1464556 h 1781448"/>
              <a:gd name="connsiteX3" fmla="*/ 70634 w 1301453"/>
              <a:gd name="connsiteY3" fmla="*/ 1070836 h 1781448"/>
              <a:gd name="connsiteX4" fmla="*/ 1042032 w 1301453"/>
              <a:gd name="connsiteY4" fmla="*/ 485003 h 1781448"/>
              <a:gd name="connsiteX5" fmla="*/ 434737 w 1301453"/>
              <a:gd name="connsiteY5" fmla="*/ 163506 h 1781448"/>
              <a:gd name="connsiteX6" fmla="*/ 915481 w 1301453"/>
              <a:gd name="connsiteY6" fmla="*/ 74 h 1781448"/>
              <a:gd name="connsiteX7" fmla="*/ 1301453 w 1301453"/>
              <a:gd name="connsiteY7" fmla="*/ 30333 h 1781448"/>
              <a:gd name="connsiteX0" fmla="*/ 190972 w 1301453"/>
              <a:gd name="connsiteY0" fmla="*/ 1770017 h 1782933"/>
              <a:gd name="connsiteX1" fmla="*/ 156124 w 1301453"/>
              <a:gd name="connsiteY1" fmla="*/ 1695471 h 1782933"/>
              <a:gd name="connsiteX2" fmla="*/ 84114 w 1301453"/>
              <a:gd name="connsiteY2" fmla="*/ 1466041 h 1782933"/>
              <a:gd name="connsiteX3" fmla="*/ 70634 w 1301453"/>
              <a:gd name="connsiteY3" fmla="*/ 1072321 h 1782933"/>
              <a:gd name="connsiteX4" fmla="*/ 1042032 w 1301453"/>
              <a:gd name="connsiteY4" fmla="*/ 486488 h 1782933"/>
              <a:gd name="connsiteX5" fmla="*/ 1204224 w 1301453"/>
              <a:gd name="connsiteY5" fmla="*/ 72371 h 1782933"/>
              <a:gd name="connsiteX6" fmla="*/ 915481 w 1301453"/>
              <a:gd name="connsiteY6" fmla="*/ 1559 h 1782933"/>
              <a:gd name="connsiteX7" fmla="*/ 1301453 w 1301453"/>
              <a:gd name="connsiteY7" fmla="*/ 31818 h 1782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1453" h="1782933">
                <a:moveTo>
                  <a:pt x="190972" y="1770017"/>
                </a:moveTo>
                <a:cubicBezTo>
                  <a:pt x="201291" y="1810895"/>
                  <a:pt x="173934" y="1746134"/>
                  <a:pt x="156124" y="1695471"/>
                </a:cubicBezTo>
                <a:cubicBezTo>
                  <a:pt x="138314" y="1644808"/>
                  <a:pt x="98362" y="1569899"/>
                  <a:pt x="84114" y="1466041"/>
                </a:cubicBezTo>
                <a:cubicBezTo>
                  <a:pt x="69866" y="1362183"/>
                  <a:pt x="-89019" y="1235580"/>
                  <a:pt x="70634" y="1072321"/>
                </a:cubicBezTo>
                <a:cubicBezTo>
                  <a:pt x="230287" y="909062"/>
                  <a:pt x="853100" y="653146"/>
                  <a:pt x="1042032" y="486488"/>
                </a:cubicBezTo>
                <a:cubicBezTo>
                  <a:pt x="1230964" y="319830"/>
                  <a:pt x="1225316" y="153192"/>
                  <a:pt x="1204224" y="72371"/>
                </a:cubicBezTo>
                <a:cubicBezTo>
                  <a:pt x="1183132" y="-8450"/>
                  <a:pt x="741166" y="-1368"/>
                  <a:pt x="915481" y="1559"/>
                </a:cubicBezTo>
                <a:cubicBezTo>
                  <a:pt x="1089796" y="4486"/>
                  <a:pt x="1301453" y="31818"/>
                  <a:pt x="1301453" y="31818"/>
                </a:cubicBezTo>
              </a:path>
            </a:pathLst>
          </a:cu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dirty="0">
              <a:ln>
                <a:noFill/>
              </a:ln>
              <a:solidFill>
                <a:prstClr val="white"/>
              </a:solidFill>
              <a:effectLst/>
              <a:uLnTx/>
              <a:uFillTx/>
              <a:latin typeface="Calibri"/>
              <a:ea typeface="+mn-ea"/>
              <a:cs typeface="+mn-cs"/>
            </a:endParaRPr>
          </a:p>
        </p:txBody>
      </p:sp>
      <p:sp>
        <p:nvSpPr>
          <p:cNvPr id="181" name="Oval 180"/>
          <p:cNvSpPr/>
          <p:nvPr/>
        </p:nvSpPr>
        <p:spPr>
          <a:xfrm>
            <a:off x="4338075" y="3030920"/>
            <a:ext cx="102162" cy="98285"/>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AU" sz="1700" b="0" i="0" u="none" strike="noStrike" kern="1200" cap="none" spc="0" normalizeH="0" baseline="0" noProof="0">
              <a:ln>
                <a:noFill/>
              </a:ln>
              <a:solidFill>
                <a:prstClr val="white"/>
              </a:solidFill>
              <a:effectLst/>
              <a:uLnTx/>
              <a:uFillTx/>
              <a:latin typeface="Calibri"/>
              <a:ea typeface="+mn-ea"/>
              <a:cs typeface="+mn-cs"/>
            </a:endParaRPr>
          </a:p>
        </p:txBody>
      </p:sp>
      <p:sp>
        <p:nvSpPr>
          <p:cNvPr id="183" name="Oval 182"/>
          <p:cNvSpPr/>
          <p:nvPr/>
        </p:nvSpPr>
        <p:spPr>
          <a:xfrm>
            <a:off x="4432637" y="2278194"/>
            <a:ext cx="102162" cy="98285"/>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AU" sz="1700" b="0" i="0" u="none" strike="noStrike" kern="1200" cap="none" spc="0" normalizeH="0" baseline="0" noProof="0">
              <a:ln>
                <a:noFill/>
              </a:ln>
              <a:solidFill>
                <a:prstClr val="white"/>
              </a:solidFill>
              <a:effectLst/>
              <a:uLnTx/>
              <a:uFillTx/>
              <a:latin typeface="Calibri"/>
              <a:ea typeface="+mn-ea"/>
              <a:cs typeface="+mn-cs"/>
            </a:endParaRPr>
          </a:p>
        </p:txBody>
      </p:sp>
      <p:sp>
        <p:nvSpPr>
          <p:cNvPr id="184" name="Freeform 183"/>
          <p:cNvSpPr/>
          <p:nvPr/>
        </p:nvSpPr>
        <p:spPr>
          <a:xfrm rot="19419260">
            <a:off x="4275113" y="2334054"/>
            <a:ext cx="583277" cy="713315"/>
          </a:xfrm>
          <a:custGeom>
            <a:avLst/>
            <a:gdLst>
              <a:gd name="connsiteX0" fmla="*/ 0 w 1185566"/>
              <a:gd name="connsiteY0" fmla="*/ 1747837 h 1849933"/>
              <a:gd name="connsiteX1" fmla="*/ 85725 w 1185566"/>
              <a:gd name="connsiteY1" fmla="*/ 1824037 h 1849933"/>
              <a:gd name="connsiteX2" fmla="*/ 390525 w 1185566"/>
              <a:gd name="connsiteY2" fmla="*/ 1714500 h 1849933"/>
              <a:gd name="connsiteX3" fmla="*/ 728662 w 1185566"/>
              <a:gd name="connsiteY3" fmla="*/ 1828800 h 1849933"/>
              <a:gd name="connsiteX4" fmla="*/ 823912 w 1185566"/>
              <a:gd name="connsiteY4" fmla="*/ 1204912 h 1849933"/>
              <a:gd name="connsiteX5" fmla="*/ 957262 w 1185566"/>
              <a:gd name="connsiteY5" fmla="*/ 776287 h 1849933"/>
              <a:gd name="connsiteX6" fmla="*/ 1162050 w 1185566"/>
              <a:gd name="connsiteY6" fmla="*/ 366712 h 1849933"/>
              <a:gd name="connsiteX7" fmla="*/ 1181100 w 1185566"/>
              <a:gd name="connsiteY7" fmla="*/ 0 h 1849933"/>
              <a:gd name="connsiteX8" fmla="*/ 1181100 w 1185566"/>
              <a:gd name="connsiteY8" fmla="*/ 0 h 1849933"/>
              <a:gd name="connsiteX0" fmla="*/ 181721 w 1367287"/>
              <a:gd name="connsiteY0" fmla="*/ 1747837 h 1826719"/>
              <a:gd name="connsiteX1" fmla="*/ 267446 w 1367287"/>
              <a:gd name="connsiteY1" fmla="*/ 1824037 h 1826719"/>
              <a:gd name="connsiteX2" fmla="*/ 572246 w 1367287"/>
              <a:gd name="connsiteY2" fmla="*/ 1714500 h 1826719"/>
              <a:gd name="connsiteX3" fmla="*/ 6075 w 1367287"/>
              <a:gd name="connsiteY3" fmla="*/ 919670 h 1826719"/>
              <a:gd name="connsiteX4" fmla="*/ 1005633 w 1367287"/>
              <a:gd name="connsiteY4" fmla="*/ 1204912 h 1826719"/>
              <a:gd name="connsiteX5" fmla="*/ 1138983 w 1367287"/>
              <a:gd name="connsiteY5" fmla="*/ 776287 h 1826719"/>
              <a:gd name="connsiteX6" fmla="*/ 1343771 w 1367287"/>
              <a:gd name="connsiteY6" fmla="*/ 366712 h 1826719"/>
              <a:gd name="connsiteX7" fmla="*/ 1362821 w 1367287"/>
              <a:gd name="connsiteY7" fmla="*/ 0 h 1826719"/>
              <a:gd name="connsiteX8" fmla="*/ 1362821 w 1367287"/>
              <a:gd name="connsiteY8" fmla="*/ 0 h 1826719"/>
              <a:gd name="connsiteX0" fmla="*/ 241836 w 1427402"/>
              <a:gd name="connsiteY0" fmla="*/ 1747837 h 1845024"/>
              <a:gd name="connsiteX1" fmla="*/ 327561 w 1427402"/>
              <a:gd name="connsiteY1" fmla="*/ 1824037 h 1845024"/>
              <a:gd name="connsiteX2" fmla="*/ 119880 w 1427402"/>
              <a:gd name="connsiteY2" fmla="*/ 1363173 h 1845024"/>
              <a:gd name="connsiteX3" fmla="*/ 66190 w 1427402"/>
              <a:gd name="connsiteY3" fmla="*/ 919670 h 1845024"/>
              <a:gd name="connsiteX4" fmla="*/ 1065748 w 1427402"/>
              <a:gd name="connsiteY4" fmla="*/ 1204912 h 1845024"/>
              <a:gd name="connsiteX5" fmla="*/ 1199098 w 1427402"/>
              <a:gd name="connsiteY5" fmla="*/ 776287 h 1845024"/>
              <a:gd name="connsiteX6" fmla="*/ 1403886 w 1427402"/>
              <a:gd name="connsiteY6" fmla="*/ 366712 h 1845024"/>
              <a:gd name="connsiteX7" fmla="*/ 1422936 w 1427402"/>
              <a:gd name="connsiteY7" fmla="*/ 0 h 1845024"/>
              <a:gd name="connsiteX8" fmla="*/ 1422936 w 1427402"/>
              <a:gd name="connsiteY8" fmla="*/ 0 h 1845024"/>
              <a:gd name="connsiteX0" fmla="*/ 237611 w 1423177"/>
              <a:gd name="connsiteY0" fmla="*/ 1747837 h 1755350"/>
              <a:gd name="connsiteX1" fmla="*/ 187635 w 1423177"/>
              <a:gd name="connsiteY1" fmla="*/ 1588325 h 1755350"/>
              <a:gd name="connsiteX2" fmla="*/ 115655 w 1423177"/>
              <a:gd name="connsiteY2" fmla="*/ 1363173 h 1755350"/>
              <a:gd name="connsiteX3" fmla="*/ 61965 w 1423177"/>
              <a:gd name="connsiteY3" fmla="*/ 919670 h 1755350"/>
              <a:gd name="connsiteX4" fmla="*/ 1061523 w 1423177"/>
              <a:gd name="connsiteY4" fmla="*/ 1204912 h 1755350"/>
              <a:gd name="connsiteX5" fmla="*/ 1194873 w 1423177"/>
              <a:gd name="connsiteY5" fmla="*/ 776287 h 1755350"/>
              <a:gd name="connsiteX6" fmla="*/ 1399661 w 1423177"/>
              <a:gd name="connsiteY6" fmla="*/ 366712 h 1755350"/>
              <a:gd name="connsiteX7" fmla="*/ 1418711 w 1423177"/>
              <a:gd name="connsiteY7" fmla="*/ 0 h 1755350"/>
              <a:gd name="connsiteX8" fmla="*/ 1418711 w 1423177"/>
              <a:gd name="connsiteY8" fmla="*/ 0 h 1755350"/>
              <a:gd name="connsiteX0" fmla="*/ 222483 w 1423177"/>
              <a:gd name="connsiteY0" fmla="*/ 1662871 h 1675705"/>
              <a:gd name="connsiteX1" fmla="*/ 187635 w 1423177"/>
              <a:gd name="connsiteY1" fmla="*/ 1588325 h 1675705"/>
              <a:gd name="connsiteX2" fmla="*/ 115655 w 1423177"/>
              <a:gd name="connsiteY2" fmla="*/ 1363173 h 1675705"/>
              <a:gd name="connsiteX3" fmla="*/ 61965 w 1423177"/>
              <a:gd name="connsiteY3" fmla="*/ 919670 h 1675705"/>
              <a:gd name="connsiteX4" fmla="*/ 1061523 w 1423177"/>
              <a:gd name="connsiteY4" fmla="*/ 1204912 h 1675705"/>
              <a:gd name="connsiteX5" fmla="*/ 1194873 w 1423177"/>
              <a:gd name="connsiteY5" fmla="*/ 776287 h 1675705"/>
              <a:gd name="connsiteX6" fmla="*/ 1399661 w 1423177"/>
              <a:gd name="connsiteY6" fmla="*/ 366712 h 1675705"/>
              <a:gd name="connsiteX7" fmla="*/ 1418711 w 1423177"/>
              <a:gd name="connsiteY7" fmla="*/ 0 h 1675705"/>
              <a:gd name="connsiteX8" fmla="*/ 1418711 w 1423177"/>
              <a:gd name="connsiteY8" fmla="*/ 0 h 1675705"/>
              <a:gd name="connsiteX0" fmla="*/ 231424 w 1432118"/>
              <a:gd name="connsiteY0" fmla="*/ 1662871 h 1676705"/>
              <a:gd name="connsiteX1" fmla="*/ 196576 w 1432118"/>
              <a:gd name="connsiteY1" fmla="*/ 1588325 h 1676705"/>
              <a:gd name="connsiteX2" fmla="*/ 94430 w 1432118"/>
              <a:gd name="connsiteY2" fmla="*/ 1313284 h 1676705"/>
              <a:gd name="connsiteX3" fmla="*/ 70906 w 1432118"/>
              <a:gd name="connsiteY3" fmla="*/ 919670 h 1676705"/>
              <a:gd name="connsiteX4" fmla="*/ 1070464 w 1432118"/>
              <a:gd name="connsiteY4" fmla="*/ 1204912 h 1676705"/>
              <a:gd name="connsiteX5" fmla="*/ 1203814 w 1432118"/>
              <a:gd name="connsiteY5" fmla="*/ 776287 h 1676705"/>
              <a:gd name="connsiteX6" fmla="*/ 1408602 w 1432118"/>
              <a:gd name="connsiteY6" fmla="*/ 366712 h 1676705"/>
              <a:gd name="connsiteX7" fmla="*/ 1427652 w 1432118"/>
              <a:gd name="connsiteY7" fmla="*/ 0 h 1676705"/>
              <a:gd name="connsiteX8" fmla="*/ 1427652 w 1432118"/>
              <a:gd name="connsiteY8" fmla="*/ 0 h 1676705"/>
              <a:gd name="connsiteX0" fmla="*/ 235887 w 1436581"/>
              <a:gd name="connsiteY0" fmla="*/ 1662871 h 1676705"/>
              <a:gd name="connsiteX1" fmla="*/ 201039 w 1436581"/>
              <a:gd name="connsiteY1" fmla="*/ 1588325 h 1676705"/>
              <a:gd name="connsiteX2" fmla="*/ 98893 w 1436581"/>
              <a:gd name="connsiteY2" fmla="*/ 1313284 h 1676705"/>
              <a:gd name="connsiteX3" fmla="*/ 75369 w 1436581"/>
              <a:gd name="connsiteY3" fmla="*/ 919670 h 1676705"/>
              <a:gd name="connsiteX4" fmla="*/ 1074927 w 1436581"/>
              <a:gd name="connsiteY4" fmla="*/ 1204912 h 1676705"/>
              <a:gd name="connsiteX5" fmla="*/ 1208277 w 1436581"/>
              <a:gd name="connsiteY5" fmla="*/ 776287 h 1676705"/>
              <a:gd name="connsiteX6" fmla="*/ 1413065 w 1436581"/>
              <a:gd name="connsiteY6" fmla="*/ 366712 h 1676705"/>
              <a:gd name="connsiteX7" fmla="*/ 1432115 w 1436581"/>
              <a:gd name="connsiteY7" fmla="*/ 0 h 1676705"/>
              <a:gd name="connsiteX8" fmla="*/ 1432115 w 1436581"/>
              <a:gd name="connsiteY8" fmla="*/ 0 h 1676705"/>
              <a:gd name="connsiteX0" fmla="*/ 235887 w 1488919"/>
              <a:gd name="connsiteY0" fmla="*/ 1662871 h 1676705"/>
              <a:gd name="connsiteX1" fmla="*/ 201039 w 1488919"/>
              <a:gd name="connsiteY1" fmla="*/ 1588325 h 1676705"/>
              <a:gd name="connsiteX2" fmla="*/ 98893 w 1488919"/>
              <a:gd name="connsiteY2" fmla="*/ 1313284 h 1676705"/>
              <a:gd name="connsiteX3" fmla="*/ 75369 w 1488919"/>
              <a:gd name="connsiteY3" fmla="*/ 919670 h 1676705"/>
              <a:gd name="connsiteX4" fmla="*/ 1074927 w 1488919"/>
              <a:gd name="connsiteY4" fmla="*/ 1204912 h 1676705"/>
              <a:gd name="connsiteX5" fmla="*/ 479652 w 1488919"/>
              <a:gd name="connsiteY5" fmla="*/ 57845 h 1676705"/>
              <a:gd name="connsiteX6" fmla="*/ 1413065 w 1488919"/>
              <a:gd name="connsiteY6" fmla="*/ 366712 h 1676705"/>
              <a:gd name="connsiteX7" fmla="*/ 1432115 w 1488919"/>
              <a:gd name="connsiteY7" fmla="*/ 0 h 1676705"/>
              <a:gd name="connsiteX8" fmla="*/ 1432115 w 1488919"/>
              <a:gd name="connsiteY8" fmla="*/ 0 h 1676705"/>
              <a:gd name="connsiteX0" fmla="*/ 235887 w 1432115"/>
              <a:gd name="connsiteY0" fmla="*/ 1755695 h 1769529"/>
              <a:gd name="connsiteX1" fmla="*/ 201039 w 1432115"/>
              <a:gd name="connsiteY1" fmla="*/ 1681149 h 1769529"/>
              <a:gd name="connsiteX2" fmla="*/ 98893 w 1432115"/>
              <a:gd name="connsiteY2" fmla="*/ 1406108 h 1769529"/>
              <a:gd name="connsiteX3" fmla="*/ 75369 w 1432115"/>
              <a:gd name="connsiteY3" fmla="*/ 1012494 h 1769529"/>
              <a:gd name="connsiteX4" fmla="*/ 1074927 w 1432115"/>
              <a:gd name="connsiteY4" fmla="*/ 1297736 h 1769529"/>
              <a:gd name="connsiteX5" fmla="*/ 479652 w 1432115"/>
              <a:gd name="connsiteY5" fmla="*/ 150669 h 1769529"/>
              <a:gd name="connsiteX6" fmla="*/ 1015902 w 1432115"/>
              <a:gd name="connsiteY6" fmla="*/ 7337 h 1769529"/>
              <a:gd name="connsiteX7" fmla="*/ 1432115 w 1432115"/>
              <a:gd name="connsiteY7" fmla="*/ 92824 h 1769529"/>
              <a:gd name="connsiteX8" fmla="*/ 1432115 w 1432115"/>
              <a:gd name="connsiteY8" fmla="*/ 92824 h 1769529"/>
              <a:gd name="connsiteX0" fmla="*/ 235887 w 1432115"/>
              <a:gd name="connsiteY0" fmla="*/ 1863867 h 1877701"/>
              <a:gd name="connsiteX1" fmla="*/ 201039 w 1432115"/>
              <a:gd name="connsiteY1" fmla="*/ 1789321 h 1877701"/>
              <a:gd name="connsiteX2" fmla="*/ 98893 w 1432115"/>
              <a:gd name="connsiteY2" fmla="*/ 1514280 h 1877701"/>
              <a:gd name="connsiteX3" fmla="*/ 75369 w 1432115"/>
              <a:gd name="connsiteY3" fmla="*/ 1120666 h 1877701"/>
              <a:gd name="connsiteX4" fmla="*/ 1074927 w 1432115"/>
              <a:gd name="connsiteY4" fmla="*/ 1405908 h 1877701"/>
              <a:gd name="connsiteX5" fmla="*/ 479652 w 1432115"/>
              <a:gd name="connsiteY5" fmla="*/ 258841 h 1877701"/>
              <a:gd name="connsiteX6" fmla="*/ 1015902 w 1432115"/>
              <a:gd name="connsiteY6" fmla="*/ 115509 h 1877701"/>
              <a:gd name="connsiteX7" fmla="*/ 1432115 w 1432115"/>
              <a:gd name="connsiteY7" fmla="*/ 200996 h 1877701"/>
              <a:gd name="connsiteX8" fmla="*/ 1225818 w 1432115"/>
              <a:gd name="connsiteY8" fmla="*/ 0 h 1877701"/>
              <a:gd name="connsiteX0" fmla="*/ 235887 w 1346368"/>
              <a:gd name="connsiteY0" fmla="*/ 1863867 h 1877701"/>
              <a:gd name="connsiteX1" fmla="*/ 201039 w 1346368"/>
              <a:gd name="connsiteY1" fmla="*/ 1789321 h 1877701"/>
              <a:gd name="connsiteX2" fmla="*/ 98893 w 1346368"/>
              <a:gd name="connsiteY2" fmla="*/ 1514280 h 1877701"/>
              <a:gd name="connsiteX3" fmla="*/ 75369 w 1346368"/>
              <a:gd name="connsiteY3" fmla="*/ 1120666 h 1877701"/>
              <a:gd name="connsiteX4" fmla="*/ 1074927 w 1346368"/>
              <a:gd name="connsiteY4" fmla="*/ 1405908 h 1877701"/>
              <a:gd name="connsiteX5" fmla="*/ 479652 w 1346368"/>
              <a:gd name="connsiteY5" fmla="*/ 258841 h 1877701"/>
              <a:gd name="connsiteX6" fmla="*/ 1015902 w 1346368"/>
              <a:gd name="connsiteY6" fmla="*/ 115509 h 1877701"/>
              <a:gd name="connsiteX7" fmla="*/ 1346368 w 1346368"/>
              <a:gd name="connsiteY7" fmla="*/ 125668 h 1877701"/>
              <a:gd name="connsiteX8" fmla="*/ 1225818 w 1346368"/>
              <a:gd name="connsiteY8" fmla="*/ 0 h 1877701"/>
              <a:gd name="connsiteX0" fmla="*/ 235887 w 1346368"/>
              <a:gd name="connsiteY0" fmla="*/ 1756138 h 1769972"/>
              <a:gd name="connsiteX1" fmla="*/ 201039 w 1346368"/>
              <a:gd name="connsiteY1" fmla="*/ 1681592 h 1769972"/>
              <a:gd name="connsiteX2" fmla="*/ 98893 w 1346368"/>
              <a:gd name="connsiteY2" fmla="*/ 1406551 h 1769972"/>
              <a:gd name="connsiteX3" fmla="*/ 75369 w 1346368"/>
              <a:gd name="connsiteY3" fmla="*/ 1012937 h 1769972"/>
              <a:gd name="connsiteX4" fmla="*/ 1074927 w 1346368"/>
              <a:gd name="connsiteY4" fmla="*/ 1298179 h 1769972"/>
              <a:gd name="connsiteX5" fmla="*/ 479652 w 1346368"/>
              <a:gd name="connsiteY5" fmla="*/ 151112 h 1769972"/>
              <a:gd name="connsiteX6" fmla="*/ 1015902 w 1346368"/>
              <a:gd name="connsiteY6" fmla="*/ 7780 h 1769972"/>
              <a:gd name="connsiteX7" fmla="*/ 1346368 w 1346368"/>
              <a:gd name="connsiteY7" fmla="*/ 17939 h 1769972"/>
              <a:gd name="connsiteX0" fmla="*/ 235887 w 1346368"/>
              <a:gd name="connsiteY0" fmla="*/ 1773933 h 1787767"/>
              <a:gd name="connsiteX1" fmla="*/ 201039 w 1346368"/>
              <a:gd name="connsiteY1" fmla="*/ 1699387 h 1787767"/>
              <a:gd name="connsiteX2" fmla="*/ 98893 w 1346368"/>
              <a:gd name="connsiteY2" fmla="*/ 1424346 h 1787767"/>
              <a:gd name="connsiteX3" fmla="*/ 75369 w 1346368"/>
              <a:gd name="connsiteY3" fmla="*/ 1030732 h 1787767"/>
              <a:gd name="connsiteX4" fmla="*/ 1074927 w 1346368"/>
              <a:gd name="connsiteY4" fmla="*/ 1315974 h 1787767"/>
              <a:gd name="connsiteX5" fmla="*/ 479652 w 1346368"/>
              <a:gd name="connsiteY5" fmla="*/ 168907 h 1787767"/>
              <a:gd name="connsiteX6" fmla="*/ 960396 w 1346368"/>
              <a:gd name="connsiteY6" fmla="*/ 5475 h 1787767"/>
              <a:gd name="connsiteX7" fmla="*/ 1346368 w 1346368"/>
              <a:gd name="connsiteY7" fmla="*/ 35734 h 1787767"/>
              <a:gd name="connsiteX0" fmla="*/ 235887 w 1346368"/>
              <a:gd name="connsiteY0" fmla="*/ 1775924 h 1789758"/>
              <a:gd name="connsiteX1" fmla="*/ 201039 w 1346368"/>
              <a:gd name="connsiteY1" fmla="*/ 1701378 h 1789758"/>
              <a:gd name="connsiteX2" fmla="*/ 98893 w 1346368"/>
              <a:gd name="connsiteY2" fmla="*/ 1426337 h 1789758"/>
              <a:gd name="connsiteX3" fmla="*/ 75369 w 1346368"/>
              <a:gd name="connsiteY3" fmla="*/ 1032723 h 1789758"/>
              <a:gd name="connsiteX4" fmla="*/ 1074927 w 1346368"/>
              <a:gd name="connsiteY4" fmla="*/ 1317965 h 1789758"/>
              <a:gd name="connsiteX5" fmla="*/ 479652 w 1346368"/>
              <a:gd name="connsiteY5" fmla="*/ 170898 h 1789758"/>
              <a:gd name="connsiteX6" fmla="*/ 960396 w 1346368"/>
              <a:gd name="connsiteY6" fmla="*/ 7466 h 1789758"/>
              <a:gd name="connsiteX7" fmla="*/ 1346368 w 1346368"/>
              <a:gd name="connsiteY7" fmla="*/ 37725 h 1789758"/>
              <a:gd name="connsiteX0" fmla="*/ 172117 w 1282598"/>
              <a:gd name="connsiteY0" fmla="*/ 1768557 h 1782391"/>
              <a:gd name="connsiteX1" fmla="*/ 137269 w 1282598"/>
              <a:gd name="connsiteY1" fmla="*/ 1694011 h 1782391"/>
              <a:gd name="connsiteX2" fmla="*/ 35123 w 1282598"/>
              <a:gd name="connsiteY2" fmla="*/ 1418970 h 1782391"/>
              <a:gd name="connsiteX3" fmla="*/ 11599 w 1282598"/>
              <a:gd name="connsiteY3" fmla="*/ 1025356 h 1782391"/>
              <a:gd name="connsiteX4" fmla="*/ 146946 w 1282598"/>
              <a:gd name="connsiteY4" fmla="*/ 622455 h 1782391"/>
              <a:gd name="connsiteX5" fmla="*/ 415882 w 1282598"/>
              <a:gd name="connsiteY5" fmla="*/ 163531 h 1782391"/>
              <a:gd name="connsiteX6" fmla="*/ 896626 w 1282598"/>
              <a:gd name="connsiteY6" fmla="*/ 99 h 1782391"/>
              <a:gd name="connsiteX7" fmla="*/ 1282598 w 1282598"/>
              <a:gd name="connsiteY7" fmla="*/ 30358 h 1782391"/>
              <a:gd name="connsiteX0" fmla="*/ 143203 w 1253684"/>
              <a:gd name="connsiteY0" fmla="*/ 1768557 h 1782391"/>
              <a:gd name="connsiteX1" fmla="*/ 108355 w 1253684"/>
              <a:gd name="connsiteY1" fmla="*/ 1694011 h 1782391"/>
              <a:gd name="connsiteX2" fmla="*/ 6209 w 1253684"/>
              <a:gd name="connsiteY2" fmla="*/ 1418970 h 1782391"/>
              <a:gd name="connsiteX3" fmla="*/ 22865 w 1253684"/>
              <a:gd name="connsiteY3" fmla="*/ 1070861 h 1782391"/>
              <a:gd name="connsiteX4" fmla="*/ 118032 w 1253684"/>
              <a:gd name="connsiteY4" fmla="*/ 622455 h 1782391"/>
              <a:gd name="connsiteX5" fmla="*/ 386968 w 1253684"/>
              <a:gd name="connsiteY5" fmla="*/ 163531 h 1782391"/>
              <a:gd name="connsiteX6" fmla="*/ 867712 w 1253684"/>
              <a:gd name="connsiteY6" fmla="*/ 99 h 1782391"/>
              <a:gd name="connsiteX7" fmla="*/ 1253684 w 1253684"/>
              <a:gd name="connsiteY7" fmla="*/ 30358 h 1782391"/>
              <a:gd name="connsiteX0" fmla="*/ 126123 w 1236604"/>
              <a:gd name="connsiteY0" fmla="*/ 1768557 h 1781473"/>
              <a:gd name="connsiteX1" fmla="*/ 91275 w 1236604"/>
              <a:gd name="connsiteY1" fmla="*/ 1694011 h 1781473"/>
              <a:gd name="connsiteX2" fmla="*/ 19265 w 1236604"/>
              <a:gd name="connsiteY2" fmla="*/ 1464581 h 1781473"/>
              <a:gd name="connsiteX3" fmla="*/ 5785 w 1236604"/>
              <a:gd name="connsiteY3" fmla="*/ 1070861 h 1781473"/>
              <a:gd name="connsiteX4" fmla="*/ 100952 w 1236604"/>
              <a:gd name="connsiteY4" fmla="*/ 622455 h 1781473"/>
              <a:gd name="connsiteX5" fmla="*/ 369888 w 1236604"/>
              <a:gd name="connsiteY5" fmla="*/ 163531 h 1781473"/>
              <a:gd name="connsiteX6" fmla="*/ 850632 w 1236604"/>
              <a:gd name="connsiteY6" fmla="*/ 99 h 1781473"/>
              <a:gd name="connsiteX7" fmla="*/ 1236604 w 1236604"/>
              <a:gd name="connsiteY7" fmla="*/ 30358 h 1781473"/>
              <a:gd name="connsiteX0" fmla="*/ 190972 w 1301453"/>
              <a:gd name="connsiteY0" fmla="*/ 1768532 h 1781448"/>
              <a:gd name="connsiteX1" fmla="*/ 156124 w 1301453"/>
              <a:gd name="connsiteY1" fmla="*/ 1693986 h 1781448"/>
              <a:gd name="connsiteX2" fmla="*/ 84114 w 1301453"/>
              <a:gd name="connsiteY2" fmla="*/ 1464556 h 1781448"/>
              <a:gd name="connsiteX3" fmla="*/ 70634 w 1301453"/>
              <a:gd name="connsiteY3" fmla="*/ 1070836 h 1781448"/>
              <a:gd name="connsiteX4" fmla="*/ 1042032 w 1301453"/>
              <a:gd name="connsiteY4" fmla="*/ 485003 h 1781448"/>
              <a:gd name="connsiteX5" fmla="*/ 434737 w 1301453"/>
              <a:gd name="connsiteY5" fmla="*/ 163506 h 1781448"/>
              <a:gd name="connsiteX6" fmla="*/ 915481 w 1301453"/>
              <a:gd name="connsiteY6" fmla="*/ 74 h 1781448"/>
              <a:gd name="connsiteX7" fmla="*/ 1301453 w 1301453"/>
              <a:gd name="connsiteY7" fmla="*/ 30333 h 1781448"/>
              <a:gd name="connsiteX0" fmla="*/ 190972 w 1301453"/>
              <a:gd name="connsiteY0" fmla="*/ 1770017 h 1782933"/>
              <a:gd name="connsiteX1" fmla="*/ 156124 w 1301453"/>
              <a:gd name="connsiteY1" fmla="*/ 1695471 h 1782933"/>
              <a:gd name="connsiteX2" fmla="*/ 84114 w 1301453"/>
              <a:gd name="connsiteY2" fmla="*/ 1466041 h 1782933"/>
              <a:gd name="connsiteX3" fmla="*/ 70634 w 1301453"/>
              <a:gd name="connsiteY3" fmla="*/ 1072321 h 1782933"/>
              <a:gd name="connsiteX4" fmla="*/ 1042032 w 1301453"/>
              <a:gd name="connsiteY4" fmla="*/ 486488 h 1782933"/>
              <a:gd name="connsiteX5" fmla="*/ 1204224 w 1301453"/>
              <a:gd name="connsiteY5" fmla="*/ 72371 h 1782933"/>
              <a:gd name="connsiteX6" fmla="*/ 915481 w 1301453"/>
              <a:gd name="connsiteY6" fmla="*/ 1559 h 1782933"/>
              <a:gd name="connsiteX7" fmla="*/ 1301453 w 1301453"/>
              <a:gd name="connsiteY7" fmla="*/ 31818 h 1782933"/>
              <a:gd name="connsiteX0" fmla="*/ 2 w 1974703"/>
              <a:gd name="connsiteY0" fmla="*/ 1603966 h 1699821"/>
              <a:gd name="connsiteX1" fmla="*/ 829374 w 1974703"/>
              <a:gd name="connsiteY1" fmla="*/ 1695471 h 1699821"/>
              <a:gd name="connsiteX2" fmla="*/ 757364 w 1974703"/>
              <a:gd name="connsiteY2" fmla="*/ 1466041 h 1699821"/>
              <a:gd name="connsiteX3" fmla="*/ 743884 w 1974703"/>
              <a:gd name="connsiteY3" fmla="*/ 1072321 h 1699821"/>
              <a:gd name="connsiteX4" fmla="*/ 1715282 w 1974703"/>
              <a:gd name="connsiteY4" fmla="*/ 486488 h 1699821"/>
              <a:gd name="connsiteX5" fmla="*/ 1877474 w 1974703"/>
              <a:gd name="connsiteY5" fmla="*/ 72371 h 1699821"/>
              <a:gd name="connsiteX6" fmla="*/ 1588731 w 1974703"/>
              <a:gd name="connsiteY6" fmla="*/ 1559 h 1699821"/>
              <a:gd name="connsiteX7" fmla="*/ 1974703 w 1974703"/>
              <a:gd name="connsiteY7" fmla="*/ 31818 h 1699821"/>
              <a:gd name="connsiteX0" fmla="*/ -1 w 1974700"/>
              <a:gd name="connsiteY0" fmla="*/ 1603966 h 1699821"/>
              <a:gd name="connsiteX1" fmla="*/ 829371 w 1974700"/>
              <a:gd name="connsiteY1" fmla="*/ 1695471 h 1699821"/>
              <a:gd name="connsiteX2" fmla="*/ 757361 w 1974700"/>
              <a:gd name="connsiteY2" fmla="*/ 1466041 h 1699821"/>
              <a:gd name="connsiteX3" fmla="*/ 1203905 w 1974700"/>
              <a:gd name="connsiteY3" fmla="*/ 1434519 h 1699821"/>
              <a:gd name="connsiteX4" fmla="*/ 1715279 w 1974700"/>
              <a:gd name="connsiteY4" fmla="*/ 486488 h 1699821"/>
              <a:gd name="connsiteX5" fmla="*/ 1877471 w 1974700"/>
              <a:gd name="connsiteY5" fmla="*/ 72371 h 1699821"/>
              <a:gd name="connsiteX6" fmla="*/ 1588728 w 1974700"/>
              <a:gd name="connsiteY6" fmla="*/ 1559 h 1699821"/>
              <a:gd name="connsiteX7" fmla="*/ 1974700 w 1974700"/>
              <a:gd name="connsiteY7" fmla="*/ 31818 h 1699821"/>
              <a:gd name="connsiteX0" fmla="*/ -1 w 1974700"/>
              <a:gd name="connsiteY0" fmla="*/ 1603966 h 2130342"/>
              <a:gd name="connsiteX1" fmla="*/ 829371 w 1974700"/>
              <a:gd name="connsiteY1" fmla="*/ 1695471 h 2130342"/>
              <a:gd name="connsiteX2" fmla="*/ 970057 w 1974700"/>
              <a:gd name="connsiteY2" fmla="*/ 2126954 h 2130342"/>
              <a:gd name="connsiteX3" fmla="*/ 1203905 w 1974700"/>
              <a:gd name="connsiteY3" fmla="*/ 1434519 h 2130342"/>
              <a:gd name="connsiteX4" fmla="*/ 1715279 w 1974700"/>
              <a:gd name="connsiteY4" fmla="*/ 486488 h 2130342"/>
              <a:gd name="connsiteX5" fmla="*/ 1877471 w 1974700"/>
              <a:gd name="connsiteY5" fmla="*/ 72371 h 2130342"/>
              <a:gd name="connsiteX6" fmla="*/ 1588728 w 1974700"/>
              <a:gd name="connsiteY6" fmla="*/ 1559 h 2130342"/>
              <a:gd name="connsiteX7" fmla="*/ 1974700 w 1974700"/>
              <a:gd name="connsiteY7" fmla="*/ 31818 h 2130342"/>
              <a:gd name="connsiteX0" fmla="*/ -1 w 1974700"/>
              <a:gd name="connsiteY0" fmla="*/ 1603966 h 2141815"/>
              <a:gd name="connsiteX1" fmla="*/ 603174 w 1974700"/>
              <a:gd name="connsiteY1" fmla="*/ 1885225 h 2141815"/>
              <a:gd name="connsiteX2" fmla="*/ 970057 w 1974700"/>
              <a:gd name="connsiteY2" fmla="*/ 2126954 h 2141815"/>
              <a:gd name="connsiteX3" fmla="*/ 1203905 w 1974700"/>
              <a:gd name="connsiteY3" fmla="*/ 1434519 h 2141815"/>
              <a:gd name="connsiteX4" fmla="*/ 1715279 w 1974700"/>
              <a:gd name="connsiteY4" fmla="*/ 486488 h 2141815"/>
              <a:gd name="connsiteX5" fmla="*/ 1877471 w 1974700"/>
              <a:gd name="connsiteY5" fmla="*/ 72371 h 2141815"/>
              <a:gd name="connsiteX6" fmla="*/ 1588728 w 1974700"/>
              <a:gd name="connsiteY6" fmla="*/ 1559 h 2141815"/>
              <a:gd name="connsiteX7" fmla="*/ 1974700 w 1974700"/>
              <a:gd name="connsiteY7" fmla="*/ 31818 h 2141815"/>
              <a:gd name="connsiteX0" fmla="*/ -1 w 1881173"/>
              <a:gd name="connsiteY0" fmla="*/ 1603966 h 2141815"/>
              <a:gd name="connsiteX1" fmla="*/ 603174 w 1881173"/>
              <a:gd name="connsiteY1" fmla="*/ 1885225 h 2141815"/>
              <a:gd name="connsiteX2" fmla="*/ 970057 w 1881173"/>
              <a:gd name="connsiteY2" fmla="*/ 2126954 h 2141815"/>
              <a:gd name="connsiteX3" fmla="*/ 1203905 w 1881173"/>
              <a:gd name="connsiteY3" fmla="*/ 1434519 h 2141815"/>
              <a:gd name="connsiteX4" fmla="*/ 1715279 w 1881173"/>
              <a:gd name="connsiteY4" fmla="*/ 486488 h 2141815"/>
              <a:gd name="connsiteX5" fmla="*/ 1877471 w 1881173"/>
              <a:gd name="connsiteY5" fmla="*/ 72371 h 2141815"/>
              <a:gd name="connsiteX6" fmla="*/ 1588728 w 1881173"/>
              <a:gd name="connsiteY6" fmla="*/ 1559 h 2141815"/>
              <a:gd name="connsiteX7" fmla="*/ 1721450 w 1881173"/>
              <a:gd name="connsiteY7" fmla="*/ 295964 h 2141815"/>
              <a:gd name="connsiteX0" fmla="*/ -1 w 1881173"/>
              <a:gd name="connsiteY0" fmla="*/ 1603966 h 2044453"/>
              <a:gd name="connsiteX1" fmla="*/ 603174 w 1881173"/>
              <a:gd name="connsiteY1" fmla="*/ 1885225 h 2044453"/>
              <a:gd name="connsiteX2" fmla="*/ 952297 w 1881173"/>
              <a:gd name="connsiteY2" fmla="*/ 2023252 h 2044453"/>
              <a:gd name="connsiteX3" fmla="*/ 1203905 w 1881173"/>
              <a:gd name="connsiteY3" fmla="*/ 1434519 h 2044453"/>
              <a:gd name="connsiteX4" fmla="*/ 1715279 w 1881173"/>
              <a:gd name="connsiteY4" fmla="*/ 486488 h 2044453"/>
              <a:gd name="connsiteX5" fmla="*/ 1877471 w 1881173"/>
              <a:gd name="connsiteY5" fmla="*/ 72371 h 2044453"/>
              <a:gd name="connsiteX6" fmla="*/ 1588728 w 1881173"/>
              <a:gd name="connsiteY6" fmla="*/ 1559 h 2044453"/>
              <a:gd name="connsiteX7" fmla="*/ 1721450 w 1881173"/>
              <a:gd name="connsiteY7" fmla="*/ 295964 h 204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1173" h="2044453">
                <a:moveTo>
                  <a:pt x="-1" y="1603966"/>
                </a:moveTo>
                <a:cubicBezTo>
                  <a:pt x="10318" y="1644844"/>
                  <a:pt x="444458" y="1815344"/>
                  <a:pt x="603174" y="1885225"/>
                </a:cubicBezTo>
                <a:cubicBezTo>
                  <a:pt x="761890" y="1955106"/>
                  <a:pt x="852175" y="2098370"/>
                  <a:pt x="952297" y="2023252"/>
                </a:cubicBezTo>
                <a:cubicBezTo>
                  <a:pt x="1052419" y="1948134"/>
                  <a:pt x="1076741" y="1690646"/>
                  <a:pt x="1203905" y="1434519"/>
                </a:cubicBezTo>
                <a:cubicBezTo>
                  <a:pt x="1331069" y="1178392"/>
                  <a:pt x="1603018" y="713513"/>
                  <a:pt x="1715279" y="486488"/>
                </a:cubicBezTo>
                <a:cubicBezTo>
                  <a:pt x="1827540" y="259463"/>
                  <a:pt x="1898563" y="153192"/>
                  <a:pt x="1877471" y="72371"/>
                </a:cubicBezTo>
                <a:cubicBezTo>
                  <a:pt x="1856379" y="-8450"/>
                  <a:pt x="1414413" y="-1368"/>
                  <a:pt x="1588728" y="1559"/>
                </a:cubicBezTo>
                <a:cubicBezTo>
                  <a:pt x="1763043" y="4486"/>
                  <a:pt x="1721450" y="295964"/>
                  <a:pt x="1721450" y="295964"/>
                </a:cubicBezTo>
              </a:path>
            </a:pathLst>
          </a:cu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dirty="0">
              <a:ln>
                <a:noFill/>
              </a:ln>
              <a:solidFill>
                <a:prstClr val="white"/>
              </a:solidFill>
              <a:effectLst/>
              <a:uLnTx/>
              <a:uFillTx/>
              <a:latin typeface="Calibri"/>
              <a:ea typeface="+mn-ea"/>
              <a:cs typeface="+mn-cs"/>
            </a:endParaRPr>
          </a:p>
        </p:txBody>
      </p:sp>
      <p:sp>
        <p:nvSpPr>
          <p:cNvPr id="185" name="Rectangle 184"/>
          <p:cNvSpPr/>
          <p:nvPr/>
        </p:nvSpPr>
        <p:spPr>
          <a:xfrm>
            <a:off x="4094958" y="2365608"/>
            <a:ext cx="719137" cy="1231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marL="0" marR="0" lvl="0" indent="0" algn="l"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Calibri"/>
                <a:ea typeface="+mn-ea"/>
                <a:cs typeface="+mn-cs"/>
              </a:rPr>
              <a:t>P. SEBATIK</a:t>
            </a:r>
          </a:p>
        </p:txBody>
      </p:sp>
      <p:sp>
        <p:nvSpPr>
          <p:cNvPr id="186" name="Oval 185"/>
          <p:cNvSpPr/>
          <p:nvPr/>
        </p:nvSpPr>
        <p:spPr>
          <a:xfrm>
            <a:off x="6327776" y="5061773"/>
            <a:ext cx="80095" cy="70509"/>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AU" sz="1700" b="0" i="0" u="none" strike="noStrike" kern="1200" cap="none" spc="0" normalizeH="0" baseline="0" noProof="0">
              <a:ln>
                <a:noFill/>
              </a:ln>
              <a:solidFill>
                <a:prstClr val="white"/>
              </a:solidFill>
              <a:effectLst/>
              <a:uLnTx/>
              <a:uFillTx/>
              <a:latin typeface="Calibri"/>
              <a:ea typeface="+mn-ea"/>
              <a:cs typeface="+mn-cs"/>
            </a:endParaRPr>
          </a:p>
        </p:txBody>
      </p:sp>
      <p:sp>
        <p:nvSpPr>
          <p:cNvPr id="187" name="Rectangle 186"/>
          <p:cNvSpPr/>
          <p:nvPr/>
        </p:nvSpPr>
        <p:spPr>
          <a:xfrm>
            <a:off x="6263469" y="4936143"/>
            <a:ext cx="515938" cy="1222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marL="0" marR="0" lvl="0" indent="0" algn="l"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Calibri"/>
                <a:ea typeface="+mn-ea"/>
                <a:cs typeface="+mn-cs"/>
              </a:rPr>
              <a:t>KISAR</a:t>
            </a:r>
          </a:p>
        </p:txBody>
      </p:sp>
      <p:sp>
        <p:nvSpPr>
          <p:cNvPr id="188" name="Freeform 187"/>
          <p:cNvSpPr/>
          <p:nvPr/>
        </p:nvSpPr>
        <p:spPr>
          <a:xfrm rot="21413600">
            <a:off x="3564797" y="4762422"/>
            <a:ext cx="2815266" cy="383933"/>
          </a:xfrm>
          <a:custGeom>
            <a:avLst/>
            <a:gdLst>
              <a:gd name="connsiteX0" fmla="*/ 0 w 2230143"/>
              <a:gd name="connsiteY0" fmla="*/ 0 h 140677"/>
              <a:gd name="connsiteX1" fmla="*/ 1381944 w 2230143"/>
              <a:gd name="connsiteY1" fmla="*/ 41376 h 140677"/>
              <a:gd name="connsiteX2" fmla="*/ 2230143 w 2230143"/>
              <a:gd name="connsiteY2" fmla="*/ 140677 h 140677"/>
              <a:gd name="connsiteX0" fmla="*/ 0 w 2230143"/>
              <a:gd name="connsiteY0" fmla="*/ 0 h 140677"/>
              <a:gd name="connsiteX1" fmla="*/ 1656942 w 2230143"/>
              <a:gd name="connsiteY1" fmla="*/ 35423 h 140677"/>
              <a:gd name="connsiteX2" fmla="*/ 2230143 w 2230143"/>
              <a:gd name="connsiteY2" fmla="*/ 140677 h 140677"/>
            </a:gdLst>
            <a:ahLst/>
            <a:cxnLst>
              <a:cxn ang="0">
                <a:pos x="connsiteX0" y="connsiteY0"/>
              </a:cxn>
              <a:cxn ang="0">
                <a:pos x="connsiteX1" y="connsiteY1"/>
              </a:cxn>
              <a:cxn ang="0">
                <a:pos x="connsiteX2" y="connsiteY2"/>
              </a:cxn>
            </a:cxnLst>
            <a:rect l="l" t="t" r="r" b="b"/>
            <a:pathLst>
              <a:path w="2230143" h="140677">
                <a:moveTo>
                  <a:pt x="0" y="0"/>
                </a:moveTo>
                <a:cubicBezTo>
                  <a:pt x="505127" y="8965"/>
                  <a:pt x="1285252" y="11977"/>
                  <a:pt x="1656942" y="35423"/>
                </a:cubicBezTo>
                <a:cubicBezTo>
                  <a:pt x="2028632" y="58869"/>
                  <a:pt x="1991888" y="102749"/>
                  <a:pt x="2230143" y="140677"/>
                </a:cubicBezTo>
              </a:path>
            </a:pathLst>
          </a:cu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a:ln>
                <a:noFill/>
              </a:ln>
              <a:solidFill>
                <a:prstClr val="white"/>
              </a:solidFill>
              <a:effectLst/>
              <a:uLnTx/>
              <a:uFillTx/>
              <a:latin typeface="Calibri"/>
              <a:ea typeface="+mn-ea"/>
              <a:cs typeface="+mn-cs"/>
            </a:endParaRPr>
          </a:p>
        </p:txBody>
      </p:sp>
      <p:sp>
        <p:nvSpPr>
          <p:cNvPr id="189" name="Oval 188"/>
          <p:cNvSpPr/>
          <p:nvPr/>
        </p:nvSpPr>
        <p:spPr>
          <a:xfrm>
            <a:off x="6429375" y="3425597"/>
            <a:ext cx="90488" cy="92075"/>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AU" sz="1700" b="0" i="0" u="none" strike="noStrike" kern="1200" cap="none" spc="0" normalizeH="0" baseline="0" noProof="0">
              <a:ln>
                <a:noFill/>
              </a:ln>
              <a:solidFill>
                <a:prstClr val="white"/>
              </a:solidFill>
              <a:effectLst/>
              <a:uLnTx/>
              <a:uFillTx/>
              <a:latin typeface="Calibri"/>
              <a:ea typeface="+mn-ea"/>
              <a:cs typeface="+mn-cs"/>
            </a:endParaRPr>
          </a:p>
        </p:txBody>
      </p:sp>
      <p:sp>
        <p:nvSpPr>
          <p:cNvPr id="190" name="Rectangle 189"/>
          <p:cNvSpPr/>
          <p:nvPr/>
        </p:nvSpPr>
        <p:spPr>
          <a:xfrm>
            <a:off x="6263469" y="3503950"/>
            <a:ext cx="500518" cy="1231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marL="0" marR="0" lvl="0" indent="0" algn="l"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Calibri"/>
                <a:ea typeface="+mn-ea"/>
                <a:cs typeface="+mn-cs"/>
              </a:rPr>
              <a:t>NAMROLE</a:t>
            </a:r>
          </a:p>
        </p:txBody>
      </p:sp>
      <p:sp>
        <p:nvSpPr>
          <p:cNvPr id="191" name="Freeform 190"/>
          <p:cNvSpPr/>
          <p:nvPr/>
        </p:nvSpPr>
        <p:spPr>
          <a:xfrm>
            <a:off x="6371968" y="3495521"/>
            <a:ext cx="92630" cy="1531705"/>
          </a:xfrm>
          <a:custGeom>
            <a:avLst/>
            <a:gdLst>
              <a:gd name="connsiteX0" fmla="*/ 0 w 1185566"/>
              <a:gd name="connsiteY0" fmla="*/ 1747837 h 1849933"/>
              <a:gd name="connsiteX1" fmla="*/ 85725 w 1185566"/>
              <a:gd name="connsiteY1" fmla="*/ 1824037 h 1849933"/>
              <a:gd name="connsiteX2" fmla="*/ 390525 w 1185566"/>
              <a:gd name="connsiteY2" fmla="*/ 1714500 h 1849933"/>
              <a:gd name="connsiteX3" fmla="*/ 728662 w 1185566"/>
              <a:gd name="connsiteY3" fmla="*/ 1828800 h 1849933"/>
              <a:gd name="connsiteX4" fmla="*/ 823912 w 1185566"/>
              <a:gd name="connsiteY4" fmla="*/ 1204912 h 1849933"/>
              <a:gd name="connsiteX5" fmla="*/ 957262 w 1185566"/>
              <a:gd name="connsiteY5" fmla="*/ 776287 h 1849933"/>
              <a:gd name="connsiteX6" fmla="*/ 1162050 w 1185566"/>
              <a:gd name="connsiteY6" fmla="*/ 366712 h 1849933"/>
              <a:gd name="connsiteX7" fmla="*/ 1181100 w 1185566"/>
              <a:gd name="connsiteY7" fmla="*/ 0 h 1849933"/>
              <a:gd name="connsiteX8" fmla="*/ 1181100 w 1185566"/>
              <a:gd name="connsiteY8" fmla="*/ 0 h 1849933"/>
              <a:gd name="connsiteX0" fmla="*/ 181721 w 1367287"/>
              <a:gd name="connsiteY0" fmla="*/ 1747837 h 1826719"/>
              <a:gd name="connsiteX1" fmla="*/ 267446 w 1367287"/>
              <a:gd name="connsiteY1" fmla="*/ 1824037 h 1826719"/>
              <a:gd name="connsiteX2" fmla="*/ 572246 w 1367287"/>
              <a:gd name="connsiteY2" fmla="*/ 1714500 h 1826719"/>
              <a:gd name="connsiteX3" fmla="*/ 6075 w 1367287"/>
              <a:gd name="connsiteY3" fmla="*/ 919670 h 1826719"/>
              <a:gd name="connsiteX4" fmla="*/ 1005633 w 1367287"/>
              <a:gd name="connsiteY4" fmla="*/ 1204912 h 1826719"/>
              <a:gd name="connsiteX5" fmla="*/ 1138983 w 1367287"/>
              <a:gd name="connsiteY5" fmla="*/ 776287 h 1826719"/>
              <a:gd name="connsiteX6" fmla="*/ 1343771 w 1367287"/>
              <a:gd name="connsiteY6" fmla="*/ 366712 h 1826719"/>
              <a:gd name="connsiteX7" fmla="*/ 1362821 w 1367287"/>
              <a:gd name="connsiteY7" fmla="*/ 0 h 1826719"/>
              <a:gd name="connsiteX8" fmla="*/ 1362821 w 1367287"/>
              <a:gd name="connsiteY8" fmla="*/ 0 h 1826719"/>
              <a:gd name="connsiteX0" fmla="*/ 241836 w 1427402"/>
              <a:gd name="connsiteY0" fmla="*/ 1747837 h 1845024"/>
              <a:gd name="connsiteX1" fmla="*/ 327561 w 1427402"/>
              <a:gd name="connsiteY1" fmla="*/ 1824037 h 1845024"/>
              <a:gd name="connsiteX2" fmla="*/ 119880 w 1427402"/>
              <a:gd name="connsiteY2" fmla="*/ 1363173 h 1845024"/>
              <a:gd name="connsiteX3" fmla="*/ 66190 w 1427402"/>
              <a:gd name="connsiteY3" fmla="*/ 919670 h 1845024"/>
              <a:gd name="connsiteX4" fmla="*/ 1065748 w 1427402"/>
              <a:gd name="connsiteY4" fmla="*/ 1204912 h 1845024"/>
              <a:gd name="connsiteX5" fmla="*/ 1199098 w 1427402"/>
              <a:gd name="connsiteY5" fmla="*/ 776287 h 1845024"/>
              <a:gd name="connsiteX6" fmla="*/ 1403886 w 1427402"/>
              <a:gd name="connsiteY6" fmla="*/ 366712 h 1845024"/>
              <a:gd name="connsiteX7" fmla="*/ 1422936 w 1427402"/>
              <a:gd name="connsiteY7" fmla="*/ 0 h 1845024"/>
              <a:gd name="connsiteX8" fmla="*/ 1422936 w 1427402"/>
              <a:gd name="connsiteY8" fmla="*/ 0 h 1845024"/>
              <a:gd name="connsiteX0" fmla="*/ 237611 w 1423177"/>
              <a:gd name="connsiteY0" fmla="*/ 1747837 h 1755350"/>
              <a:gd name="connsiteX1" fmla="*/ 187635 w 1423177"/>
              <a:gd name="connsiteY1" fmla="*/ 1588325 h 1755350"/>
              <a:gd name="connsiteX2" fmla="*/ 115655 w 1423177"/>
              <a:gd name="connsiteY2" fmla="*/ 1363173 h 1755350"/>
              <a:gd name="connsiteX3" fmla="*/ 61965 w 1423177"/>
              <a:gd name="connsiteY3" fmla="*/ 919670 h 1755350"/>
              <a:gd name="connsiteX4" fmla="*/ 1061523 w 1423177"/>
              <a:gd name="connsiteY4" fmla="*/ 1204912 h 1755350"/>
              <a:gd name="connsiteX5" fmla="*/ 1194873 w 1423177"/>
              <a:gd name="connsiteY5" fmla="*/ 776287 h 1755350"/>
              <a:gd name="connsiteX6" fmla="*/ 1399661 w 1423177"/>
              <a:gd name="connsiteY6" fmla="*/ 366712 h 1755350"/>
              <a:gd name="connsiteX7" fmla="*/ 1418711 w 1423177"/>
              <a:gd name="connsiteY7" fmla="*/ 0 h 1755350"/>
              <a:gd name="connsiteX8" fmla="*/ 1418711 w 1423177"/>
              <a:gd name="connsiteY8" fmla="*/ 0 h 1755350"/>
              <a:gd name="connsiteX0" fmla="*/ 222483 w 1423177"/>
              <a:gd name="connsiteY0" fmla="*/ 1662871 h 1675705"/>
              <a:gd name="connsiteX1" fmla="*/ 187635 w 1423177"/>
              <a:gd name="connsiteY1" fmla="*/ 1588325 h 1675705"/>
              <a:gd name="connsiteX2" fmla="*/ 115655 w 1423177"/>
              <a:gd name="connsiteY2" fmla="*/ 1363173 h 1675705"/>
              <a:gd name="connsiteX3" fmla="*/ 61965 w 1423177"/>
              <a:gd name="connsiteY3" fmla="*/ 919670 h 1675705"/>
              <a:gd name="connsiteX4" fmla="*/ 1061523 w 1423177"/>
              <a:gd name="connsiteY4" fmla="*/ 1204912 h 1675705"/>
              <a:gd name="connsiteX5" fmla="*/ 1194873 w 1423177"/>
              <a:gd name="connsiteY5" fmla="*/ 776287 h 1675705"/>
              <a:gd name="connsiteX6" fmla="*/ 1399661 w 1423177"/>
              <a:gd name="connsiteY6" fmla="*/ 366712 h 1675705"/>
              <a:gd name="connsiteX7" fmla="*/ 1418711 w 1423177"/>
              <a:gd name="connsiteY7" fmla="*/ 0 h 1675705"/>
              <a:gd name="connsiteX8" fmla="*/ 1418711 w 1423177"/>
              <a:gd name="connsiteY8" fmla="*/ 0 h 1675705"/>
              <a:gd name="connsiteX0" fmla="*/ 231424 w 1432118"/>
              <a:gd name="connsiteY0" fmla="*/ 1662871 h 1676705"/>
              <a:gd name="connsiteX1" fmla="*/ 196576 w 1432118"/>
              <a:gd name="connsiteY1" fmla="*/ 1588325 h 1676705"/>
              <a:gd name="connsiteX2" fmla="*/ 94430 w 1432118"/>
              <a:gd name="connsiteY2" fmla="*/ 1313284 h 1676705"/>
              <a:gd name="connsiteX3" fmla="*/ 70906 w 1432118"/>
              <a:gd name="connsiteY3" fmla="*/ 919670 h 1676705"/>
              <a:gd name="connsiteX4" fmla="*/ 1070464 w 1432118"/>
              <a:gd name="connsiteY4" fmla="*/ 1204912 h 1676705"/>
              <a:gd name="connsiteX5" fmla="*/ 1203814 w 1432118"/>
              <a:gd name="connsiteY5" fmla="*/ 776287 h 1676705"/>
              <a:gd name="connsiteX6" fmla="*/ 1408602 w 1432118"/>
              <a:gd name="connsiteY6" fmla="*/ 366712 h 1676705"/>
              <a:gd name="connsiteX7" fmla="*/ 1427652 w 1432118"/>
              <a:gd name="connsiteY7" fmla="*/ 0 h 1676705"/>
              <a:gd name="connsiteX8" fmla="*/ 1427652 w 1432118"/>
              <a:gd name="connsiteY8" fmla="*/ 0 h 1676705"/>
              <a:gd name="connsiteX0" fmla="*/ 235887 w 1436581"/>
              <a:gd name="connsiteY0" fmla="*/ 1662871 h 1676705"/>
              <a:gd name="connsiteX1" fmla="*/ 201039 w 1436581"/>
              <a:gd name="connsiteY1" fmla="*/ 1588325 h 1676705"/>
              <a:gd name="connsiteX2" fmla="*/ 98893 w 1436581"/>
              <a:gd name="connsiteY2" fmla="*/ 1313284 h 1676705"/>
              <a:gd name="connsiteX3" fmla="*/ 75369 w 1436581"/>
              <a:gd name="connsiteY3" fmla="*/ 919670 h 1676705"/>
              <a:gd name="connsiteX4" fmla="*/ 1074927 w 1436581"/>
              <a:gd name="connsiteY4" fmla="*/ 1204912 h 1676705"/>
              <a:gd name="connsiteX5" fmla="*/ 1208277 w 1436581"/>
              <a:gd name="connsiteY5" fmla="*/ 776287 h 1676705"/>
              <a:gd name="connsiteX6" fmla="*/ 1413065 w 1436581"/>
              <a:gd name="connsiteY6" fmla="*/ 366712 h 1676705"/>
              <a:gd name="connsiteX7" fmla="*/ 1432115 w 1436581"/>
              <a:gd name="connsiteY7" fmla="*/ 0 h 1676705"/>
              <a:gd name="connsiteX8" fmla="*/ 1432115 w 1436581"/>
              <a:gd name="connsiteY8" fmla="*/ 0 h 1676705"/>
              <a:gd name="connsiteX0" fmla="*/ 235887 w 1488919"/>
              <a:gd name="connsiteY0" fmla="*/ 1662871 h 1676705"/>
              <a:gd name="connsiteX1" fmla="*/ 201039 w 1488919"/>
              <a:gd name="connsiteY1" fmla="*/ 1588325 h 1676705"/>
              <a:gd name="connsiteX2" fmla="*/ 98893 w 1488919"/>
              <a:gd name="connsiteY2" fmla="*/ 1313284 h 1676705"/>
              <a:gd name="connsiteX3" fmla="*/ 75369 w 1488919"/>
              <a:gd name="connsiteY3" fmla="*/ 919670 h 1676705"/>
              <a:gd name="connsiteX4" fmla="*/ 1074927 w 1488919"/>
              <a:gd name="connsiteY4" fmla="*/ 1204912 h 1676705"/>
              <a:gd name="connsiteX5" fmla="*/ 479652 w 1488919"/>
              <a:gd name="connsiteY5" fmla="*/ 57845 h 1676705"/>
              <a:gd name="connsiteX6" fmla="*/ 1413065 w 1488919"/>
              <a:gd name="connsiteY6" fmla="*/ 366712 h 1676705"/>
              <a:gd name="connsiteX7" fmla="*/ 1432115 w 1488919"/>
              <a:gd name="connsiteY7" fmla="*/ 0 h 1676705"/>
              <a:gd name="connsiteX8" fmla="*/ 1432115 w 1488919"/>
              <a:gd name="connsiteY8" fmla="*/ 0 h 1676705"/>
              <a:gd name="connsiteX0" fmla="*/ 235887 w 1432115"/>
              <a:gd name="connsiteY0" fmla="*/ 1755695 h 1769529"/>
              <a:gd name="connsiteX1" fmla="*/ 201039 w 1432115"/>
              <a:gd name="connsiteY1" fmla="*/ 1681149 h 1769529"/>
              <a:gd name="connsiteX2" fmla="*/ 98893 w 1432115"/>
              <a:gd name="connsiteY2" fmla="*/ 1406108 h 1769529"/>
              <a:gd name="connsiteX3" fmla="*/ 75369 w 1432115"/>
              <a:gd name="connsiteY3" fmla="*/ 1012494 h 1769529"/>
              <a:gd name="connsiteX4" fmla="*/ 1074927 w 1432115"/>
              <a:gd name="connsiteY4" fmla="*/ 1297736 h 1769529"/>
              <a:gd name="connsiteX5" fmla="*/ 479652 w 1432115"/>
              <a:gd name="connsiteY5" fmla="*/ 150669 h 1769529"/>
              <a:gd name="connsiteX6" fmla="*/ 1015902 w 1432115"/>
              <a:gd name="connsiteY6" fmla="*/ 7337 h 1769529"/>
              <a:gd name="connsiteX7" fmla="*/ 1432115 w 1432115"/>
              <a:gd name="connsiteY7" fmla="*/ 92824 h 1769529"/>
              <a:gd name="connsiteX8" fmla="*/ 1432115 w 1432115"/>
              <a:gd name="connsiteY8" fmla="*/ 92824 h 1769529"/>
              <a:gd name="connsiteX0" fmla="*/ 235887 w 1432115"/>
              <a:gd name="connsiteY0" fmla="*/ 1863867 h 1877701"/>
              <a:gd name="connsiteX1" fmla="*/ 201039 w 1432115"/>
              <a:gd name="connsiteY1" fmla="*/ 1789321 h 1877701"/>
              <a:gd name="connsiteX2" fmla="*/ 98893 w 1432115"/>
              <a:gd name="connsiteY2" fmla="*/ 1514280 h 1877701"/>
              <a:gd name="connsiteX3" fmla="*/ 75369 w 1432115"/>
              <a:gd name="connsiteY3" fmla="*/ 1120666 h 1877701"/>
              <a:gd name="connsiteX4" fmla="*/ 1074927 w 1432115"/>
              <a:gd name="connsiteY4" fmla="*/ 1405908 h 1877701"/>
              <a:gd name="connsiteX5" fmla="*/ 479652 w 1432115"/>
              <a:gd name="connsiteY5" fmla="*/ 258841 h 1877701"/>
              <a:gd name="connsiteX6" fmla="*/ 1015902 w 1432115"/>
              <a:gd name="connsiteY6" fmla="*/ 115509 h 1877701"/>
              <a:gd name="connsiteX7" fmla="*/ 1432115 w 1432115"/>
              <a:gd name="connsiteY7" fmla="*/ 200996 h 1877701"/>
              <a:gd name="connsiteX8" fmla="*/ 1225818 w 1432115"/>
              <a:gd name="connsiteY8" fmla="*/ 0 h 1877701"/>
              <a:gd name="connsiteX0" fmla="*/ 235887 w 1346368"/>
              <a:gd name="connsiteY0" fmla="*/ 1863867 h 1877701"/>
              <a:gd name="connsiteX1" fmla="*/ 201039 w 1346368"/>
              <a:gd name="connsiteY1" fmla="*/ 1789321 h 1877701"/>
              <a:gd name="connsiteX2" fmla="*/ 98893 w 1346368"/>
              <a:gd name="connsiteY2" fmla="*/ 1514280 h 1877701"/>
              <a:gd name="connsiteX3" fmla="*/ 75369 w 1346368"/>
              <a:gd name="connsiteY3" fmla="*/ 1120666 h 1877701"/>
              <a:gd name="connsiteX4" fmla="*/ 1074927 w 1346368"/>
              <a:gd name="connsiteY4" fmla="*/ 1405908 h 1877701"/>
              <a:gd name="connsiteX5" fmla="*/ 479652 w 1346368"/>
              <a:gd name="connsiteY5" fmla="*/ 258841 h 1877701"/>
              <a:gd name="connsiteX6" fmla="*/ 1015902 w 1346368"/>
              <a:gd name="connsiteY6" fmla="*/ 115509 h 1877701"/>
              <a:gd name="connsiteX7" fmla="*/ 1346368 w 1346368"/>
              <a:gd name="connsiteY7" fmla="*/ 125668 h 1877701"/>
              <a:gd name="connsiteX8" fmla="*/ 1225818 w 1346368"/>
              <a:gd name="connsiteY8" fmla="*/ 0 h 1877701"/>
              <a:gd name="connsiteX0" fmla="*/ 235887 w 1346368"/>
              <a:gd name="connsiteY0" fmla="*/ 1756138 h 1769972"/>
              <a:gd name="connsiteX1" fmla="*/ 201039 w 1346368"/>
              <a:gd name="connsiteY1" fmla="*/ 1681592 h 1769972"/>
              <a:gd name="connsiteX2" fmla="*/ 98893 w 1346368"/>
              <a:gd name="connsiteY2" fmla="*/ 1406551 h 1769972"/>
              <a:gd name="connsiteX3" fmla="*/ 75369 w 1346368"/>
              <a:gd name="connsiteY3" fmla="*/ 1012937 h 1769972"/>
              <a:gd name="connsiteX4" fmla="*/ 1074927 w 1346368"/>
              <a:gd name="connsiteY4" fmla="*/ 1298179 h 1769972"/>
              <a:gd name="connsiteX5" fmla="*/ 479652 w 1346368"/>
              <a:gd name="connsiteY5" fmla="*/ 151112 h 1769972"/>
              <a:gd name="connsiteX6" fmla="*/ 1015902 w 1346368"/>
              <a:gd name="connsiteY6" fmla="*/ 7780 h 1769972"/>
              <a:gd name="connsiteX7" fmla="*/ 1346368 w 1346368"/>
              <a:gd name="connsiteY7" fmla="*/ 17939 h 1769972"/>
              <a:gd name="connsiteX0" fmla="*/ 235887 w 1346368"/>
              <a:gd name="connsiteY0" fmla="*/ 1773933 h 1787767"/>
              <a:gd name="connsiteX1" fmla="*/ 201039 w 1346368"/>
              <a:gd name="connsiteY1" fmla="*/ 1699387 h 1787767"/>
              <a:gd name="connsiteX2" fmla="*/ 98893 w 1346368"/>
              <a:gd name="connsiteY2" fmla="*/ 1424346 h 1787767"/>
              <a:gd name="connsiteX3" fmla="*/ 75369 w 1346368"/>
              <a:gd name="connsiteY3" fmla="*/ 1030732 h 1787767"/>
              <a:gd name="connsiteX4" fmla="*/ 1074927 w 1346368"/>
              <a:gd name="connsiteY4" fmla="*/ 1315974 h 1787767"/>
              <a:gd name="connsiteX5" fmla="*/ 479652 w 1346368"/>
              <a:gd name="connsiteY5" fmla="*/ 168907 h 1787767"/>
              <a:gd name="connsiteX6" fmla="*/ 960396 w 1346368"/>
              <a:gd name="connsiteY6" fmla="*/ 5475 h 1787767"/>
              <a:gd name="connsiteX7" fmla="*/ 1346368 w 1346368"/>
              <a:gd name="connsiteY7" fmla="*/ 35734 h 1787767"/>
              <a:gd name="connsiteX0" fmla="*/ 235887 w 1346368"/>
              <a:gd name="connsiteY0" fmla="*/ 1775924 h 1789758"/>
              <a:gd name="connsiteX1" fmla="*/ 201039 w 1346368"/>
              <a:gd name="connsiteY1" fmla="*/ 1701378 h 1789758"/>
              <a:gd name="connsiteX2" fmla="*/ 98893 w 1346368"/>
              <a:gd name="connsiteY2" fmla="*/ 1426337 h 1789758"/>
              <a:gd name="connsiteX3" fmla="*/ 75369 w 1346368"/>
              <a:gd name="connsiteY3" fmla="*/ 1032723 h 1789758"/>
              <a:gd name="connsiteX4" fmla="*/ 1074927 w 1346368"/>
              <a:gd name="connsiteY4" fmla="*/ 1317965 h 1789758"/>
              <a:gd name="connsiteX5" fmla="*/ 479652 w 1346368"/>
              <a:gd name="connsiteY5" fmla="*/ 170898 h 1789758"/>
              <a:gd name="connsiteX6" fmla="*/ 960396 w 1346368"/>
              <a:gd name="connsiteY6" fmla="*/ 7466 h 1789758"/>
              <a:gd name="connsiteX7" fmla="*/ 1346368 w 1346368"/>
              <a:gd name="connsiteY7" fmla="*/ 37725 h 1789758"/>
              <a:gd name="connsiteX0" fmla="*/ 172117 w 1282598"/>
              <a:gd name="connsiteY0" fmla="*/ 1768557 h 1782391"/>
              <a:gd name="connsiteX1" fmla="*/ 137269 w 1282598"/>
              <a:gd name="connsiteY1" fmla="*/ 1694011 h 1782391"/>
              <a:gd name="connsiteX2" fmla="*/ 35123 w 1282598"/>
              <a:gd name="connsiteY2" fmla="*/ 1418970 h 1782391"/>
              <a:gd name="connsiteX3" fmla="*/ 11599 w 1282598"/>
              <a:gd name="connsiteY3" fmla="*/ 1025356 h 1782391"/>
              <a:gd name="connsiteX4" fmla="*/ 146946 w 1282598"/>
              <a:gd name="connsiteY4" fmla="*/ 622455 h 1782391"/>
              <a:gd name="connsiteX5" fmla="*/ 415882 w 1282598"/>
              <a:gd name="connsiteY5" fmla="*/ 163531 h 1782391"/>
              <a:gd name="connsiteX6" fmla="*/ 896626 w 1282598"/>
              <a:gd name="connsiteY6" fmla="*/ 99 h 1782391"/>
              <a:gd name="connsiteX7" fmla="*/ 1282598 w 1282598"/>
              <a:gd name="connsiteY7" fmla="*/ 30358 h 1782391"/>
              <a:gd name="connsiteX0" fmla="*/ 143203 w 1253684"/>
              <a:gd name="connsiteY0" fmla="*/ 1768557 h 1782391"/>
              <a:gd name="connsiteX1" fmla="*/ 108355 w 1253684"/>
              <a:gd name="connsiteY1" fmla="*/ 1694011 h 1782391"/>
              <a:gd name="connsiteX2" fmla="*/ 6209 w 1253684"/>
              <a:gd name="connsiteY2" fmla="*/ 1418970 h 1782391"/>
              <a:gd name="connsiteX3" fmla="*/ 22865 w 1253684"/>
              <a:gd name="connsiteY3" fmla="*/ 1070861 h 1782391"/>
              <a:gd name="connsiteX4" fmla="*/ 118032 w 1253684"/>
              <a:gd name="connsiteY4" fmla="*/ 622455 h 1782391"/>
              <a:gd name="connsiteX5" fmla="*/ 386968 w 1253684"/>
              <a:gd name="connsiteY5" fmla="*/ 163531 h 1782391"/>
              <a:gd name="connsiteX6" fmla="*/ 867712 w 1253684"/>
              <a:gd name="connsiteY6" fmla="*/ 99 h 1782391"/>
              <a:gd name="connsiteX7" fmla="*/ 1253684 w 1253684"/>
              <a:gd name="connsiteY7" fmla="*/ 30358 h 1782391"/>
              <a:gd name="connsiteX0" fmla="*/ 126123 w 1236604"/>
              <a:gd name="connsiteY0" fmla="*/ 1768557 h 1781473"/>
              <a:gd name="connsiteX1" fmla="*/ 91275 w 1236604"/>
              <a:gd name="connsiteY1" fmla="*/ 1694011 h 1781473"/>
              <a:gd name="connsiteX2" fmla="*/ 19265 w 1236604"/>
              <a:gd name="connsiteY2" fmla="*/ 1464581 h 1781473"/>
              <a:gd name="connsiteX3" fmla="*/ 5785 w 1236604"/>
              <a:gd name="connsiteY3" fmla="*/ 1070861 h 1781473"/>
              <a:gd name="connsiteX4" fmla="*/ 100952 w 1236604"/>
              <a:gd name="connsiteY4" fmla="*/ 622455 h 1781473"/>
              <a:gd name="connsiteX5" fmla="*/ 369888 w 1236604"/>
              <a:gd name="connsiteY5" fmla="*/ 163531 h 1781473"/>
              <a:gd name="connsiteX6" fmla="*/ 850632 w 1236604"/>
              <a:gd name="connsiteY6" fmla="*/ 99 h 1781473"/>
              <a:gd name="connsiteX7" fmla="*/ 1236604 w 1236604"/>
              <a:gd name="connsiteY7" fmla="*/ 30358 h 1781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604" h="1781473">
                <a:moveTo>
                  <a:pt x="126123" y="1768557"/>
                </a:moveTo>
                <a:cubicBezTo>
                  <a:pt x="136442" y="1809435"/>
                  <a:pt x="109085" y="1744674"/>
                  <a:pt x="91275" y="1694011"/>
                </a:cubicBezTo>
                <a:cubicBezTo>
                  <a:pt x="73465" y="1643348"/>
                  <a:pt x="33513" y="1568439"/>
                  <a:pt x="19265" y="1464581"/>
                </a:cubicBezTo>
                <a:cubicBezTo>
                  <a:pt x="5017" y="1360723"/>
                  <a:pt x="-7829" y="1211215"/>
                  <a:pt x="5785" y="1070861"/>
                </a:cubicBezTo>
                <a:cubicBezTo>
                  <a:pt x="19400" y="930507"/>
                  <a:pt x="40268" y="773677"/>
                  <a:pt x="100952" y="622455"/>
                </a:cubicBezTo>
                <a:cubicBezTo>
                  <a:pt x="161636" y="471233"/>
                  <a:pt x="244941" y="267257"/>
                  <a:pt x="369888" y="163531"/>
                </a:cubicBezTo>
                <a:cubicBezTo>
                  <a:pt x="494835" y="59805"/>
                  <a:pt x="676317" y="-2828"/>
                  <a:pt x="850632" y="99"/>
                </a:cubicBezTo>
                <a:cubicBezTo>
                  <a:pt x="1024947" y="3026"/>
                  <a:pt x="1236604" y="30358"/>
                  <a:pt x="1236604" y="30358"/>
                </a:cubicBezTo>
              </a:path>
            </a:pathLst>
          </a:cu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dirty="0">
              <a:ln>
                <a:noFill/>
              </a:ln>
              <a:solidFill>
                <a:prstClr val="white"/>
              </a:solidFill>
              <a:effectLst/>
              <a:uLnTx/>
              <a:uFillTx/>
              <a:latin typeface="Calibri"/>
              <a:ea typeface="+mn-ea"/>
              <a:cs typeface="+mn-cs"/>
            </a:endParaRPr>
          </a:p>
        </p:txBody>
      </p:sp>
      <p:sp>
        <p:nvSpPr>
          <p:cNvPr id="192" name="Oval 191"/>
          <p:cNvSpPr/>
          <p:nvPr/>
        </p:nvSpPr>
        <p:spPr>
          <a:xfrm>
            <a:off x="6248400" y="3015719"/>
            <a:ext cx="90488" cy="92075"/>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AU" sz="1700" b="0" i="0" u="none" strike="noStrike" kern="1200" cap="none" spc="0" normalizeH="0" baseline="0" noProof="0">
              <a:ln>
                <a:noFill/>
              </a:ln>
              <a:solidFill>
                <a:prstClr val="white"/>
              </a:solidFill>
              <a:effectLst/>
              <a:uLnTx/>
              <a:uFillTx/>
              <a:latin typeface="Calibri"/>
              <a:ea typeface="+mn-ea"/>
              <a:cs typeface="+mn-cs"/>
            </a:endParaRPr>
          </a:p>
        </p:txBody>
      </p:sp>
      <p:sp>
        <p:nvSpPr>
          <p:cNvPr id="193" name="Rectangle 192"/>
          <p:cNvSpPr/>
          <p:nvPr/>
        </p:nvSpPr>
        <p:spPr>
          <a:xfrm>
            <a:off x="5927726" y="2971800"/>
            <a:ext cx="682625" cy="123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marL="0" marR="0" lvl="0" indent="0" algn="l"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Calibri"/>
                <a:ea typeface="+mn-ea"/>
                <a:cs typeface="+mn-cs"/>
              </a:rPr>
              <a:t>TIDORE</a:t>
            </a:r>
          </a:p>
        </p:txBody>
      </p:sp>
      <p:sp>
        <p:nvSpPr>
          <p:cNvPr id="194" name="Freeform 193"/>
          <p:cNvSpPr/>
          <p:nvPr/>
        </p:nvSpPr>
        <p:spPr>
          <a:xfrm rot="10800000">
            <a:off x="4844677" y="3049678"/>
            <a:ext cx="1455688" cy="1546803"/>
          </a:xfrm>
          <a:custGeom>
            <a:avLst/>
            <a:gdLst>
              <a:gd name="connsiteX0" fmla="*/ 0 w 1185566"/>
              <a:gd name="connsiteY0" fmla="*/ 1747837 h 1849933"/>
              <a:gd name="connsiteX1" fmla="*/ 85725 w 1185566"/>
              <a:gd name="connsiteY1" fmla="*/ 1824037 h 1849933"/>
              <a:gd name="connsiteX2" fmla="*/ 390525 w 1185566"/>
              <a:gd name="connsiteY2" fmla="*/ 1714500 h 1849933"/>
              <a:gd name="connsiteX3" fmla="*/ 728662 w 1185566"/>
              <a:gd name="connsiteY3" fmla="*/ 1828800 h 1849933"/>
              <a:gd name="connsiteX4" fmla="*/ 823912 w 1185566"/>
              <a:gd name="connsiteY4" fmla="*/ 1204912 h 1849933"/>
              <a:gd name="connsiteX5" fmla="*/ 957262 w 1185566"/>
              <a:gd name="connsiteY5" fmla="*/ 776287 h 1849933"/>
              <a:gd name="connsiteX6" fmla="*/ 1162050 w 1185566"/>
              <a:gd name="connsiteY6" fmla="*/ 366712 h 1849933"/>
              <a:gd name="connsiteX7" fmla="*/ 1181100 w 1185566"/>
              <a:gd name="connsiteY7" fmla="*/ 0 h 1849933"/>
              <a:gd name="connsiteX8" fmla="*/ 1181100 w 1185566"/>
              <a:gd name="connsiteY8" fmla="*/ 0 h 1849933"/>
              <a:gd name="connsiteX0" fmla="*/ 181721 w 1367287"/>
              <a:gd name="connsiteY0" fmla="*/ 1747837 h 1826719"/>
              <a:gd name="connsiteX1" fmla="*/ 267446 w 1367287"/>
              <a:gd name="connsiteY1" fmla="*/ 1824037 h 1826719"/>
              <a:gd name="connsiteX2" fmla="*/ 572246 w 1367287"/>
              <a:gd name="connsiteY2" fmla="*/ 1714500 h 1826719"/>
              <a:gd name="connsiteX3" fmla="*/ 6075 w 1367287"/>
              <a:gd name="connsiteY3" fmla="*/ 919670 h 1826719"/>
              <a:gd name="connsiteX4" fmla="*/ 1005633 w 1367287"/>
              <a:gd name="connsiteY4" fmla="*/ 1204912 h 1826719"/>
              <a:gd name="connsiteX5" fmla="*/ 1138983 w 1367287"/>
              <a:gd name="connsiteY5" fmla="*/ 776287 h 1826719"/>
              <a:gd name="connsiteX6" fmla="*/ 1343771 w 1367287"/>
              <a:gd name="connsiteY6" fmla="*/ 366712 h 1826719"/>
              <a:gd name="connsiteX7" fmla="*/ 1362821 w 1367287"/>
              <a:gd name="connsiteY7" fmla="*/ 0 h 1826719"/>
              <a:gd name="connsiteX8" fmla="*/ 1362821 w 1367287"/>
              <a:gd name="connsiteY8" fmla="*/ 0 h 1826719"/>
              <a:gd name="connsiteX0" fmla="*/ 241836 w 1427402"/>
              <a:gd name="connsiteY0" fmla="*/ 1747837 h 1845024"/>
              <a:gd name="connsiteX1" fmla="*/ 327561 w 1427402"/>
              <a:gd name="connsiteY1" fmla="*/ 1824037 h 1845024"/>
              <a:gd name="connsiteX2" fmla="*/ 119880 w 1427402"/>
              <a:gd name="connsiteY2" fmla="*/ 1363173 h 1845024"/>
              <a:gd name="connsiteX3" fmla="*/ 66190 w 1427402"/>
              <a:gd name="connsiteY3" fmla="*/ 919670 h 1845024"/>
              <a:gd name="connsiteX4" fmla="*/ 1065748 w 1427402"/>
              <a:gd name="connsiteY4" fmla="*/ 1204912 h 1845024"/>
              <a:gd name="connsiteX5" fmla="*/ 1199098 w 1427402"/>
              <a:gd name="connsiteY5" fmla="*/ 776287 h 1845024"/>
              <a:gd name="connsiteX6" fmla="*/ 1403886 w 1427402"/>
              <a:gd name="connsiteY6" fmla="*/ 366712 h 1845024"/>
              <a:gd name="connsiteX7" fmla="*/ 1422936 w 1427402"/>
              <a:gd name="connsiteY7" fmla="*/ 0 h 1845024"/>
              <a:gd name="connsiteX8" fmla="*/ 1422936 w 1427402"/>
              <a:gd name="connsiteY8" fmla="*/ 0 h 1845024"/>
              <a:gd name="connsiteX0" fmla="*/ 237611 w 1423177"/>
              <a:gd name="connsiteY0" fmla="*/ 1747837 h 1755350"/>
              <a:gd name="connsiteX1" fmla="*/ 187635 w 1423177"/>
              <a:gd name="connsiteY1" fmla="*/ 1588325 h 1755350"/>
              <a:gd name="connsiteX2" fmla="*/ 115655 w 1423177"/>
              <a:gd name="connsiteY2" fmla="*/ 1363173 h 1755350"/>
              <a:gd name="connsiteX3" fmla="*/ 61965 w 1423177"/>
              <a:gd name="connsiteY3" fmla="*/ 919670 h 1755350"/>
              <a:gd name="connsiteX4" fmla="*/ 1061523 w 1423177"/>
              <a:gd name="connsiteY4" fmla="*/ 1204912 h 1755350"/>
              <a:gd name="connsiteX5" fmla="*/ 1194873 w 1423177"/>
              <a:gd name="connsiteY5" fmla="*/ 776287 h 1755350"/>
              <a:gd name="connsiteX6" fmla="*/ 1399661 w 1423177"/>
              <a:gd name="connsiteY6" fmla="*/ 366712 h 1755350"/>
              <a:gd name="connsiteX7" fmla="*/ 1418711 w 1423177"/>
              <a:gd name="connsiteY7" fmla="*/ 0 h 1755350"/>
              <a:gd name="connsiteX8" fmla="*/ 1418711 w 1423177"/>
              <a:gd name="connsiteY8" fmla="*/ 0 h 1755350"/>
              <a:gd name="connsiteX0" fmla="*/ 222483 w 1423177"/>
              <a:gd name="connsiteY0" fmla="*/ 1662871 h 1675705"/>
              <a:gd name="connsiteX1" fmla="*/ 187635 w 1423177"/>
              <a:gd name="connsiteY1" fmla="*/ 1588325 h 1675705"/>
              <a:gd name="connsiteX2" fmla="*/ 115655 w 1423177"/>
              <a:gd name="connsiteY2" fmla="*/ 1363173 h 1675705"/>
              <a:gd name="connsiteX3" fmla="*/ 61965 w 1423177"/>
              <a:gd name="connsiteY3" fmla="*/ 919670 h 1675705"/>
              <a:gd name="connsiteX4" fmla="*/ 1061523 w 1423177"/>
              <a:gd name="connsiteY4" fmla="*/ 1204912 h 1675705"/>
              <a:gd name="connsiteX5" fmla="*/ 1194873 w 1423177"/>
              <a:gd name="connsiteY5" fmla="*/ 776287 h 1675705"/>
              <a:gd name="connsiteX6" fmla="*/ 1399661 w 1423177"/>
              <a:gd name="connsiteY6" fmla="*/ 366712 h 1675705"/>
              <a:gd name="connsiteX7" fmla="*/ 1418711 w 1423177"/>
              <a:gd name="connsiteY7" fmla="*/ 0 h 1675705"/>
              <a:gd name="connsiteX8" fmla="*/ 1418711 w 1423177"/>
              <a:gd name="connsiteY8" fmla="*/ 0 h 1675705"/>
              <a:gd name="connsiteX0" fmla="*/ 231424 w 1432118"/>
              <a:gd name="connsiteY0" fmla="*/ 1662871 h 1676705"/>
              <a:gd name="connsiteX1" fmla="*/ 196576 w 1432118"/>
              <a:gd name="connsiteY1" fmla="*/ 1588325 h 1676705"/>
              <a:gd name="connsiteX2" fmla="*/ 94430 w 1432118"/>
              <a:gd name="connsiteY2" fmla="*/ 1313284 h 1676705"/>
              <a:gd name="connsiteX3" fmla="*/ 70906 w 1432118"/>
              <a:gd name="connsiteY3" fmla="*/ 919670 h 1676705"/>
              <a:gd name="connsiteX4" fmla="*/ 1070464 w 1432118"/>
              <a:gd name="connsiteY4" fmla="*/ 1204912 h 1676705"/>
              <a:gd name="connsiteX5" fmla="*/ 1203814 w 1432118"/>
              <a:gd name="connsiteY5" fmla="*/ 776287 h 1676705"/>
              <a:gd name="connsiteX6" fmla="*/ 1408602 w 1432118"/>
              <a:gd name="connsiteY6" fmla="*/ 366712 h 1676705"/>
              <a:gd name="connsiteX7" fmla="*/ 1427652 w 1432118"/>
              <a:gd name="connsiteY7" fmla="*/ 0 h 1676705"/>
              <a:gd name="connsiteX8" fmla="*/ 1427652 w 1432118"/>
              <a:gd name="connsiteY8" fmla="*/ 0 h 1676705"/>
              <a:gd name="connsiteX0" fmla="*/ 235887 w 1436581"/>
              <a:gd name="connsiteY0" fmla="*/ 1662871 h 1676705"/>
              <a:gd name="connsiteX1" fmla="*/ 201039 w 1436581"/>
              <a:gd name="connsiteY1" fmla="*/ 1588325 h 1676705"/>
              <a:gd name="connsiteX2" fmla="*/ 98893 w 1436581"/>
              <a:gd name="connsiteY2" fmla="*/ 1313284 h 1676705"/>
              <a:gd name="connsiteX3" fmla="*/ 75369 w 1436581"/>
              <a:gd name="connsiteY3" fmla="*/ 919670 h 1676705"/>
              <a:gd name="connsiteX4" fmla="*/ 1074927 w 1436581"/>
              <a:gd name="connsiteY4" fmla="*/ 1204912 h 1676705"/>
              <a:gd name="connsiteX5" fmla="*/ 1208277 w 1436581"/>
              <a:gd name="connsiteY5" fmla="*/ 776287 h 1676705"/>
              <a:gd name="connsiteX6" fmla="*/ 1413065 w 1436581"/>
              <a:gd name="connsiteY6" fmla="*/ 366712 h 1676705"/>
              <a:gd name="connsiteX7" fmla="*/ 1432115 w 1436581"/>
              <a:gd name="connsiteY7" fmla="*/ 0 h 1676705"/>
              <a:gd name="connsiteX8" fmla="*/ 1432115 w 1436581"/>
              <a:gd name="connsiteY8" fmla="*/ 0 h 1676705"/>
              <a:gd name="connsiteX0" fmla="*/ 235887 w 1488919"/>
              <a:gd name="connsiteY0" fmla="*/ 1662871 h 1676705"/>
              <a:gd name="connsiteX1" fmla="*/ 201039 w 1488919"/>
              <a:gd name="connsiteY1" fmla="*/ 1588325 h 1676705"/>
              <a:gd name="connsiteX2" fmla="*/ 98893 w 1488919"/>
              <a:gd name="connsiteY2" fmla="*/ 1313284 h 1676705"/>
              <a:gd name="connsiteX3" fmla="*/ 75369 w 1488919"/>
              <a:gd name="connsiteY3" fmla="*/ 919670 h 1676705"/>
              <a:gd name="connsiteX4" fmla="*/ 1074927 w 1488919"/>
              <a:gd name="connsiteY4" fmla="*/ 1204912 h 1676705"/>
              <a:gd name="connsiteX5" fmla="*/ 479652 w 1488919"/>
              <a:gd name="connsiteY5" fmla="*/ 57845 h 1676705"/>
              <a:gd name="connsiteX6" fmla="*/ 1413065 w 1488919"/>
              <a:gd name="connsiteY6" fmla="*/ 366712 h 1676705"/>
              <a:gd name="connsiteX7" fmla="*/ 1432115 w 1488919"/>
              <a:gd name="connsiteY7" fmla="*/ 0 h 1676705"/>
              <a:gd name="connsiteX8" fmla="*/ 1432115 w 1488919"/>
              <a:gd name="connsiteY8" fmla="*/ 0 h 1676705"/>
              <a:gd name="connsiteX0" fmla="*/ 235887 w 1432115"/>
              <a:gd name="connsiteY0" fmla="*/ 1755695 h 1769529"/>
              <a:gd name="connsiteX1" fmla="*/ 201039 w 1432115"/>
              <a:gd name="connsiteY1" fmla="*/ 1681149 h 1769529"/>
              <a:gd name="connsiteX2" fmla="*/ 98893 w 1432115"/>
              <a:gd name="connsiteY2" fmla="*/ 1406108 h 1769529"/>
              <a:gd name="connsiteX3" fmla="*/ 75369 w 1432115"/>
              <a:gd name="connsiteY3" fmla="*/ 1012494 h 1769529"/>
              <a:gd name="connsiteX4" fmla="*/ 1074927 w 1432115"/>
              <a:gd name="connsiteY4" fmla="*/ 1297736 h 1769529"/>
              <a:gd name="connsiteX5" fmla="*/ 479652 w 1432115"/>
              <a:gd name="connsiteY5" fmla="*/ 150669 h 1769529"/>
              <a:gd name="connsiteX6" fmla="*/ 1015902 w 1432115"/>
              <a:gd name="connsiteY6" fmla="*/ 7337 h 1769529"/>
              <a:gd name="connsiteX7" fmla="*/ 1432115 w 1432115"/>
              <a:gd name="connsiteY7" fmla="*/ 92824 h 1769529"/>
              <a:gd name="connsiteX8" fmla="*/ 1432115 w 1432115"/>
              <a:gd name="connsiteY8" fmla="*/ 92824 h 1769529"/>
              <a:gd name="connsiteX0" fmla="*/ 235887 w 1432115"/>
              <a:gd name="connsiteY0" fmla="*/ 1863867 h 1877701"/>
              <a:gd name="connsiteX1" fmla="*/ 201039 w 1432115"/>
              <a:gd name="connsiteY1" fmla="*/ 1789321 h 1877701"/>
              <a:gd name="connsiteX2" fmla="*/ 98893 w 1432115"/>
              <a:gd name="connsiteY2" fmla="*/ 1514280 h 1877701"/>
              <a:gd name="connsiteX3" fmla="*/ 75369 w 1432115"/>
              <a:gd name="connsiteY3" fmla="*/ 1120666 h 1877701"/>
              <a:gd name="connsiteX4" fmla="*/ 1074927 w 1432115"/>
              <a:gd name="connsiteY4" fmla="*/ 1405908 h 1877701"/>
              <a:gd name="connsiteX5" fmla="*/ 479652 w 1432115"/>
              <a:gd name="connsiteY5" fmla="*/ 258841 h 1877701"/>
              <a:gd name="connsiteX6" fmla="*/ 1015902 w 1432115"/>
              <a:gd name="connsiteY6" fmla="*/ 115509 h 1877701"/>
              <a:gd name="connsiteX7" fmla="*/ 1432115 w 1432115"/>
              <a:gd name="connsiteY7" fmla="*/ 200996 h 1877701"/>
              <a:gd name="connsiteX8" fmla="*/ 1225818 w 1432115"/>
              <a:gd name="connsiteY8" fmla="*/ 0 h 1877701"/>
              <a:gd name="connsiteX0" fmla="*/ 235887 w 1346368"/>
              <a:gd name="connsiteY0" fmla="*/ 1863867 h 1877701"/>
              <a:gd name="connsiteX1" fmla="*/ 201039 w 1346368"/>
              <a:gd name="connsiteY1" fmla="*/ 1789321 h 1877701"/>
              <a:gd name="connsiteX2" fmla="*/ 98893 w 1346368"/>
              <a:gd name="connsiteY2" fmla="*/ 1514280 h 1877701"/>
              <a:gd name="connsiteX3" fmla="*/ 75369 w 1346368"/>
              <a:gd name="connsiteY3" fmla="*/ 1120666 h 1877701"/>
              <a:gd name="connsiteX4" fmla="*/ 1074927 w 1346368"/>
              <a:gd name="connsiteY4" fmla="*/ 1405908 h 1877701"/>
              <a:gd name="connsiteX5" fmla="*/ 479652 w 1346368"/>
              <a:gd name="connsiteY5" fmla="*/ 258841 h 1877701"/>
              <a:gd name="connsiteX6" fmla="*/ 1015902 w 1346368"/>
              <a:gd name="connsiteY6" fmla="*/ 115509 h 1877701"/>
              <a:gd name="connsiteX7" fmla="*/ 1346368 w 1346368"/>
              <a:gd name="connsiteY7" fmla="*/ 125668 h 1877701"/>
              <a:gd name="connsiteX8" fmla="*/ 1225818 w 1346368"/>
              <a:gd name="connsiteY8" fmla="*/ 0 h 1877701"/>
              <a:gd name="connsiteX0" fmla="*/ 235887 w 1346368"/>
              <a:gd name="connsiteY0" fmla="*/ 1756138 h 1769972"/>
              <a:gd name="connsiteX1" fmla="*/ 201039 w 1346368"/>
              <a:gd name="connsiteY1" fmla="*/ 1681592 h 1769972"/>
              <a:gd name="connsiteX2" fmla="*/ 98893 w 1346368"/>
              <a:gd name="connsiteY2" fmla="*/ 1406551 h 1769972"/>
              <a:gd name="connsiteX3" fmla="*/ 75369 w 1346368"/>
              <a:gd name="connsiteY3" fmla="*/ 1012937 h 1769972"/>
              <a:gd name="connsiteX4" fmla="*/ 1074927 w 1346368"/>
              <a:gd name="connsiteY4" fmla="*/ 1298179 h 1769972"/>
              <a:gd name="connsiteX5" fmla="*/ 479652 w 1346368"/>
              <a:gd name="connsiteY5" fmla="*/ 151112 h 1769972"/>
              <a:gd name="connsiteX6" fmla="*/ 1015902 w 1346368"/>
              <a:gd name="connsiteY6" fmla="*/ 7780 h 1769972"/>
              <a:gd name="connsiteX7" fmla="*/ 1346368 w 1346368"/>
              <a:gd name="connsiteY7" fmla="*/ 17939 h 1769972"/>
              <a:gd name="connsiteX0" fmla="*/ 235887 w 1346368"/>
              <a:gd name="connsiteY0" fmla="*/ 1773933 h 1787767"/>
              <a:gd name="connsiteX1" fmla="*/ 201039 w 1346368"/>
              <a:gd name="connsiteY1" fmla="*/ 1699387 h 1787767"/>
              <a:gd name="connsiteX2" fmla="*/ 98893 w 1346368"/>
              <a:gd name="connsiteY2" fmla="*/ 1424346 h 1787767"/>
              <a:gd name="connsiteX3" fmla="*/ 75369 w 1346368"/>
              <a:gd name="connsiteY3" fmla="*/ 1030732 h 1787767"/>
              <a:gd name="connsiteX4" fmla="*/ 1074927 w 1346368"/>
              <a:gd name="connsiteY4" fmla="*/ 1315974 h 1787767"/>
              <a:gd name="connsiteX5" fmla="*/ 479652 w 1346368"/>
              <a:gd name="connsiteY5" fmla="*/ 168907 h 1787767"/>
              <a:gd name="connsiteX6" fmla="*/ 960396 w 1346368"/>
              <a:gd name="connsiteY6" fmla="*/ 5475 h 1787767"/>
              <a:gd name="connsiteX7" fmla="*/ 1346368 w 1346368"/>
              <a:gd name="connsiteY7" fmla="*/ 35734 h 1787767"/>
              <a:gd name="connsiteX0" fmla="*/ 235887 w 1346368"/>
              <a:gd name="connsiteY0" fmla="*/ 1775924 h 1789758"/>
              <a:gd name="connsiteX1" fmla="*/ 201039 w 1346368"/>
              <a:gd name="connsiteY1" fmla="*/ 1701378 h 1789758"/>
              <a:gd name="connsiteX2" fmla="*/ 98893 w 1346368"/>
              <a:gd name="connsiteY2" fmla="*/ 1426337 h 1789758"/>
              <a:gd name="connsiteX3" fmla="*/ 75369 w 1346368"/>
              <a:gd name="connsiteY3" fmla="*/ 1032723 h 1789758"/>
              <a:gd name="connsiteX4" fmla="*/ 1074927 w 1346368"/>
              <a:gd name="connsiteY4" fmla="*/ 1317965 h 1789758"/>
              <a:gd name="connsiteX5" fmla="*/ 479652 w 1346368"/>
              <a:gd name="connsiteY5" fmla="*/ 170898 h 1789758"/>
              <a:gd name="connsiteX6" fmla="*/ 960396 w 1346368"/>
              <a:gd name="connsiteY6" fmla="*/ 7466 h 1789758"/>
              <a:gd name="connsiteX7" fmla="*/ 1346368 w 1346368"/>
              <a:gd name="connsiteY7" fmla="*/ 37725 h 1789758"/>
              <a:gd name="connsiteX0" fmla="*/ 172117 w 1282598"/>
              <a:gd name="connsiteY0" fmla="*/ 1768557 h 1782391"/>
              <a:gd name="connsiteX1" fmla="*/ 137269 w 1282598"/>
              <a:gd name="connsiteY1" fmla="*/ 1694011 h 1782391"/>
              <a:gd name="connsiteX2" fmla="*/ 35123 w 1282598"/>
              <a:gd name="connsiteY2" fmla="*/ 1418970 h 1782391"/>
              <a:gd name="connsiteX3" fmla="*/ 11599 w 1282598"/>
              <a:gd name="connsiteY3" fmla="*/ 1025356 h 1782391"/>
              <a:gd name="connsiteX4" fmla="*/ 146946 w 1282598"/>
              <a:gd name="connsiteY4" fmla="*/ 622455 h 1782391"/>
              <a:gd name="connsiteX5" fmla="*/ 415882 w 1282598"/>
              <a:gd name="connsiteY5" fmla="*/ 163531 h 1782391"/>
              <a:gd name="connsiteX6" fmla="*/ 896626 w 1282598"/>
              <a:gd name="connsiteY6" fmla="*/ 99 h 1782391"/>
              <a:gd name="connsiteX7" fmla="*/ 1282598 w 1282598"/>
              <a:gd name="connsiteY7" fmla="*/ 30358 h 1782391"/>
              <a:gd name="connsiteX0" fmla="*/ 143203 w 1253684"/>
              <a:gd name="connsiteY0" fmla="*/ 1768557 h 1782391"/>
              <a:gd name="connsiteX1" fmla="*/ 108355 w 1253684"/>
              <a:gd name="connsiteY1" fmla="*/ 1694011 h 1782391"/>
              <a:gd name="connsiteX2" fmla="*/ 6209 w 1253684"/>
              <a:gd name="connsiteY2" fmla="*/ 1418970 h 1782391"/>
              <a:gd name="connsiteX3" fmla="*/ 22865 w 1253684"/>
              <a:gd name="connsiteY3" fmla="*/ 1070861 h 1782391"/>
              <a:gd name="connsiteX4" fmla="*/ 118032 w 1253684"/>
              <a:gd name="connsiteY4" fmla="*/ 622455 h 1782391"/>
              <a:gd name="connsiteX5" fmla="*/ 386968 w 1253684"/>
              <a:gd name="connsiteY5" fmla="*/ 163531 h 1782391"/>
              <a:gd name="connsiteX6" fmla="*/ 867712 w 1253684"/>
              <a:gd name="connsiteY6" fmla="*/ 99 h 1782391"/>
              <a:gd name="connsiteX7" fmla="*/ 1253684 w 1253684"/>
              <a:gd name="connsiteY7" fmla="*/ 30358 h 1782391"/>
              <a:gd name="connsiteX0" fmla="*/ 126123 w 1236604"/>
              <a:gd name="connsiteY0" fmla="*/ 1768557 h 1781473"/>
              <a:gd name="connsiteX1" fmla="*/ 91275 w 1236604"/>
              <a:gd name="connsiteY1" fmla="*/ 1694011 h 1781473"/>
              <a:gd name="connsiteX2" fmla="*/ 19265 w 1236604"/>
              <a:gd name="connsiteY2" fmla="*/ 1464581 h 1781473"/>
              <a:gd name="connsiteX3" fmla="*/ 5785 w 1236604"/>
              <a:gd name="connsiteY3" fmla="*/ 1070861 h 1781473"/>
              <a:gd name="connsiteX4" fmla="*/ 100952 w 1236604"/>
              <a:gd name="connsiteY4" fmla="*/ 622455 h 1781473"/>
              <a:gd name="connsiteX5" fmla="*/ 369888 w 1236604"/>
              <a:gd name="connsiteY5" fmla="*/ 163531 h 1781473"/>
              <a:gd name="connsiteX6" fmla="*/ 850632 w 1236604"/>
              <a:gd name="connsiteY6" fmla="*/ 99 h 1781473"/>
              <a:gd name="connsiteX7" fmla="*/ 1236604 w 1236604"/>
              <a:gd name="connsiteY7" fmla="*/ 30358 h 1781473"/>
              <a:gd name="connsiteX0" fmla="*/ 126123 w 1236604"/>
              <a:gd name="connsiteY0" fmla="*/ 1939764 h 1952680"/>
              <a:gd name="connsiteX1" fmla="*/ 91275 w 1236604"/>
              <a:gd name="connsiteY1" fmla="*/ 1865218 h 1952680"/>
              <a:gd name="connsiteX2" fmla="*/ 19265 w 1236604"/>
              <a:gd name="connsiteY2" fmla="*/ 1635788 h 1952680"/>
              <a:gd name="connsiteX3" fmla="*/ 5785 w 1236604"/>
              <a:gd name="connsiteY3" fmla="*/ 1242068 h 1952680"/>
              <a:gd name="connsiteX4" fmla="*/ 100952 w 1236604"/>
              <a:gd name="connsiteY4" fmla="*/ 793662 h 1952680"/>
              <a:gd name="connsiteX5" fmla="*/ 369888 w 1236604"/>
              <a:gd name="connsiteY5" fmla="*/ 334738 h 1952680"/>
              <a:gd name="connsiteX6" fmla="*/ 836854 w 1236604"/>
              <a:gd name="connsiteY6" fmla="*/ 29 h 1952680"/>
              <a:gd name="connsiteX7" fmla="*/ 1236604 w 1236604"/>
              <a:gd name="connsiteY7" fmla="*/ 201565 h 1952680"/>
              <a:gd name="connsiteX0" fmla="*/ 143939 w 1254420"/>
              <a:gd name="connsiteY0" fmla="*/ 1939779 h 1952695"/>
              <a:gd name="connsiteX1" fmla="*/ 109091 w 1254420"/>
              <a:gd name="connsiteY1" fmla="*/ 1865233 h 1952695"/>
              <a:gd name="connsiteX2" fmla="*/ 37081 w 1254420"/>
              <a:gd name="connsiteY2" fmla="*/ 1635803 h 1952695"/>
              <a:gd name="connsiteX3" fmla="*/ 23601 w 1254420"/>
              <a:gd name="connsiteY3" fmla="*/ 1242083 h 1952695"/>
              <a:gd name="connsiteX4" fmla="*/ 359874 w 1254420"/>
              <a:gd name="connsiteY4" fmla="*/ 1202106 h 1952695"/>
              <a:gd name="connsiteX5" fmla="*/ 387704 w 1254420"/>
              <a:gd name="connsiteY5" fmla="*/ 334753 h 1952695"/>
              <a:gd name="connsiteX6" fmla="*/ 854670 w 1254420"/>
              <a:gd name="connsiteY6" fmla="*/ 44 h 1952695"/>
              <a:gd name="connsiteX7" fmla="*/ 1254420 w 1254420"/>
              <a:gd name="connsiteY7" fmla="*/ 201580 h 1952695"/>
              <a:gd name="connsiteX0" fmla="*/ 130833 w 1241314"/>
              <a:gd name="connsiteY0" fmla="*/ 1939781 h 1949848"/>
              <a:gd name="connsiteX1" fmla="*/ 95985 w 1241314"/>
              <a:gd name="connsiteY1" fmla="*/ 1865235 h 1949848"/>
              <a:gd name="connsiteX2" fmla="*/ 85974 w 1241314"/>
              <a:gd name="connsiteY2" fmla="*/ 1820257 h 1949848"/>
              <a:gd name="connsiteX3" fmla="*/ 10495 w 1241314"/>
              <a:gd name="connsiteY3" fmla="*/ 1242085 h 1949848"/>
              <a:gd name="connsiteX4" fmla="*/ 346768 w 1241314"/>
              <a:gd name="connsiteY4" fmla="*/ 1202108 h 1949848"/>
              <a:gd name="connsiteX5" fmla="*/ 374598 w 1241314"/>
              <a:gd name="connsiteY5" fmla="*/ 334755 h 1949848"/>
              <a:gd name="connsiteX6" fmla="*/ 841564 w 1241314"/>
              <a:gd name="connsiteY6" fmla="*/ 46 h 1949848"/>
              <a:gd name="connsiteX7" fmla="*/ 1241314 w 1241314"/>
              <a:gd name="connsiteY7" fmla="*/ 201582 h 1949848"/>
              <a:gd name="connsiteX0" fmla="*/ 52011 w 1162492"/>
              <a:gd name="connsiteY0" fmla="*/ 1939781 h 1949848"/>
              <a:gd name="connsiteX1" fmla="*/ 17163 w 1162492"/>
              <a:gd name="connsiteY1" fmla="*/ 1865235 h 1949848"/>
              <a:gd name="connsiteX2" fmla="*/ 7152 w 1162492"/>
              <a:gd name="connsiteY2" fmla="*/ 1820257 h 1949848"/>
              <a:gd name="connsiteX3" fmla="*/ 124559 w 1162492"/>
              <a:gd name="connsiteY3" fmla="*/ 1373836 h 1949848"/>
              <a:gd name="connsiteX4" fmla="*/ 267946 w 1162492"/>
              <a:gd name="connsiteY4" fmla="*/ 1202108 h 1949848"/>
              <a:gd name="connsiteX5" fmla="*/ 295776 w 1162492"/>
              <a:gd name="connsiteY5" fmla="*/ 334755 h 1949848"/>
              <a:gd name="connsiteX6" fmla="*/ 762742 w 1162492"/>
              <a:gd name="connsiteY6" fmla="*/ 46 h 1949848"/>
              <a:gd name="connsiteX7" fmla="*/ 1162492 w 1162492"/>
              <a:gd name="connsiteY7" fmla="*/ 201582 h 1949848"/>
              <a:gd name="connsiteX0" fmla="*/ 52011 w 1162492"/>
              <a:gd name="connsiteY0" fmla="*/ 1939776 h 1949843"/>
              <a:gd name="connsiteX1" fmla="*/ 17163 w 1162492"/>
              <a:gd name="connsiteY1" fmla="*/ 1865230 h 1949843"/>
              <a:gd name="connsiteX2" fmla="*/ 7152 w 1162492"/>
              <a:gd name="connsiteY2" fmla="*/ 1820252 h 1949843"/>
              <a:gd name="connsiteX3" fmla="*/ 124559 w 1162492"/>
              <a:gd name="connsiteY3" fmla="*/ 1373831 h 1949843"/>
              <a:gd name="connsiteX4" fmla="*/ 192170 w 1162492"/>
              <a:gd name="connsiteY4" fmla="*/ 1096701 h 1949843"/>
              <a:gd name="connsiteX5" fmla="*/ 295776 w 1162492"/>
              <a:gd name="connsiteY5" fmla="*/ 334750 h 1949843"/>
              <a:gd name="connsiteX6" fmla="*/ 762742 w 1162492"/>
              <a:gd name="connsiteY6" fmla="*/ 41 h 1949843"/>
              <a:gd name="connsiteX7" fmla="*/ 1162492 w 1162492"/>
              <a:gd name="connsiteY7" fmla="*/ 201577 h 194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2492" h="1949843">
                <a:moveTo>
                  <a:pt x="52011" y="1939776"/>
                </a:moveTo>
                <a:cubicBezTo>
                  <a:pt x="62330" y="1980654"/>
                  <a:pt x="24640" y="1885151"/>
                  <a:pt x="17163" y="1865230"/>
                </a:cubicBezTo>
                <a:cubicBezTo>
                  <a:pt x="9687" y="1845309"/>
                  <a:pt x="-10747" y="1902152"/>
                  <a:pt x="7152" y="1820252"/>
                </a:cubicBezTo>
                <a:cubicBezTo>
                  <a:pt x="25051" y="1738352"/>
                  <a:pt x="93723" y="1494423"/>
                  <a:pt x="124559" y="1373831"/>
                </a:cubicBezTo>
                <a:cubicBezTo>
                  <a:pt x="155395" y="1253239"/>
                  <a:pt x="163634" y="1269881"/>
                  <a:pt x="192170" y="1096701"/>
                </a:cubicBezTo>
                <a:cubicBezTo>
                  <a:pt x="220706" y="923521"/>
                  <a:pt x="200681" y="517526"/>
                  <a:pt x="295776" y="334750"/>
                </a:cubicBezTo>
                <a:cubicBezTo>
                  <a:pt x="390871" y="151974"/>
                  <a:pt x="588427" y="-2886"/>
                  <a:pt x="762742" y="41"/>
                </a:cubicBezTo>
                <a:cubicBezTo>
                  <a:pt x="937057" y="2968"/>
                  <a:pt x="1162492" y="201577"/>
                  <a:pt x="1162492" y="201577"/>
                </a:cubicBezTo>
              </a:path>
            </a:pathLst>
          </a:cu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dirty="0">
              <a:ln>
                <a:noFill/>
              </a:ln>
              <a:solidFill>
                <a:prstClr val="white"/>
              </a:solidFill>
              <a:effectLst/>
              <a:uLnTx/>
              <a:uFillTx/>
              <a:latin typeface="Calibri"/>
              <a:ea typeface="+mn-ea"/>
              <a:cs typeface="+mn-cs"/>
            </a:endParaRPr>
          </a:p>
        </p:txBody>
      </p:sp>
      <p:sp>
        <p:nvSpPr>
          <p:cNvPr id="201" name="Oval 200"/>
          <p:cNvSpPr/>
          <p:nvPr/>
        </p:nvSpPr>
        <p:spPr>
          <a:xfrm>
            <a:off x="6566452" y="3001569"/>
            <a:ext cx="90488" cy="92075"/>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AU" sz="1700" b="0" i="0" u="none" strike="noStrike" kern="1200" cap="none" spc="0" normalizeH="0" baseline="0" noProof="0">
              <a:ln>
                <a:noFill/>
              </a:ln>
              <a:solidFill>
                <a:prstClr val="white"/>
              </a:solidFill>
              <a:effectLst/>
              <a:uLnTx/>
              <a:uFillTx/>
              <a:latin typeface="Calibri"/>
              <a:ea typeface="+mn-ea"/>
              <a:cs typeface="+mn-cs"/>
            </a:endParaRPr>
          </a:p>
        </p:txBody>
      </p:sp>
      <p:sp>
        <p:nvSpPr>
          <p:cNvPr id="202" name="Oval 201"/>
          <p:cNvSpPr/>
          <p:nvPr/>
        </p:nvSpPr>
        <p:spPr>
          <a:xfrm>
            <a:off x="6605184" y="2758088"/>
            <a:ext cx="90488" cy="92075"/>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AU" sz="1700" b="0" i="0" u="none" strike="noStrike" kern="1200" cap="none" spc="0" normalizeH="0" baseline="0" noProof="0">
              <a:ln>
                <a:noFill/>
              </a:ln>
              <a:solidFill>
                <a:prstClr val="white"/>
              </a:solidFill>
              <a:effectLst/>
              <a:uLnTx/>
              <a:uFillTx/>
              <a:latin typeface="Calibri"/>
              <a:ea typeface="+mn-ea"/>
              <a:cs typeface="+mn-cs"/>
            </a:endParaRPr>
          </a:p>
        </p:txBody>
      </p:sp>
      <p:sp>
        <p:nvSpPr>
          <p:cNvPr id="203" name="Rectangle 202"/>
          <p:cNvSpPr/>
          <p:nvPr/>
        </p:nvSpPr>
        <p:spPr>
          <a:xfrm>
            <a:off x="6681954" y="2972089"/>
            <a:ext cx="681038" cy="1222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marL="0" marR="0" lvl="0" indent="0" algn="l"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Calibri"/>
                <a:ea typeface="+mn-ea"/>
                <a:cs typeface="+mn-cs"/>
              </a:rPr>
              <a:t>P. GEBE</a:t>
            </a:r>
          </a:p>
        </p:txBody>
      </p:sp>
      <p:sp>
        <p:nvSpPr>
          <p:cNvPr id="204" name="Rectangle 203"/>
          <p:cNvSpPr/>
          <p:nvPr/>
        </p:nvSpPr>
        <p:spPr>
          <a:xfrm>
            <a:off x="6689312" y="2718801"/>
            <a:ext cx="681038" cy="1222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marL="0" marR="0" lvl="0" indent="0" algn="l"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Calibri"/>
                <a:ea typeface="+mn-ea"/>
                <a:cs typeface="+mn-cs"/>
              </a:rPr>
              <a:t>MABA</a:t>
            </a:r>
          </a:p>
        </p:txBody>
      </p:sp>
      <p:sp>
        <p:nvSpPr>
          <p:cNvPr id="217" name="Freeform 216"/>
          <p:cNvSpPr/>
          <p:nvPr/>
        </p:nvSpPr>
        <p:spPr>
          <a:xfrm rot="4675481">
            <a:off x="6557193" y="2624264"/>
            <a:ext cx="251695" cy="74012"/>
          </a:xfrm>
          <a:custGeom>
            <a:avLst/>
            <a:gdLst>
              <a:gd name="connsiteX0" fmla="*/ 0 w 438505"/>
              <a:gd name="connsiteY0" fmla="*/ 27979 h 55173"/>
              <a:gd name="connsiteX1" fmla="*/ 268542 w 438505"/>
              <a:gd name="connsiteY1" fmla="*/ 785 h 55173"/>
              <a:gd name="connsiteX2" fmla="*/ 438505 w 438505"/>
              <a:gd name="connsiteY2" fmla="*/ 55173 h 55173"/>
            </a:gdLst>
            <a:ahLst/>
            <a:cxnLst>
              <a:cxn ang="0">
                <a:pos x="connsiteX0" y="connsiteY0"/>
              </a:cxn>
              <a:cxn ang="0">
                <a:pos x="connsiteX1" y="connsiteY1"/>
              </a:cxn>
              <a:cxn ang="0">
                <a:pos x="connsiteX2" y="connsiteY2"/>
              </a:cxn>
            </a:cxnLst>
            <a:rect l="l" t="t" r="r" b="b"/>
            <a:pathLst>
              <a:path w="438505" h="55173">
                <a:moveTo>
                  <a:pt x="0" y="27979"/>
                </a:moveTo>
                <a:cubicBezTo>
                  <a:pt x="97729" y="12116"/>
                  <a:pt x="195458" y="-3747"/>
                  <a:pt x="268542" y="785"/>
                </a:cubicBezTo>
                <a:cubicBezTo>
                  <a:pt x="341626" y="5317"/>
                  <a:pt x="390065" y="30245"/>
                  <a:pt x="438505" y="55173"/>
                </a:cubicBezTo>
              </a:path>
            </a:pathLst>
          </a:cu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a:ln>
                <a:noFill/>
              </a:ln>
              <a:solidFill>
                <a:prstClr val="white"/>
              </a:solidFill>
              <a:effectLst/>
              <a:uLnTx/>
              <a:uFillTx/>
              <a:latin typeface="Calibri"/>
              <a:ea typeface="+mn-ea"/>
              <a:cs typeface="+mn-cs"/>
            </a:endParaRPr>
          </a:p>
        </p:txBody>
      </p:sp>
      <p:sp>
        <p:nvSpPr>
          <p:cNvPr id="221" name="Freeform 220"/>
          <p:cNvSpPr/>
          <p:nvPr/>
        </p:nvSpPr>
        <p:spPr>
          <a:xfrm rot="6130577">
            <a:off x="6554824" y="2920841"/>
            <a:ext cx="263582" cy="45719"/>
          </a:xfrm>
          <a:custGeom>
            <a:avLst/>
            <a:gdLst>
              <a:gd name="connsiteX0" fmla="*/ 0 w 438505"/>
              <a:gd name="connsiteY0" fmla="*/ 27979 h 55173"/>
              <a:gd name="connsiteX1" fmla="*/ 268542 w 438505"/>
              <a:gd name="connsiteY1" fmla="*/ 785 h 55173"/>
              <a:gd name="connsiteX2" fmla="*/ 438505 w 438505"/>
              <a:gd name="connsiteY2" fmla="*/ 55173 h 55173"/>
            </a:gdLst>
            <a:ahLst/>
            <a:cxnLst>
              <a:cxn ang="0">
                <a:pos x="connsiteX0" y="connsiteY0"/>
              </a:cxn>
              <a:cxn ang="0">
                <a:pos x="connsiteX1" y="connsiteY1"/>
              </a:cxn>
              <a:cxn ang="0">
                <a:pos x="connsiteX2" y="connsiteY2"/>
              </a:cxn>
            </a:cxnLst>
            <a:rect l="l" t="t" r="r" b="b"/>
            <a:pathLst>
              <a:path w="438505" h="55173">
                <a:moveTo>
                  <a:pt x="0" y="27979"/>
                </a:moveTo>
                <a:cubicBezTo>
                  <a:pt x="97729" y="12116"/>
                  <a:pt x="195458" y="-3747"/>
                  <a:pt x="268542" y="785"/>
                </a:cubicBezTo>
                <a:cubicBezTo>
                  <a:pt x="341626" y="5317"/>
                  <a:pt x="390065" y="30245"/>
                  <a:pt x="438505" y="55173"/>
                </a:cubicBezTo>
              </a:path>
            </a:pathLst>
          </a:cu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a:ln>
                <a:noFill/>
              </a:ln>
              <a:solidFill>
                <a:prstClr val="white"/>
              </a:solidFill>
              <a:effectLst/>
              <a:uLnTx/>
              <a:uFillTx/>
              <a:latin typeface="Calibri"/>
              <a:ea typeface="+mn-ea"/>
              <a:cs typeface="+mn-cs"/>
            </a:endParaRPr>
          </a:p>
        </p:txBody>
      </p:sp>
      <p:sp>
        <p:nvSpPr>
          <p:cNvPr id="222" name="Freeform 221"/>
          <p:cNvSpPr/>
          <p:nvPr/>
        </p:nvSpPr>
        <p:spPr>
          <a:xfrm rot="16425447">
            <a:off x="6066954" y="2814852"/>
            <a:ext cx="436227" cy="140910"/>
          </a:xfrm>
          <a:custGeom>
            <a:avLst/>
            <a:gdLst>
              <a:gd name="connsiteX0" fmla="*/ 0 w 438505"/>
              <a:gd name="connsiteY0" fmla="*/ 27979 h 55173"/>
              <a:gd name="connsiteX1" fmla="*/ 268542 w 438505"/>
              <a:gd name="connsiteY1" fmla="*/ 785 h 55173"/>
              <a:gd name="connsiteX2" fmla="*/ 438505 w 438505"/>
              <a:gd name="connsiteY2" fmla="*/ 55173 h 55173"/>
            </a:gdLst>
            <a:ahLst/>
            <a:cxnLst>
              <a:cxn ang="0">
                <a:pos x="connsiteX0" y="connsiteY0"/>
              </a:cxn>
              <a:cxn ang="0">
                <a:pos x="connsiteX1" y="connsiteY1"/>
              </a:cxn>
              <a:cxn ang="0">
                <a:pos x="connsiteX2" y="connsiteY2"/>
              </a:cxn>
            </a:cxnLst>
            <a:rect l="l" t="t" r="r" b="b"/>
            <a:pathLst>
              <a:path w="438505" h="55173">
                <a:moveTo>
                  <a:pt x="0" y="27979"/>
                </a:moveTo>
                <a:cubicBezTo>
                  <a:pt x="97729" y="12116"/>
                  <a:pt x="195458" y="-3747"/>
                  <a:pt x="268542" y="785"/>
                </a:cubicBezTo>
                <a:cubicBezTo>
                  <a:pt x="341626" y="5317"/>
                  <a:pt x="390065" y="30245"/>
                  <a:pt x="438505" y="55173"/>
                </a:cubicBezTo>
              </a:path>
            </a:pathLst>
          </a:cu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a:ln>
                <a:noFill/>
              </a:ln>
              <a:solidFill>
                <a:prstClr val="white"/>
              </a:solidFill>
              <a:effectLst/>
              <a:uLnTx/>
              <a:uFillTx/>
              <a:latin typeface="Calibri"/>
              <a:ea typeface="+mn-ea"/>
              <a:cs typeface="+mn-cs"/>
            </a:endParaRPr>
          </a:p>
        </p:txBody>
      </p:sp>
      <p:sp>
        <p:nvSpPr>
          <p:cNvPr id="226" name="Freeform 225"/>
          <p:cNvSpPr/>
          <p:nvPr/>
        </p:nvSpPr>
        <p:spPr>
          <a:xfrm rot="20173024">
            <a:off x="6443013" y="2530405"/>
            <a:ext cx="190029" cy="109082"/>
          </a:xfrm>
          <a:custGeom>
            <a:avLst/>
            <a:gdLst>
              <a:gd name="connsiteX0" fmla="*/ 0 w 438505"/>
              <a:gd name="connsiteY0" fmla="*/ 27979 h 55173"/>
              <a:gd name="connsiteX1" fmla="*/ 268542 w 438505"/>
              <a:gd name="connsiteY1" fmla="*/ 785 h 55173"/>
              <a:gd name="connsiteX2" fmla="*/ 438505 w 438505"/>
              <a:gd name="connsiteY2" fmla="*/ 55173 h 55173"/>
            </a:gdLst>
            <a:ahLst/>
            <a:cxnLst>
              <a:cxn ang="0">
                <a:pos x="connsiteX0" y="connsiteY0"/>
              </a:cxn>
              <a:cxn ang="0">
                <a:pos x="connsiteX1" y="connsiteY1"/>
              </a:cxn>
              <a:cxn ang="0">
                <a:pos x="connsiteX2" y="connsiteY2"/>
              </a:cxn>
            </a:cxnLst>
            <a:rect l="l" t="t" r="r" b="b"/>
            <a:pathLst>
              <a:path w="438505" h="55173">
                <a:moveTo>
                  <a:pt x="0" y="27979"/>
                </a:moveTo>
                <a:cubicBezTo>
                  <a:pt x="97729" y="12116"/>
                  <a:pt x="195458" y="-3747"/>
                  <a:pt x="268542" y="785"/>
                </a:cubicBezTo>
                <a:cubicBezTo>
                  <a:pt x="341626" y="5317"/>
                  <a:pt x="390065" y="30245"/>
                  <a:pt x="438505" y="55173"/>
                </a:cubicBezTo>
              </a:path>
            </a:pathLst>
          </a:cu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a:ln>
                <a:noFill/>
              </a:ln>
              <a:solidFill>
                <a:prstClr val="white"/>
              </a:solidFill>
              <a:effectLst/>
              <a:uLnTx/>
              <a:uFillTx/>
              <a:latin typeface="Calibri"/>
              <a:ea typeface="+mn-ea"/>
              <a:cs typeface="+mn-cs"/>
            </a:endParaRPr>
          </a:p>
        </p:txBody>
      </p:sp>
      <p:sp>
        <p:nvSpPr>
          <p:cNvPr id="227" name="Freeform 226"/>
          <p:cNvSpPr/>
          <p:nvPr/>
        </p:nvSpPr>
        <p:spPr>
          <a:xfrm rot="21208148">
            <a:off x="3540042" y="4582132"/>
            <a:ext cx="4179041" cy="200131"/>
          </a:xfrm>
          <a:custGeom>
            <a:avLst/>
            <a:gdLst>
              <a:gd name="connsiteX0" fmla="*/ 0 w 2230143"/>
              <a:gd name="connsiteY0" fmla="*/ 0 h 140677"/>
              <a:gd name="connsiteX1" fmla="*/ 1381944 w 2230143"/>
              <a:gd name="connsiteY1" fmla="*/ 41376 h 140677"/>
              <a:gd name="connsiteX2" fmla="*/ 2230143 w 2230143"/>
              <a:gd name="connsiteY2" fmla="*/ 140677 h 140677"/>
            </a:gdLst>
            <a:ahLst/>
            <a:cxnLst>
              <a:cxn ang="0">
                <a:pos x="connsiteX0" y="connsiteY0"/>
              </a:cxn>
              <a:cxn ang="0">
                <a:pos x="connsiteX1" y="connsiteY1"/>
              </a:cxn>
              <a:cxn ang="0">
                <a:pos x="connsiteX2" y="connsiteY2"/>
              </a:cxn>
            </a:cxnLst>
            <a:rect l="l" t="t" r="r" b="b"/>
            <a:pathLst>
              <a:path w="2230143" h="140677">
                <a:moveTo>
                  <a:pt x="0" y="0"/>
                </a:moveTo>
                <a:cubicBezTo>
                  <a:pt x="505127" y="8965"/>
                  <a:pt x="1010254" y="17930"/>
                  <a:pt x="1381944" y="41376"/>
                </a:cubicBezTo>
                <a:cubicBezTo>
                  <a:pt x="1753634" y="64822"/>
                  <a:pt x="1991888" y="102749"/>
                  <a:pt x="2230143" y="140677"/>
                </a:cubicBezTo>
              </a:path>
            </a:pathLst>
          </a:cu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a:ln>
                <a:noFill/>
              </a:ln>
              <a:solidFill>
                <a:prstClr val="white"/>
              </a:solidFill>
              <a:effectLst/>
              <a:uLnTx/>
              <a:uFillTx/>
              <a:latin typeface="Calibri"/>
              <a:ea typeface="+mn-ea"/>
              <a:cs typeface="+mn-cs"/>
            </a:endParaRPr>
          </a:p>
        </p:txBody>
      </p:sp>
      <p:sp>
        <p:nvSpPr>
          <p:cNvPr id="228" name="Freeform 227"/>
          <p:cNvSpPr/>
          <p:nvPr/>
        </p:nvSpPr>
        <p:spPr>
          <a:xfrm>
            <a:off x="7754932" y="4524333"/>
            <a:ext cx="1135865" cy="413769"/>
          </a:xfrm>
          <a:custGeom>
            <a:avLst/>
            <a:gdLst>
              <a:gd name="connsiteX0" fmla="*/ 0 w 1017839"/>
              <a:gd name="connsiteY0" fmla="*/ 0 h 772507"/>
              <a:gd name="connsiteX1" fmla="*/ 430306 w 1017839"/>
              <a:gd name="connsiteY1" fmla="*/ 711659 h 772507"/>
              <a:gd name="connsiteX2" fmla="*/ 1017839 w 1017839"/>
              <a:gd name="connsiteY2" fmla="*/ 686834 h 772507"/>
              <a:gd name="connsiteX0" fmla="*/ 0 w 1017839"/>
              <a:gd name="connsiteY0" fmla="*/ 0 h 935798"/>
              <a:gd name="connsiteX1" fmla="*/ 422721 w 1017839"/>
              <a:gd name="connsiteY1" fmla="*/ 907525 h 935798"/>
              <a:gd name="connsiteX2" fmla="*/ 1017839 w 1017839"/>
              <a:gd name="connsiteY2" fmla="*/ 686834 h 935798"/>
            </a:gdLst>
            <a:ahLst/>
            <a:cxnLst>
              <a:cxn ang="0">
                <a:pos x="connsiteX0" y="connsiteY0"/>
              </a:cxn>
              <a:cxn ang="0">
                <a:pos x="connsiteX1" y="connsiteY1"/>
              </a:cxn>
              <a:cxn ang="0">
                <a:pos x="connsiteX2" y="connsiteY2"/>
              </a:cxn>
            </a:cxnLst>
            <a:rect l="l" t="t" r="r" b="b"/>
            <a:pathLst>
              <a:path w="1017839" h="935798">
                <a:moveTo>
                  <a:pt x="0" y="0"/>
                </a:moveTo>
                <a:cubicBezTo>
                  <a:pt x="130333" y="298593"/>
                  <a:pt x="253081" y="793053"/>
                  <a:pt x="422721" y="907525"/>
                </a:cubicBezTo>
                <a:cubicBezTo>
                  <a:pt x="592361" y="1021997"/>
                  <a:pt x="808892" y="756482"/>
                  <a:pt x="1017839" y="686834"/>
                </a:cubicBezTo>
              </a:path>
            </a:pathLst>
          </a:cu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a:ln w="28575">
                <a:solidFill>
                  <a:srgbClr val="FF0000"/>
                </a:solidFill>
                <a:prstDash val="sysDot"/>
              </a:ln>
              <a:solidFill>
                <a:prstClr val="white"/>
              </a:solidFill>
              <a:effectLst/>
              <a:uLnTx/>
              <a:uFillTx/>
              <a:latin typeface="Calibri"/>
              <a:ea typeface="+mn-ea"/>
              <a:cs typeface="+mn-cs"/>
            </a:endParaRPr>
          </a:p>
        </p:txBody>
      </p:sp>
      <p:sp>
        <p:nvSpPr>
          <p:cNvPr id="2" name="Oval 1"/>
          <p:cNvSpPr/>
          <p:nvPr/>
        </p:nvSpPr>
        <p:spPr>
          <a:xfrm>
            <a:off x="838200" y="3946792"/>
            <a:ext cx="457200" cy="244208"/>
          </a:xfrm>
          <a:prstGeom prst="ellipse">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white"/>
                </a:solidFill>
                <a:effectLst/>
                <a:uLnTx/>
                <a:uFillTx/>
                <a:latin typeface="Calibri"/>
                <a:ea typeface="+mn-ea"/>
                <a:cs typeface="+mn-cs"/>
              </a:rPr>
              <a:t>T-7</a:t>
            </a:r>
          </a:p>
        </p:txBody>
      </p:sp>
      <p:sp>
        <p:nvSpPr>
          <p:cNvPr id="124" name="Oval 123"/>
          <p:cNvSpPr/>
          <p:nvPr/>
        </p:nvSpPr>
        <p:spPr>
          <a:xfrm>
            <a:off x="2406522" y="2925502"/>
            <a:ext cx="457200" cy="244208"/>
          </a:xfrm>
          <a:prstGeom prst="ellipse">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white"/>
                </a:solidFill>
                <a:effectLst/>
                <a:uLnTx/>
                <a:uFillTx/>
                <a:latin typeface="Calibri"/>
                <a:ea typeface="+mn-ea"/>
                <a:cs typeface="+mn-cs"/>
              </a:rPr>
              <a:t>T-6</a:t>
            </a:r>
          </a:p>
        </p:txBody>
      </p:sp>
      <p:sp>
        <p:nvSpPr>
          <p:cNvPr id="125" name="Oval 124"/>
          <p:cNvSpPr/>
          <p:nvPr/>
        </p:nvSpPr>
        <p:spPr>
          <a:xfrm>
            <a:off x="4044220" y="3288171"/>
            <a:ext cx="457200" cy="244208"/>
          </a:xfrm>
          <a:prstGeom prst="ellipse">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white"/>
                </a:solidFill>
                <a:effectLst/>
                <a:uLnTx/>
                <a:uFillTx/>
                <a:latin typeface="Calibri"/>
                <a:ea typeface="+mn-ea"/>
                <a:cs typeface="+mn-cs"/>
              </a:rPr>
              <a:t>T-8</a:t>
            </a:r>
          </a:p>
        </p:txBody>
      </p:sp>
      <p:sp>
        <p:nvSpPr>
          <p:cNvPr id="126" name="Oval 125"/>
          <p:cNvSpPr/>
          <p:nvPr/>
        </p:nvSpPr>
        <p:spPr>
          <a:xfrm>
            <a:off x="6415087" y="3978206"/>
            <a:ext cx="457200" cy="244208"/>
          </a:xfrm>
          <a:prstGeom prst="ellipse">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white"/>
                </a:solidFill>
                <a:effectLst/>
                <a:uLnTx/>
                <a:uFillTx/>
                <a:latin typeface="Calibri"/>
                <a:ea typeface="+mn-ea"/>
                <a:cs typeface="+mn-cs"/>
              </a:rPr>
              <a:t>T-9</a:t>
            </a:r>
          </a:p>
        </p:txBody>
      </p:sp>
      <p:sp>
        <p:nvSpPr>
          <p:cNvPr id="129" name="Oval 128"/>
          <p:cNvSpPr/>
          <p:nvPr/>
        </p:nvSpPr>
        <p:spPr>
          <a:xfrm>
            <a:off x="6793248" y="4288358"/>
            <a:ext cx="520615" cy="239026"/>
          </a:xfrm>
          <a:prstGeom prst="ellipse">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white"/>
                </a:solidFill>
                <a:effectLst/>
                <a:uLnTx/>
                <a:uFillTx/>
                <a:latin typeface="Calibri"/>
                <a:ea typeface="+mn-ea"/>
                <a:cs typeface="+mn-cs"/>
              </a:rPr>
              <a:t>T-11</a:t>
            </a:r>
          </a:p>
        </p:txBody>
      </p:sp>
      <p:sp>
        <p:nvSpPr>
          <p:cNvPr id="130" name="Oval 129"/>
          <p:cNvSpPr/>
          <p:nvPr/>
        </p:nvSpPr>
        <p:spPr>
          <a:xfrm>
            <a:off x="4052512" y="4879076"/>
            <a:ext cx="457200" cy="244208"/>
          </a:xfrm>
          <a:prstGeom prst="ellipse">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white"/>
                </a:solidFill>
                <a:effectLst/>
                <a:uLnTx/>
                <a:uFillTx/>
                <a:latin typeface="Calibri"/>
                <a:ea typeface="+mn-ea"/>
                <a:cs typeface="+mn-cs"/>
              </a:rPr>
              <a:t>T-3</a:t>
            </a:r>
          </a:p>
        </p:txBody>
      </p:sp>
      <p:sp>
        <p:nvSpPr>
          <p:cNvPr id="133" name="Oval 132"/>
          <p:cNvSpPr/>
          <p:nvPr/>
        </p:nvSpPr>
        <p:spPr>
          <a:xfrm>
            <a:off x="6865705" y="5134005"/>
            <a:ext cx="457200" cy="244208"/>
          </a:xfrm>
          <a:prstGeom prst="ellipse">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white"/>
                </a:solidFill>
                <a:effectLst/>
                <a:uLnTx/>
                <a:uFillTx/>
                <a:latin typeface="Calibri"/>
                <a:ea typeface="+mn-ea"/>
                <a:cs typeface="+mn-cs"/>
              </a:rPr>
              <a:t>T-2</a:t>
            </a:r>
          </a:p>
        </p:txBody>
      </p:sp>
      <p:sp>
        <p:nvSpPr>
          <p:cNvPr id="134" name="Oval 133"/>
          <p:cNvSpPr/>
          <p:nvPr/>
        </p:nvSpPr>
        <p:spPr>
          <a:xfrm>
            <a:off x="4925323" y="2301606"/>
            <a:ext cx="457200" cy="244208"/>
          </a:xfrm>
          <a:prstGeom prst="ellipse">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white"/>
                </a:solidFill>
                <a:effectLst/>
                <a:uLnTx/>
                <a:uFillTx/>
                <a:latin typeface="Calibri"/>
                <a:ea typeface="+mn-ea"/>
                <a:cs typeface="+mn-cs"/>
              </a:rPr>
              <a:t>T-5</a:t>
            </a:r>
          </a:p>
        </p:txBody>
      </p:sp>
      <p:sp>
        <p:nvSpPr>
          <p:cNvPr id="136" name="Oval 135"/>
          <p:cNvSpPr/>
          <p:nvPr/>
        </p:nvSpPr>
        <p:spPr>
          <a:xfrm>
            <a:off x="5727967" y="3145380"/>
            <a:ext cx="521894" cy="244208"/>
          </a:xfrm>
          <a:prstGeom prst="ellipse">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26"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white"/>
                </a:solidFill>
                <a:effectLst/>
                <a:uLnTx/>
                <a:uFillTx/>
                <a:latin typeface="Calibri"/>
                <a:ea typeface="+mn-ea"/>
                <a:cs typeface="+mn-cs"/>
              </a:rPr>
              <a:t>T-10</a:t>
            </a:r>
          </a:p>
        </p:txBody>
      </p:sp>
      <p:sp>
        <p:nvSpPr>
          <p:cNvPr id="157" name="Freeform 156"/>
          <p:cNvSpPr/>
          <p:nvPr/>
        </p:nvSpPr>
        <p:spPr>
          <a:xfrm rot="10800000">
            <a:off x="6787051" y="4959921"/>
            <a:ext cx="396601" cy="107458"/>
          </a:xfrm>
          <a:custGeom>
            <a:avLst/>
            <a:gdLst>
              <a:gd name="connsiteX0" fmla="*/ 0 w 608221"/>
              <a:gd name="connsiteY0" fmla="*/ 207037 h 207037"/>
              <a:gd name="connsiteX1" fmla="*/ 380656 w 608221"/>
              <a:gd name="connsiteY1" fmla="*/ 20847 h 207037"/>
              <a:gd name="connsiteX2" fmla="*/ 608221 w 608221"/>
              <a:gd name="connsiteY2" fmla="*/ 12571 h 207037"/>
            </a:gdLst>
            <a:ahLst/>
            <a:cxnLst>
              <a:cxn ang="0">
                <a:pos x="connsiteX0" y="connsiteY0"/>
              </a:cxn>
              <a:cxn ang="0">
                <a:pos x="connsiteX1" y="connsiteY1"/>
              </a:cxn>
              <a:cxn ang="0">
                <a:pos x="connsiteX2" y="connsiteY2"/>
              </a:cxn>
            </a:cxnLst>
            <a:rect l="l" t="t" r="r" b="b"/>
            <a:pathLst>
              <a:path w="608221" h="207037">
                <a:moveTo>
                  <a:pt x="0" y="207037"/>
                </a:moveTo>
                <a:cubicBezTo>
                  <a:pt x="139643" y="130147"/>
                  <a:pt x="279286" y="53258"/>
                  <a:pt x="380656" y="20847"/>
                </a:cubicBezTo>
                <a:cubicBezTo>
                  <a:pt x="482026" y="-11564"/>
                  <a:pt x="545123" y="503"/>
                  <a:pt x="608221" y="12571"/>
                </a:cubicBezTo>
              </a:path>
            </a:pathLst>
          </a:cu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26"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a:ln>
                <a:noFill/>
              </a:ln>
              <a:solidFill>
                <a:prstClr val="white"/>
              </a:solidFill>
              <a:effectLst/>
              <a:uLnTx/>
              <a:uFillTx/>
              <a:latin typeface="Calibri"/>
              <a:ea typeface="+mn-ea"/>
              <a:cs typeface="+mn-cs"/>
            </a:endParaRPr>
          </a:p>
        </p:txBody>
      </p:sp>
      <p:cxnSp>
        <p:nvCxnSpPr>
          <p:cNvPr id="142" name="Straight Connector 141"/>
          <p:cNvCxnSpPr/>
          <p:nvPr/>
        </p:nvCxnSpPr>
        <p:spPr>
          <a:xfrm>
            <a:off x="251520" y="5715000"/>
            <a:ext cx="353082" cy="0"/>
          </a:xfrm>
          <a:prstGeom prst="line">
            <a:avLst/>
          </a:prstGeom>
          <a:ln w="38100">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a:xfrm>
            <a:off x="6951042" y="6494105"/>
            <a:ext cx="2133600" cy="365125"/>
          </a:xfrm>
        </p:spPr>
        <p:txBody>
          <a:bodyPr/>
          <a:lstStyle/>
          <a:p>
            <a:pPr marL="0" marR="0" lvl="0" indent="0" algn="r" defTabSz="914226" rtl="0" eaLnBrk="1" fontAlgn="auto" latinLnBrk="0" hangingPunct="1">
              <a:lnSpc>
                <a:spcPct val="100000"/>
              </a:lnSpc>
              <a:spcBef>
                <a:spcPts val="0"/>
              </a:spcBef>
              <a:spcAft>
                <a:spcPts val="0"/>
              </a:spcAft>
              <a:buClrTx/>
              <a:buSzTx/>
              <a:buFontTx/>
              <a:buNone/>
              <a:tabLst/>
              <a:defRPr/>
            </a:pPr>
            <a:fld id="{2AE219EC-19CE-4AD1-AA43-9645DD9E1895}"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226"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152111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8"/>
                                        </p:tgtEl>
                                        <p:attrNameLst>
                                          <p:attrName>style.visibility</p:attrName>
                                        </p:attrNameLst>
                                      </p:cBhvr>
                                      <p:to>
                                        <p:strVal val="visible"/>
                                      </p:to>
                                    </p:set>
                                    <p:animEffect transition="in" filter="wipe(down)">
                                      <p:cBhvr>
                                        <p:cTn id="7" dur="500"/>
                                        <p:tgtEl>
                                          <p:spTgt spid="13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1"/>
                                        </p:tgtEl>
                                        <p:attrNameLst>
                                          <p:attrName>style.visibility</p:attrName>
                                        </p:attrNameLst>
                                      </p:cBhvr>
                                      <p:to>
                                        <p:strVal val="visible"/>
                                      </p:to>
                                    </p:set>
                                    <p:animEffect transition="in" filter="wipe(down)">
                                      <p:cBhvr>
                                        <p:cTn id="10" dur="500"/>
                                        <p:tgtEl>
                                          <p:spTgt spid="141"/>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7177"/>
                                        </p:tgtEl>
                                        <p:attrNameLst>
                                          <p:attrName>style.visibility</p:attrName>
                                        </p:attrNameLst>
                                      </p:cBhvr>
                                      <p:to>
                                        <p:strVal val="visible"/>
                                      </p:to>
                                    </p:set>
                                    <p:anim calcmode="lin" valueType="num">
                                      <p:cBhvr>
                                        <p:cTn id="15" dur="1000" fill="hold"/>
                                        <p:tgtEl>
                                          <p:spTgt spid="7177"/>
                                        </p:tgtEl>
                                        <p:attrNameLst>
                                          <p:attrName>ppt_w</p:attrName>
                                        </p:attrNameLst>
                                      </p:cBhvr>
                                      <p:tavLst>
                                        <p:tav tm="0">
                                          <p:val>
                                            <p:fltVal val="0"/>
                                          </p:val>
                                        </p:tav>
                                        <p:tav tm="100000">
                                          <p:val>
                                            <p:strVal val="#ppt_w"/>
                                          </p:val>
                                        </p:tav>
                                      </p:tavLst>
                                    </p:anim>
                                    <p:anim calcmode="lin" valueType="num">
                                      <p:cBhvr>
                                        <p:cTn id="16" dur="1000" fill="hold"/>
                                        <p:tgtEl>
                                          <p:spTgt spid="7177"/>
                                        </p:tgtEl>
                                        <p:attrNameLst>
                                          <p:attrName>ppt_h</p:attrName>
                                        </p:attrNameLst>
                                      </p:cBhvr>
                                      <p:tavLst>
                                        <p:tav tm="0">
                                          <p:val>
                                            <p:fltVal val="0"/>
                                          </p:val>
                                        </p:tav>
                                        <p:tav tm="100000">
                                          <p:val>
                                            <p:strVal val="#ppt_h"/>
                                          </p:val>
                                        </p:tav>
                                      </p:tavLst>
                                    </p:anim>
                                    <p:anim calcmode="lin" valueType="num">
                                      <p:cBhvr>
                                        <p:cTn id="17" dur="1000" fill="hold"/>
                                        <p:tgtEl>
                                          <p:spTgt spid="7177"/>
                                        </p:tgtEl>
                                        <p:attrNameLst>
                                          <p:attrName>style.rotation</p:attrName>
                                        </p:attrNameLst>
                                      </p:cBhvr>
                                      <p:tavLst>
                                        <p:tav tm="0">
                                          <p:val>
                                            <p:fltVal val="90"/>
                                          </p:val>
                                        </p:tav>
                                        <p:tav tm="100000">
                                          <p:val>
                                            <p:fltVal val="0"/>
                                          </p:val>
                                        </p:tav>
                                      </p:tavLst>
                                    </p:anim>
                                    <p:animEffect transition="in" filter="fade">
                                      <p:cBhvr>
                                        <p:cTn id="18" dur="1000"/>
                                        <p:tgtEl>
                                          <p:spTgt spid="7177"/>
                                        </p:tgtEl>
                                      </p:cBhvr>
                                    </p:animEffect>
                                  </p:childTnLst>
                                </p:cTn>
                              </p:par>
                              <p:par>
                                <p:cTn id="19" presetID="31" presetClass="entr" presetSubtype="0" fill="hold" nodeType="withEffect">
                                  <p:stCondLst>
                                    <p:cond delay="0"/>
                                  </p:stCondLst>
                                  <p:childTnLst>
                                    <p:set>
                                      <p:cBhvr>
                                        <p:cTn id="20" dur="1" fill="hold">
                                          <p:stCondLst>
                                            <p:cond delay="0"/>
                                          </p:stCondLst>
                                        </p:cTn>
                                        <p:tgtEl>
                                          <p:spTgt spid="13315"/>
                                        </p:tgtEl>
                                        <p:attrNameLst>
                                          <p:attrName>style.visibility</p:attrName>
                                        </p:attrNameLst>
                                      </p:cBhvr>
                                      <p:to>
                                        <p:strVal val="visible"/>
                                      </p:to>
                                    </p:set>
                                    <p:anim calcmode="lin" valueType="num">
                                      <p:cBhvr>
                                        <p:cTn id="21" dur="1000" fill="hold"/>
                                        <p:tgtEl>
                                          <p:spTgt spid="13315"/>
                                        </p:tgtEl>
                                        <p:attrNameLst>
                                          <p:attrName>ppt_w</p:attrName>
                                        </p:attrNameLst>
                                      </p:cBhvr>
                                      <p:tavLst>
                                        <p:tav tm="0">
                                          <p:val>
                                            <p:fltVal val="0"/>
                                          </p:val>
                                        </p:tav>
                                        <p:tav tm="100000">
                                          <p:val>
                                            <p:strVal val="#ppt_w"/>
                                          </p:val>
                                        </p:tav>
                                      </p:tavLst>
                                    </p:anim>
                                    <p:anim calcmode="lin" valueType="num">
                                      <p:cBhvr>
                                        <p:cTn id="22" dur="1000" fill="hold"/>
                                        <p:tgtEl>
                                          <p:spTgt spid="13315"/>
                                        </p:tgtEl>
                                        <p:attrNameLst>
                                          <p:attrName>ppt_h</p:attrName>
                                        </p:attrNameLst>
                                      </p:cBhvr>
                                      <p:tavLst>
                                        <p:tav tm="0">
                                          <p:val>
                                            <p:fltVal val="0"/>
                                          </p:val>
                                        </p:tav>
                                        <p:tav tm="100000">
                                          <p:val>
                                            <p:strVal val="#ppt_h"/>
                                          </p:val>
                                        </p:tav>
                                      </p:tavLst>
                                    </p:anim>
                                    <p:anim calcmode="lin" valueType="num">
                                      <p:cBhvr>
                                        <p:cTn id="23" dur="1000" fill="hold"/>
                                        <p:tgtEl>
                                          <p:spTgt spid="13315"/>
                                        </p:tgtEl>
                                        <p:attrNameLst>
                                          <p:attrName>style.rotation</p:attrName>
                                        </p:attrNameLst>
                                      </p:cBhvr>
                                      <p:tavLst>
                                        <p:tav tm="0">
                                          <p:val>
                                            <p:fltVal val="90"/>
                                          </p:val>
                                        </p:tav>
                                        <p:tav tm="100000">
                                          <p:val>
                                            <p:fltVal val="0"/>
                                          </p:val>
                                        </p:tav>
                                      </p:tavLst>
                                    </p:anim>
                                    <p:animEffect transition="in" filter="fade">
                                      <p:cBhvr>
                                        <p:cTn id="24" dur="1000"/>
                                        <p:tgtEl>
                                          <p:spTgt spid="13315"/>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style.rotation</p:attrName>
                                        </p:attrNameLst>
                                      </p:cBhvr>
                                      <p:tavLst>
                                        <p:tav tm="0">
                                          <p:val>
                                            <p:fltVal val="90"/>
                                          </p:val>
                                        </p:tav>
                                        <p:tav tm="100000">
                                          <p:val>
                                            <p:fltVal val="0"/>
                                          </p:val>
                                        </p:tav>
                                      </p:tavLst>
                                    </p:anim>
                                    <p:animEffect transition="in" filter="fade">
                                      <p:cBhvr>
                                        <p:cTn id="30" dur="1000"/>
                                        <p:tgtEl>
                                          <p:spTgt spid="6"/>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1000" fill="hold"/>
                                        <p:tgtEl>
                                          <p:spTgt spid="7"/>
                                        </p:tgtEl>
                                        <p:attrNameLst>
                                          <p:attrName>ppt_w</p:attrName>
                                        </p:attrNameLst>
                                      </p:cBhvr>
                                      <p:tavLst>
                                        <p:tav tm="0">
                                          <p:val>
                                            <p:fltVal val="0"/>
                                          </p:val>
                                        </p:tav>
                                        <p:tav tm="100000">
                                          <p:val>
                                            <p:strVal val="#ppt_w"/>
                                          </p:val>
                                        </p:tav>
                                      </p:tavLst>
                                    </p:anim>
                                    <p:anim calcmode="lin" valueType="num">
                                      <p:cBhvr>
                                        <p:cTn id="34" dur="1000" fill="hold"/>
                                        <p:tgtEl>
                                          <p:spTgt spid="7"/>
                                        </p:tgtEl>
                                        <p:attrNameLst>
                                          <p:attrName>ppt_h</p:attrName>
                                        </p:attrNameLst>
                                      </p:cBhvr>
                                      <p:tavLst>
                                        <p:tav tm="0">
                                          <p:val>
                                            <p:fltVal val="0"/>
                                          </p:val>
                                        </p:tav>
                                        <p:tav tm="100000">
                                          <p:val>
                                            <p:strVal val="#ppt_h"/>
                                          </p:val>
                                        </p:tav>
                                      </p:tavLst>
                                    </p:anim>
                                    <p:anim calcmode="lin" valueType="num">
                                      <p:cBhvr>
                                        <p:cTn id="35" dur="1000" fill="hold"/>
                                        <p:tgtEl>
                                          <p:spTgt spid="7"/>
                                        </p:tgtEl>
                                        <p:attrNameLst>
                                          <p:attrName>style.rotation</p:attrName>
                                        </p:attrNameLst>
                                      </p:cBhvr>
                                      <p:tavLst>
                                        <p:tav tm="0">
                                          <p:val>
                                            <p:fltVal val="90"/>
                                          </p:val>
                                        </p:tav>
                                        <p:tav tm="100000">
                                          <p:val>
                                            <p:fltVal val="0"/>
                                          </p:val>
                                        </p:tav>
                                      </p:tavLst>
                                    </p:anim>
                                    <p:animEffect transition="in" filter="fade">
                                      <p:cBhvr>
                                        <p:cTn id="36" dur="1000"/>
                                        <p:tgtEl>
                                          <p:spTgt spid="7"/>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1000" fill="hold"/>
                                        <p:tgtEl>
                                          <p:spTgt spid="8"/>
                                        </p:tgtEl>
                                        <p:attrNameLst>
                                          <p:attrName>ppt_w</p:attrName>
                                        </p:attrNameLst>
                                      </p:cBhvr>
                                      <p:tavLst>
                                        <p:tav tm="0">
                                          <p:val>
                                            <p:fltVal val="0"/>
                                          </p:val>
                                        </p:tav>
                                        <p:tav tm="100000">
                                          <p:val>
                                            <p:strVal val="#ppt_w"/>
                                          </p:val>
                                        </p:tav>
                                      </p:tavLst>
                                    </p:anim>
                                    <p:anim calcmode="lin" valueType="num">
                                      <p:cBhvr>
                                        <p:cTn id="40" dur="1000" fill="hold"/>
                                        <p:tgtEl>
                                          <p:spTgt spid="8"/>
                                        </p:tgtEl>
                                        <p:attrNameLst>
                                          <p:attrName>ppt_h</p:attrName>
                                        </p:attrNameLst>
                                      </p:cBhvr>
                                      <p:tavLst>
                                        <p:tav tm="0">
                                          <p:val>
                                            <p:fltVal val="0"/>
                                          </p:val>
                                        </p:tav>
                                        <p:tav tm="100000">
                                          <p:val>
                                            <p:strVal val="#ppt_h"/>
                                          </p:val>
                                        </p:tav>
                                      </p:tavLst>
                                    </p:anim>
                                    <p:anim calcmode="lin" valueType="num">
                                      <p:cBhvr>
                                        <p:cTn id="41" dur="1000" fill="hold"/>
                                        <p:tgtEl>
                                          <p:spTgt spid="8"/>
                                        </p:tgtEl>
                                        <p:attrNameLst>
                                          <p:attrName>style.rotation</p:attrName>
                                        </p:attrNameLst>
                                      </p:cBhvr>
                                      <p:tavLst>
                                        <p:tav tm="0">
                                          <p:val>
                                            <p:fltVal val="90"/>
                                          </p:val>
                                        </p:tav>
                                        <p:tav tm="100000">
                                          <p:val>
                                            <p:fltVal val="0"/>
                                          </p:val>
                                        </p:tav>
                                      </p:tavLst>
                                    </p:anim>
                                    <p:animEffect transition="in" filter="fade">
                                      <p:cBhvr>
                                        <p:cTn id="42" dur="1000"/>
                                        <p:tgtEl>
                                          <p:spTgt spid="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1000" fill="hold"/>
                                        <p:tgtEl>
                                          <p:spTgt spid="15"/>
                                        </p:tgtEl>
                                        <p:attrNameLst>
                                          <p:attrName>ppt_w</p:attrName>
                                        </p:attrNameLst>
                                      </p:cBhvr>
                                      <p:tavLst>
                                        <p:tav tm="0">
                                          <p:val>
                                            <p:fltVal val="0"/>
                                          </p:val>
                                        </p:tav>
                                        <p:tav tm="100000">
                                          <p:val>
                                            <p:strVal val="#ppt_w"/>
                                          </p:val>
                                        </p:tav>
                                      </p:tavLst>
                                    </p:anim>
                                    <p:anim calcmode="lin" valueType="num">
                                      <p:cBhvr>
                                        <p:cTn id="46" dur="1000" fill="hold"/>
                                        <p:tgtEl>
                                          <p:spTgt spid="15"/>
                                        </p:tgtEl>
                                        <p:attrNameLst>
                                          <p:attrName>ppt_h</p:attrName>
                                        </p:attrNameLst>
                                      </p:cBhvr>
                                      <p:tavLst>
                                        <p:tav tm="0">
                                          <p:val>
                                            <p:fltVal val="0"/>
                                          </p:val>
                                        </p:tav>
                                        <p:tav tm="100000">
                                          <p:val>
                                            <p:strVal val="#ppt_h"/>
                                          </p:val>
                                        </p:tav>
                                      </p:tavLst>
                                    </p:anim>
                                    <p:anim calcmode="lin" valueType="num">
                                      <p:cBhvr>
                                        <p:cTn id="47" dur="1000" fill="hold"/>
                                        <p:tgtEl>
                                          <p:spTgt spid="15"/>
                                        </p:tgtEl>
                                        <p:attrNameLst>
                                          <p:attrName>style.rotation</p:attrName>
                                        </p:attrNameLst>
                                      </p:cBhvr>
                                      <p:tavLst>
                                        <p:tav tm="0">
                                          <p:val>
                                            <p:fltVal val="90"/>
                                          </p:val>
                                        </p:tav>
                                        <p:tav tm="100000">
                                          <p:val>
                                            <p:fltVal val="0"/>
                                          </p:val>
                                        </p:tav>
                                      </p:tavLst>
                                    </p:anim>
                                    <p:animEffect transition="in" filter="fade">
                                      <p:cBhvr>
                                        <p:cTn id="48" dur="1000"/>
                                        <p:tgtEl>
                                          <p:spTgt spid="15"/>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1000" fill="hold"/>
                                        <p:tgtEl>
                                          <p:spTgt spid="17"/>
                                        </p:tgtEl>
                                        <p:attrNameLst>
                                          <p:attrName>ppt_w</p:attrName>
                                        </p:attrNameLst>
                                      </p:cBhvr>
                                      <p:tavLst>
                                        <p:tav tm="0">
                                          <p:val>
                                            <p:fltVal val="0"/>
                                          </p:val>
                                        </p:tav>
                                        <p:tav tm="100000">
                                          <p:val>
                                            <p:strVal val="#ppt_w"/>
                                          </p:val>
                                        </p:tav>
                                      </p:tavLst>
                                    </p:anim>
                                    <p:anim calcmode="lin" valueType="num">
                                      <p:cBhvr>
                                        <p:cTn id="52" dur="1000" fill="hold"/>
                                        <p:tgtEl>
                                          <p:spTgt spid="17"/>
                                        </p:tgtEl>
                                        <p:attrNameLst>
                                          <p:attrName>ppt_h</p:attrName>
                                        </p:attrNameLst>
                                      </p:cBhvr>
                                      <p:tavLst>
                                        <p:tav tm="0">
                                          <p:val>
                                            <p:fltVal val="0"/>
                                          </p:val>
                                        </p:tav>
                                        <p:tav tm="100000">
                                          <p:val>
                                            <p:strVal val="#ppt_h"/>
                                          </p:val>
                                        </p:tav>
                                      </p:tavLst>
                                    </p:anim>
                                    <p:anim calcmode="lin" valueType="num">
                                      <p:cBhvr>
                                        <p:cTn id="53" dur="1000" fill="hold"/>
                                        <p:tgtEl>
                                          <p:spTgt spid="17"/>
                                        </p:tgtEl>
                                        <p:attrNameLst>
                                          <p:attrName>style.rotation</p:attrName>
                                        </p:attrNameLst>
                                      </p:cBhvr>
                                      <p:tavLst>
                                        <p:tav tm="0">
                                          <p:val>
                                            <p:fltVal val="90"/>
                                          </p:val>
                                        </p:tav>
                                        <p:tav tm="100000">
                                          <p:val>
                                            <p:fltVal val="0"/>
                                          </p:val>
                                        </p:tav>
                                      </p:tavLst>
                                    </p:anim>
                                    <p:animEffect transition="in" filter="fade">
                                      <p:cBhvr>
                                        <p:cTn id="54" dur="1000"/>
                                        <p:tgtEl>
                                          <p:spTgt spid="17"/>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1000" fill="hold"/>
                                        <p:tgtEl>
                                          <p:spTgt spid="18"/>
                                        </p:tgtEl>
                                        <p:attrNameLst>
                                          <p:attrName>ppt_w</p:attrName>
                                        </p:attrNameLst>
                                      </p:cBhvr>
                                      <p:tavLst>
                                        <p:tav tm="0">
                                          <p:val>
                                            <p:fltVal val="0"/>
                                          </p:val>
                                        </p:tav>
                                        <p:tav tm="100000">
                                          <p:val>
                                            <p:strVal val="#ppt_w"/>
                                          </p:val>
                                        </p:tav>
                                      </p:tavLst>
                                    </p:anim>
                                    <p:anim calcmode="lin" valueType="num">
                                      <p:cBhvr>
                                        <p:cTn id="58" dur="1000" fill="hold"/>
                                        <p:tgtEl>
                                          <p:spTgt spid="18"/>
                                        </p:tgtEl>
                                        <p:attrNameLst>
                                          <p:attrName>ppt_h</p:attrName>
                                        </p:attrNameLst>
                                      </p:cBhvr>
                                      <p:tavLst>
                                        <p:tav tm="0">
                                          <p:val>
                                            <p:fltVal val="0"/>
                                          </p:val>
                                        </p:tav>
                                        <p:tav tm="100000">
                                          <p:val>
                                            <p:strVal val="#ppt_h"/>
                                          </p:val>
                                        </p:tav>
                                      </p:tavLst>
                                    </p:anim>
                                    <p:anim calcmode="lin" valueType="num">
                                      <p:cBhvr>
                                        <p:cTn id="59" dur="1000" fill="hold"/>
                                        <p:tgtEl>
                                          <p:spTgt spid="18"/>
                                        </p:tgtEl>
                                        <p:attrNameLst>
                                          <p:attrName>style.rotation</p:attrName>
                                        </p:attrNameLst>
                                      </p:cBhvr>
                                      <p:tavLst>
                                        <p:tav tm="0">
                                          <p:val>
                                            <p:fltVal val="90"/>
                                          </p:val>
                                        </p:tav>
                                        <p:tav tm="100000">
                                          <p:val>
                                            <p:fltVal val="0"/>
                                          </p:val>
                                        </p:tav>
                                      </p:tavLst>
                                    </p:anim>
                                    <p:animEffect transition="in" filter="fade">
                                      <p:cBhvr>
                                        <p:cTn id="60" dur="1000"/>
                                        <p:tgtEl>
                                          <p:spTgt spid="18"/>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1000" fill="hold"/>
                                        <p:tgtEl>
                                          <p:spTgt spid="30"/>
                                        </p:tgtEl>
                                        <p:attrNameLst>
                                          <p:attrName>ppt_w</p:attrName>
                                        </p:attrNameLst>
                                      </p:cBhvr>
                                      <p:tavLst>
                                        <p:tav tm="0">
                                          <p:val>
                                            <p:fltVal val="0"/>
                                          </p:val>
                                        </p:tav>
                                        <p:tav tm="100000">
                                          <p:val>
                                            <p:strVal val="#ppt_w"/>
                                          </p:val>
                                        </p:tav>
                                      </p:tavLst>
                                    </p:anim>
                                    <p:anim calcmode="lin" valueType="num">
                                      <p:cBhvr>
                                        <p:cTn id="64" dur="1000" fill="hold"/>
                                        <p:tgtEl>
                                          <p:spTgt spid="30"/>
                                        </p:tgtEl>
                                        <p:attrNameLst>
                                          <p:attrName>ppt_h</p:attrName>
                                        </p:attrNameLst>
                                      </p:cBhvr>
                                      <p:tavLst>
                                        <p:tav tm="0">
                                          <p:val>
                                            <p:fltVal val="0"/>
                                          </p:val>
                                        </p:tav>
                                        <p:tav tm="100000">
                                          <p:val>
                                            <p:strVal val="#ppt_h"/>
                                          </p:val>
                                        </p:tav>
                                      </p:tavLst>
                                    </p:anim>
                                    <p:anim calcmode="lin" valueType="num">
                                      <p:cBhvr>
                                        <p:cTn id="65" dur="1000" fill="hold"/>
                                        <p:tgtEl>
                                          <p:spTgt spid="30"/>
                                        </p:tgtEl>
                                        <p:attrNameLst>
                                          <p:attrName>style.rotation</p:attrName>
                                        </p:attrNameLst>
                                      </p:cBhvr>
                                      <p:tavLst>
                                        <p:tav tm="0">
                                          <p:val>
                                            <p:fltVal val="90"/>
                                          </p:val>
                                        </p:tav>
                                        <p:tav tm="100000">
                                          <p:val>
                                            <p:fltVal val="0"/>
                                          </p:val>
                                        </p:tav>
                                      </p:tavLst>
                                    </p:anim>
                                    <p:animEffect transition="in" filter="fade">
                                      <p:cBhvr>
                                        <p:cTn id="66" dur="10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3"/>
                                        </p:tgtEl>
                                        <p:attrNameLst>
                                          <p:attrName>style.visibility</p:attrName>
                                        </p:attrNameLst>
                                      </p:cBhvr>
                                      <p:to>
                                        <p:strVal val="visible"/>
                                      </p:to>
                                    </p:set>
                                    <p:anim calcmode="lin" valueType="num">
                                      <p:cBhvr>
                                        <p:cTn id="69" dur="1000" fill="hold"/>
                                        <p:tgtEl>
                                          <p:spTgt spid="33"/>
                                        </p:tgtEl>
                                        <p:attrNameLst>
                                          <p:attrName>ppt_w</p:attrName>
                                        </p:attrNameLst>
                                      </p:cBhvr>
                                      <p:tavLst>
                                        <p:tav tm="0">
                                          <p:val>
                                            <p:fltVal val="0"/>
                                          </p:val>
                                        </p:tav>
                                        <p:tav tm="100000">
                                          <p:val>
                                            <p:strVal val="#ppt_w"/>
                                          </p:val>
                                        </p:tav>
                                      </p:tavLst>
                                    </p:anim>
                                    <p:anim calcmode="lin" valueType="num">
                                      <p:cBhvr>
                                        <p:cTn id="70" dur="1000" fill="hold"/>
                                        <p:tgtEl>
                                          <p:spTgt spid="33"/>
                                        </p:tgtEl>
                                        <p:attrNameLst>
                                          <p:attrName>ppt_h</p:attrName>
                                        </p:attrNameLst>
                                      </p:cBhvr>
                                      <p:tavLst>
                                        <p:tav tm="0">
                                          <p:val>
                                            <p:fltVal val="0"/>
                                          </p:val>
                                        </p:tav>
                                        <p:tav tm="100000">
                                          <p:val>
                                            <p:strVal val="#ppt_h"/>
                                          </p:val>
                                        </p:tav>
                                      </p:tavLst>
                                    </p:anim>
                                    <p:anim calcmode="lin" valueType="num">
                                      <p:cBhvr>
                                        <p:cTn id="71" dur="1000" fill="hold"/>
                                        <p:tgtEl>
                                          <p:spTgt spid="33"/>
                                        </p:tgtEl>
                                        <p:attrNameLst>
                                          <p:attrName>style.rotation</p:attrName>
                                        </p:attrNameLst>
                                      </p:cBhvr>
                                      <p:tavLst>
                                        <p:tav tm="0">
                                          <p:val>
                                            <p:fltVal val="90"/>
                                          </p:val>
                                        </p:tav>
                                        <p:tav tm="100000">
                                          <p:val>
                                            <p:fltVal val="0"/>
                                          </p:val>
                                        </p:tav>
                                      </p:tavLst>
                                    </p:anim>
                                    <p:animEffect transition="in" filter="fade">
                                      <p:cBhvr>
                                        <p:cTn id="72" dur="1000"/>
                                        <p:tgtEl>
                                          <p:spTgt spid="33"/>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38"/>
                                        </p:tgtEl>
                                        <p:attrNameLst>
                                          <p:attrName>style.visibility</p:attrName>
                                        </p:attrNameLst>
                                      </p:cBhvr>
                                      <p:to>
                                        <p:strVal val="visible"/>
                                      </p:to>
                                    </p:set>
                                    <p:anim calcmode="lin" valueType="num">
                                      <p:cBhvr>
                                        <p:cTn id="75" dur="1000" fill="hold"/>
                                        <p:tgtEl>
                                          <p:spTgt spid="38"/>
                                        </p:tgtEl>
                                        <p:attrNameLst>
                                          <p:attrName>ppt_w</p:attrName>
                                        </p:attrNameLst>
                                      </p:cBhvr>
                                      <p:tavLst>
                                        <p:tav tm="0">
                                          <p:val>
                                            <p:fltVal val="0"/>
                                          </p:val>
                                        </p:tav>
                                        <p:tav tm="100000">
                                          <p:val>
                                            <p:strVal val="#ppt_w"/>
                                          </p:val>
                                        </p:tav>
                                      </p:tavLst>
                                    </p:anim>
                                    <p:anim calcmode="lin" valueType="num">
                                      <p:cBhvr>
                                        <p:cTn id="76" dur="1000" fill="hold"/>
                                        <p:tgtEl>
                                          <p:spTgt spid="38"/>
                                        </p:tgtEl>
                                        <p:attrNameLst>
                                          <p:attrName>ppt_h</p:attrName>
                                        </p:attrNameLst>
                                      </p:cBhvr>
                                      <p:tavLst>
                                        <p:tav tm="0">
                                          <p:val>
                                            <p:fltVal val="0"/>
                                          </p:val>
                                        </p:tav>
                                        <p:tav tm="100000">
                                          <p:val>
                                            <p:strVal val="#ppt_h"/>
                                          </p:val>
                                        </p:tav>
                                      </p:tavLst>
                                    </p:anim>
                                    <p:anim calcmode="lin" valueType="num">
                                      <p:cBhvr>
                                        <p:cTn id="77" dur="1000" fill="hold"/>
                                        <p:tgtEl>
                                          <p:spTgt spid="38"/>
                                        </p:tgtEl>
                                        <p:attrNameLst>
                                          <p:attrName>style.rotation</p:attrName>
                                        </p:attrNameLst>
                                      </p:cBhvr>
                                      <p:tavLst>
                                        <p:tav tm="0">
                                          <p:val>
                                            <p:fltVal val="90"/>
                                          </p:val>
                                        </p:tav>
                                        <p:tav tm="100000">
                                          <p:val>
                                            <p:fltVal val="0"/>
                                          </p:val>
                                        </p:tav>
                                      </p:tavLst>
                                    </p:anim>
                                    <p:animEffect transition="in" filter="fade">
                                      <p:cBhvr>
                                        <p:cTn id="78" dur="1000"/>
                                        <p:tgtEl>
                                          <p:spTgt spid="38"/>
                                        </p:tgtEl>
                                      </p:cBhvr>
                                    </p:animEffect>
                                  </p:childTnLst>
                                </p:cTn>
                              </p:par>
                              <p:par>
                                <p:cTn id="79" presetID="31" presetClass="entr" presetSubtype="0" fill="hold" grpId="0" nodeType="withEffect">
                                  <p:stCondLst>
                                    <p:cond delay="0"/>
                                  </p:stCondLst>
                                  <p:childTnLst>
                                    <p:set>
                                      <p:cBhvr>
                                        <p:cTn id="80" dur="1" fill="hold">
                                          <p:stCondLst>
                                            <p:cond delay="0"/>
                                          </p:stCondLst>
                                        </p:cTn>
                                        <p:tgtEl>
                                          <p:spTgt spid="39"/>
                                        </p:tgtEl>
                                        <p:attrNameLst>
                                          <p:attrName>style.visibility</p:attrName>
                                        </p:attrNameLst>
                                      </p:cBhvr>
                                      <p:to>
                                        <p:strVal val="visible"/>
                                      </p:to>
                                    </p:set>
                                    <p:anim calcmode="lin" valueType="num">
                                      <p:cBhvr>
                                        <p:cTn id="81" dur="1000" fill="hold"/>
                                        <p:tgtEl>
                                          <p:spTgt spid="39"/>
                                        </p:tgtEl>
                                        <p:attrNameLst>
                                          <p:attrName>ppt_w</p:attrName>
                                        </p:attrNameLst>
                                      </p:cBhvr>
                                      <p:tavLst>
                                        <p:tav tm="0">
                                          <p:val>
                                            <p:fltVal val="0"/>
                                          </p:val>
                                        </p:tav>
                                        <p:tav tm="100000">
                                          <p:val>
                                            <p:strVal val="#ppt_w"/>
                                          </p:val>
                                        </p:tav>
                                      </p:tavLst>
                                    </p:anim>
                                    <p:anim calcmode="lin" valueType="num">
                                      <p:cBhvr>
                                        <p:cTn id="82" dur="1000" fill="hold"/>
                                        <p:tgtEl>
                                          <p:spTgt spid="39"/>
                                        </p:tgtEl>
                                        <p:attrNameLst>
                                          <p:attrName>ppt_h</p:attrName>
                                        </p:attrNameLst>
                                      </p:cBhvr>
                                      <p:tavLst>
                                        <p:tav tm="0">
                                          <p:val>
                                            <p:fltVal val="0"/>
                                          </p:val>
                                        </p:tav>
                                        <p:tav tm="100000">
                                          <p:val>
                                            <p:strVal val="#ppt_h"/>
                                          </p:val>
                                        </p:tav>
                                      </p:tavLst>
                                    </p:anim>
                                    <p:anim calcmode="lin" valueType="num">
                                      <p:cBhvr>
                                        <p:cTn id="83" dur="1000" fill="hold"/>
                                        <p:tgtEl>
                                          <p:spTgt spid="39"/>
                                        </p:tgtEl>
                                        <p:attrNameLst>
                                          <p:attrName>style.rotation</p:attrName>
                                        </p:attrNameLst>
                                      </p:cBhvr>
                                      <p:tavLst>
                                        <p:tav tm="0">
                                          <p:val>
                                            <p:fltVal val="90"/>
                                          </p:val>
                                        </p:tav>
                                        <p:tav tm="100000">
                                          <p:val>
                                            <p:fltVal val="0"/>
                                          </p:val>
                                        </p:tav>
                                      </p:tavLst>
                                    </p:anim>
                                    <p:animEffect transition="in" filter="fade">
                                      <p:cBhvr>
                                        <p:cTn id="84" dur="1000"/>
                                        <p:tgtEl>
                                          <p:spTgt spid="39"/>
                                        </p:tgtEl>
                                      </p:cBhvr>
                                    </p:animEffect>
                                  </p:childTnLst>
                                </p:cTn>
                              </p:par>
                              <p:par>
                                <p:cTn id="85" presetID="31" presetClass="entr" presetSubtype="0" fill="hold" grpId="0" nodeType="withEffect">
                                  <p:stCondLst>
                                    <p:cond delay="0"/>
                                  </p:stCondLst>
                                  <p:childTnLst>
                                    <p:set>
                                      <p:cBhvr>
                                        <p:cTn id="86" dur="1" fill="hold">
                                          <p:stCondLst>
                                            <p:cond delay="0"/>
                                          </p:stCondLst>
                                        </p:cTn>
                                        <p:tgtEl>
                                          <p:spTgt spid="40"/>
                                        </p:tgtEl>
                                        <p:attrNameLst>
                                          <p:attrName>style.visibility</p:attrName>
                                        </p:attrNameLst>
                                      </p:cBhvr>
                                      <p:to>
                                        <p:strVal val="visible"/>
                                      </p:to>
                                    </p:set>
                                    <p:anim calcmode="lin" valueType="num">
                                      <p:cBhvr>
                                        <p:cTn id="87" dur="1000" fill="hold"/>
                                        <p:tgtEl>
                                          <p:spTgt spid="40"/>
                                        </p:tgtEl>
                                        <p:attrNameLst>
                                          <p:attrName>ppt_w</p:attrName>
                                        </p:attrNameLst>
                                      </p:cBhvr>
                                      <p:tavLst>
                                        <p:tav tm="0">
                                          <p:val>
                                            <p:fltVal val="0"/>
                                          </p:val>
                                        </p:tav>
                                        <p:tav tm="100000">
                                          <p:val>
                                            <p:strVal val="#ppt_w"/>
                                          </p:val>
                                        </p:tav>
                                      </p:tavLst>
                                    </p:anim>
                                    <p:anim calcmode="lin" valueType="num">
                                      <p:cBhvr>
                                        <p:cTn id="88" dur="1000" fill="hold"/>
                                        <p:tgtEl>
                                          <p:spTgt spid="40"/>
                                        </p:tgtEl>
                                        <p:attrNameLst>
                                          <p:attrName>ppt_h</p:attrName>
                                        </p:attrNameLst>
                                      </p:cBhvr>
                                      <p:tavLst>
                                        <p:tav tm="0">
                                          <p:val>
                                            <p:fltVal val="0"/>
                                          </p:val>
                                        </p:tav>
                                        <p:tav tm="100000">
                                          <p:val>
                                            <p:strVal val="#ppt_h"/>
                                          </p:val>
                                        </p:tav>
                                      </p:tavLst>
                                    </p:anim>
                                    <p:anim calcmode="lin" valueType="num">
                                      <p:cBhvr>
                                        <p:cTn id="89" dur="1000" fill="hold"/>
                                        <p:tgtEl>
                                          <p:spTgt spid="40"/>
                                        </p:tgtEl>
                                        <p:attrNameLst>
                                          <p:attrName>style.rotation</p:attrName>
                                        </p:attrNameLst>
                                      </p:cBhvr>
                                      <p:tavLst>
                                        <p:tav tm="0">
                                          <p:val>
                                            <p:fltVal val="90"/>
                                          </p:val>
                                        </p:tav>
                                        <p:tav tm="100000">
                                          <p:val>
                                            <p:fltVal val="0"/>
                                          </p:val>
                                        </p:tav>
                                      </p:tavLst>
                                    </p:anim>
                                    <p:animEffect transition="in" filter="fade">
                                      <p:cBhvr>
                                        <p:cTn id="90" dur="1000"/>
                                        <p:tgtEl>
                                          <p:spTgt spid="40"/>
                                        </p:tgtEl>
                                      </p:cBhvr>
                                    </p:animEffect>
                                  </p:childTnLst>
                                </p:cTn>
                              </p:par>
                              <p:par>
                                <p:cTn id="91" presetID="31" presetClass="entr" presetSubtype="0" fill="hold" grpId="0" nodeType="withEffect">
                                  <p:stCondLst>
                                    <p:cond delay="0"/>
                                  </p:stCondLst>
                                  <p:childTnLst>
                                    <p:set>
                                      <p:cBhvr>
                                        <p:cTn id="92" dur="1" fill="hold">
                                          <p:stCondLst>
                                            <p:cond delay="0"/>
                                          </p:stCondLst>
                                        </p:cTn>
                                        <p:tgtEl>
                                          <p:spTgt spid="42"/>
                                        </p:tgtEl>
                                        <p:attrNameLst>
                                          <p:attrName>style.visibility</p:attrName>
                                        </p:attrNameLst>
                                      </p:cBhvr>
                                      <p:to>
                                        <p:strVal val="visible"/>
                                      </p:to>
                                    </p:set>
                                    <p:anim calcmode="lin" valueType="num">
                                      <p:cBhvr>
                                        <p:cTn id="93" dur="1000" fill="hold"/>
                                        <p:tgtEl>
                                          <p:spTgt spid="42"/>
                                        </p:tgtEl>
                                        <p:attrNameLst>
                                          <p:attrName>ppt_w</p:attrName>
                                        </p:attrNameLst>
                                      </p:cBhvr>
                                      <p:tavLst>
                                        <p:tav tm="0">
                                          <p:val>
                                            <p:fltVal val="0"/>
                                          </p:val>
                                        </p:tav>
                                        <p:tav tm="100000">
                                          <p:val>
                                            <p:strVal val="#ppt_w"/>
                                          </p:val>
                                        </p:tav>
                                      </p:tavLst>
                                    </p:anim>
                                    <p:anim calcmode="lin" valueType="num">
                                      <p:cBhvr>
                                        <p:cTn id="94" dur="1000" fill="hold"/>
                                        <p:tgtEl>
                                          <p:spTgt spid="42"/>
                                        </p:tgtEl>
                                        <p:attrNameLst>
                                          <p:attrName>ppt_h</p:attrName>
                                        </p:attrNameLst>
                                      </p:cBhvr>
                                      <p:tavLst>
                                        <p:tav tm="0">
                                          <p:val>
                                            <p:fltVal val="0"/>
                                          </p:val>
                                        </p:tav>
                                        <p:tav tm="100000">
                                          <p:val>
                                            <p:strVal val="#ppt_h"/>
                                          </p:val>
                                        </p:tav>
                                      </p:tavLst>
                                    </p:anim>
                                    <p:anim calcmode="lin" valueType="num">
                                      <p:cBhvr>
                                        <p:cTn id="95" dur="1000" fill="hold"/>
                                        <p:tgtEl>
                                          <p:spTgt spid="42"/>
                                        </p:tgtEl>
                                        <p:attrNameLst>
                                          <p:attrName>style.rotation</p:attrName>
                                        </p:attrNameLst>
                                      </p:cBhvr>
                                      <p:tavLst>
                                        <p:tav tm="0">
                                          <p:val>
                                            <p:fltVal val="90"/>
                                          </p:val>
                                        </p:tav>
                                        <p:tav tm="100000">
                                          <p:val>
                                            <p:fltVal val="0"/>
                                          </p:val>
                                        </p:tav>
                                      </p:tavLst>
                                    </p:anim>
                                    <p:animEffect transition="in" filter="fade">
                                      <p:cBhvr>
                                        <p:cTn id="96" dur="1000"/>
                                        <p:tgtEl>
                                          <p:spTgt spid="42"/>
                                        </p:tgtEl>
                                      </p:cBhvr>
                                    </p:animEffect>
                                  </p:childTnLst>
                                </p:cTn>
                              </p:par>
                              <p:par>
                                <p:cTn id="97" presetID="31" presetClass="entr" presetSubtype="0" fill="hold" grpId="0" nodeType="withEffect">
                                  <p:stCondLst>
                                    <p:cond delay="0"/>
                                  </p:stCondLst>
                                  <p:childTnLst>
                                    <p:set>
                                      <p:cBhvr>
                                        <p:cTn id="98" dur="1" fill="hold">
                                          <p:stCondLst>
                                            <p:cond delay="0"/>
                                          </p:stCondLst>
                                        </p:cTn>
                                        <p:tgtEl>
                                          <p:spTgt spid="43"/>
                                        </p:tgtEl>
                                        <p:attrNameLst>
                                          <p:attrName>style.visibility</p:attrName>
                                        </p:attrNameLst>
                                      </p:cBhvr>
                                      <p:to>
                                        <p:strVal val="visible"/>
                                      </p:to>
                                    </p:set>
                                    <p:anim calcmode="lin" valueType="num">
                                      <p:cBhvr>
                                        <p:cTn id="99" dur="1000" fill="hold"/>
                                        <p:tgtEl>
                                          <p:spTgt spid="43"/>
                                        </p:tgtEl>
                                        <p:attrNameLst>
                                          <p:attrName>ppt_w</p:attrName>
                                        </p:attrNameLst>
                                      </p:cBhvr>
                                      <p:tavLst>
                                        <p:tav tm="0">
                                          <p:val>
                                            <p:fltVal val="0"/>
                                          </p:val>
                                        </p:tav>
                                        <p:tav tm="100000">
                                          <p:val>
                                            <p:strVal val="#ppt_w"/>
                                          </p:val>
                                        </p:tav>
                                      </p:tavLst>
                                    </p:anim>
                                    <p:anim calcmode="lin" valueType="num">
                                      <p:cBhvr>
                                        <p:cTn id="100" dur="1000" fill="hold"/>
                                        <p:tgtEl>
                                          <p:spTgt spid="43"/>
                                        </p:tgtEl>
                                        <p:attrNameLst>
                                          <p:attrName>ppt_h</p:attrName>
                                        </p:attrNameLst>
                                      </p:cBhvr>
                                      <p:tavLst>
                                        <p:tav tm="0">
                                          <p:val>
                                            <p:fltVal val="0"/>
                                          </p:val>
                                        </p:tav>
                                        <p:tav tm="100000">
                                          <p:val>
                                            <p:strVal val="#ppt_h"/>
                                          </p:val>
                                        </p:tav>
                                      </p:tavLst>
                                    </p:anim>
                                    <p:anim calcmode="lin" valueType="num">
                                      <p:cBhvr>
                                        <p:cTn id="101" dur="1000" fill="hold"/>
                                        <p:tgtEl>
                                          <p:spTgt spid="43"/>
                                        </p:tgtEl>
                                        <p:attrNameLst>
                                          <p:attrName>style.rotation</p:attrName>
                                        </p:attrNameLst>
                                      </p:cBhvr>
                                      <p:tavLst>
                                        <p:tav tm="0">
                                          <p:val>
                                            <p:fltVal val="90"/>
                                          </p:val>
                                        </p:tav>
                                        <p:tav tm="100000">
                                          <p:val>
                                            <p:fltVal val="0"/>
                                          </p:val>
                                        </p:tav>
                                      </p:tavLst>
                                    </p:anim>
                                    <p:animEffect transition="in" filter="fade">
                                      <p:cBhvr>
                                        <p:cTn id="102" dur="1000"/>
                                        <p:tgtEl>
                                          <p:spTgt spid="43"/>
                                        </p:tgtEl>
                                      </p:cBhvr>
                                    </p:animEffect>
                                  </p:childTnLst>
                                </p:cTn>
                              </p:par>
                              <p:par>
                                <p:cTn id="103" presetID="31" presetClass="entr" presetSubtype="0" fill="hold" grpId="0" nodeType="withEffect">
                                  <p:stCondLst>
                                    <p:cond delay="0"/>
                                  </p:stCondLst>
                                  <p:childTnLst>
                                    <p:set>
                                      <p:cBhvr>
                                        <p:cTn id="104" dur="1" fill="hold">
                                          <p:stCondLst>
                                            <p:cond delay="0"/>
                                          </p:stCondLst>
                                        </p:cTn>
                                        <p:tgtEl>
                                          <p:spTgt spid="44"/>
                                        </p:tgtEl>
                                        <p:attrNameLst>
                                          <p:attrName>style.visibility</p:attrName>
                                        </p:attrNameLst>
                                      </p:cBhvr>
                                      <p:to>
                                        <p:strVal val="visible"/>
                                      </p:to>
                                    </p:set>
                                    <p:anim calcmode="lin" valueType="num">
                                      <p:cBhvr>
                                        <p:cTn id="105" dur="1000" fill="hold"/>
                                        <p:tgtEl>
                                          <p:spTgt spid="44"/>
                                        </p:tgtEl>
                                        <p:attrNameLst>
                                          <p:attrName>ppt_w</p:attrName>
                                        </p:attrNameLst>
                                      </p:cBhvr>
                                      <p:tavLst>
                                        <p:tav tm="0">
                                          <p:val>
                                            <p:fltVal val="0"/>
                                          </p:val>
                                        </p:tav>
                                        <p:tav tm="100000">
                                          <p:val>
                                            <p:strVal val="#ppt_w"/>
                                          </p:val>
                                        </p:tav>
                                      </p:tavLst>
                                    </p:anim>
                                    <p:anim calcmode="lin" valueType="num">
                                      <p:cBhvr>
                                        <p:cTn id="106" dur="1000" fill="hold"/>
                                        <p:tgtEl>
                                          <p:spTgt spid="44"/>
                                        </p:tgtEl>
                                        <p:attrNameLst>
                                          <p:attrName>ppt_h</p:attrName>
                                        </p:attrNameLst>
                                      </p:cBhvr>
                                      <p:tavLst>
                                        <p:tav tm="0">
                                          <p:val>
                                            <p:fltVal val="0"/>
                                          </p:val>
                                        </p:tav>
                                        <p:tav tm="100000">
                                          <p:val>
                                            <p:strVal val="#ppt_h"/>
                                          </p:val>
                                        </p:tav>
                                      </p:tavLst>
                                    </p:anim>
                                    <p:anim calcmode="lin" valueType="num">
                                      <p:cBhvr>
                                        <p:cTn id="107" dur="1000" fill="hold"/>
                                        <p:tgtEl>
                                          <p:spTgt spid="44"/>
                                        </p:tgtEl>
                                        <p:attrNameLst>
                                          <p:attrName>style.rotation</p:attrName>
                                        </p:attrNameLst>
                                      </p:cBhvr>
                                      <p:tavLst>
                                        <p:tav tm="0">
                                          <p:val>
                                            <p:fltVal val="90"/>
                                          </p:val>
                                        </p:tav>
                                        <p:tav tm="100000">
                                          <p:val>
                                            <p:fltVal val="0"/>
                                          </p:val>
                                        </p:tav>
                                      </p:tavLst>
                                    </p:anim>
                                    <p:animEffect transition="in" filter="fade">
                                      <p:cBhvr>
                                        <p:cTn id="108" dur="1000"/>
                                        <p:tgtEl>
                                          <p:spTgt spid="44"/>
                                        </p:tgtEl>
                                      </p:cBhvr>
                                    </p:animEffect>
                                  </p:childTnLst>
                                </p:cTn>
                              </p:par>
                              <p:par>
                                <p:cTn id="109" presetID="31" presetClass="entr" presetSubtype="0" fill="hold" grpId="0" nodeType="withEffect">
                                  <p:stCondLst>
                                    <p:cond delay="0"/>
                                  </p:stCondLst>
                                  <p:childTnLst>
                                    <p:set>
                                      <p:cBhvr>
                                        <p:cTn id="110" dur="1" fill="hold">
                                          <p:stCondLst>
                                            <p:cond delay="0"/>
                                          </p:stCondLst>
                                        </p:cTn>
                                        <p:tgtEl>
                                          <p:spTgt spid="48"/>
                                        </p:tgtEl>
                                        <p:attrNameLst>
                                          <p:attrName>style.visibility</p:attrName>
                                        </p:attrNameLst>
                                      </p:cBhvr>
                                      <p:to>
                                        <p:strVal val="visible"/>
                                      </p:to>
                                    </p:set>
                                    <p:anim calcmode="lin" valueType="num">
                                      <p:cBhvr>
                                        <p:cTn id="111" dur="1000" fill="hold"/>
                                        <p:tgtEl>
                                          <p:spTgt spid="48"/>
                                        </p:tgtEl>
                                        <p:attrNameLst>
                                          <p:attrName>ppt_w</p:attrName>
                                        </p:attrNameLst>
                                      </p:cBhvr>
                                      <p:tavLst>
                                        <p:tav tm="0">
                                          <p:val>
                                            <p:fltVal val="0"/>
                                          </p:val>
                                        </p:tav>
                                        <p:tav tm="100000">
                                          <p:val>
                                            <p:strVal val="#ppt_w"/>
                                          </p:val>
                                        </p:tav>
                                      </p:tavLst>
                                    </p:anim>
                                    <p:anim calcmode="lin" valueType="num">
                                      <p:cBhvr>
                                        <p:cTn id="112" dur="1000" fill="hold"/>
                                        <p:tgtEl>
                                          <p:spTgt spid="48"/>
                                        </p:tgtEl>
                                        <p:attrNameLst>
                                          <p:attrName>ppt_h</p:attrName>
                                        </p:attrNameLst>
                                      </p:cBhvr>
                                      <p:tavLst>
                                        <p:tav tm="0">
                                          <p:val>
                                            <p:fltVal val="0"/>
                                          </p:val>
                                        </p:tav>
                                        <p:tav tm="100000">
                                          <p:val>
                                            <p:strVal val="#ppt_h"/>
                                          </p:val>
                                        </p:tav>
                                      </p:tavLst>
                                    </p:anim>
                                    <p:anim calcmode="lin" valueType="num">
                                      <p:cBhvr>
                                        <p:cTn id="113" dur="1000" fill="hold"/>
                                        <p:tgtEl>
                                          <p:spTgt spid="48"/>
                                        </p:tgtEl>
                                        <p:attrNameLst>
                                          <p:attrName>style.rotation</p:attrName>
                                        </p:attrNameLst>
                                      </p:cBhvr>
                                      <p:tavLst>
                                        <p:tav tm="0">
                                          <p:val>
                                            <p:fltVal val="90"/>
                                          </p:val>
                                        </p:tav>
                                        <p:tav tm="100000">
                                          <p:val>
                                            <p:fltVal val="0"/>
                                          </p:val>
                                        </p:tav>
                                      </p:tavLst>
                                    </p:anim>
                                    <p:animEffect transition="in" filter="fade">
                                      <p:cBhvr>
                                        <p:cTn id="114" dur="1000"/>
                                        <p:tgtEl>
                                          <p:spTgt spid="48"/>
                                        </p:tgtEl>
                                      </p:cBhvr>
                                    </p:animEffect>
                                  </p:childTnLst>
                                </p:cTn>
                              </p:par>
                              <p:par>
                                <p:cTn id="115" presetID="31" presetClass="entr" presetSubtype="0" fill="hold" grpId="0" nodeType="withEffect">
                                  <p:stCondLst>
                                    <p:cond delay="0"/>
                                  </p:stCondLst>
                                  <p:childTnLst>
                                    <p:set>
                                      <p:cBhvr>
                                        <p:cTn id="116" dur="1" fill="hold">
                                          <p:stCondLst>
                                            <p:cond delay="0"/>
                                          </p:stCondLst>
                                        </p:cTn>
                                        <p:tgtEl>
                                          <p:spTgt spid="62"/>
                                        </p:tgtEl>
                                        <p:attrNameLst>
                                          <p:attrName>style.visibility</p:attrName>
                                        </p:attrNameLst>
                                      </p:cBhvr>
                                      <p:to>
                                        <p:strVal val="visible"/>
                                      </p:to>
                                    </p:set>
                                    <p:anim calcmode="lin" valueType="num">
                                      <p:cBhvr>
                                        <p:cTn id="117" dur="1000" fill="hold"/>
                                        <p:tgtEl>
                                          <p:spTgt spid="62"/>
                                        </p:tgtEl>
                                        <p:attrNameLst>
                                          <p:attrName>ppt_w</p:attrName>
                                        </p:attrNameLst>
                                      </p:cBhvr>
                                      <p:tavLst>
                                        <p:tav tm="0">
                                          <p:val>
                                            <p:fltVal val="0"/>
                                          </p:val>
                                        </p:tav>
                                        <p:tav tm="100000">
                                          <p:val>
                                            <p:strVal val="#ppt_w"/>
                                          </p:val>
                                        </p:tav>
                                      </p:tavLst>
                                    </p:anim>
                                    <p:anim calcmode="lin" valueType="num">
                                      <p:cBhvr>
                                        <p:cTn id="118" dur="1000" fill="hold"/>
                                        <p:tgtEl>
                                          <p:spTgt spid="62"/>
                                        </p:tgtEl>
                                        <p:attrNameLst>
                                          <p:attrName>ppt_h</p:attrName>
                                        </p:attrNameLst>
                                      </p:cBhvr>
                                      <p:tavLst>
                                        <p:tav tm="0">
                                          <p:val>
                                            <p:fltVal val="0"/>
                                          </p:val>
                                        </p:tav>
                                        <p:tav tm="100000">
                                          <p:val>
                                            <p:strVal val="#ppt_h"/>
                                          </p:val>
                                        </p:tav>
                                      </p:tavLst>
                                    </p:anim>
                                    <p:anim calcmode="lin" valueType="num">
                                      <p:cBhvr>
                                        <p:cTn id="119" dur="1000" fill="hold"/>
                                        <p:tgtEl>
                                          <p:spTgt spid="62"/>
                                        </p:tgtEl>
                                        <p:attrNameLst>
                                          <p:attrName>style.rotation</p:attrName>
                                        </p:attrNameLst>
                                      </p:cBhvr>
                                      <p:tavLst>
                                        <p:tav tm="0">
                                          <p:val>
                                            <p:fltVal val="90"/>
                                          </p:val>
                                        </p:tav>
                                        <p:tav tm="100000">
                                          <p:val>
                                            <p:fltVal val="0"/>
                                          </p:val>
                                        </p:tav>
                                      </p:tavLst>
                                    </p:anim>
                                    <p:animEffect transition="in" filter="fade">
                                      <p:cBhvr>
                                        <p:cTn id="120" dur="1000"/>
                                        <p:tgtEl>
                                          <p:spTgt spid="62"/>
                                        </p:tgtEl>
                                      </p:cBhvr>
                                    </p:animEffect>
                                  </p:childTnLst>
                                </p:cTn>
                              </p:par>
                              <p:par>
                                <p:cTn id="121" presetID="31" presetClass="entr" presetSubtype="0" fill="hold" grpId="0" nodeType="withEffect">
                                  <p:stCondLst>
                                    <p:cond delay="0"/>
                                  </p:stCondLst>
                                  <p:childTnLst>
                                    <p:set>
                                      <p:cBhvr>
                                        <p:cTn id="122" dur="1" fill="hold">
                                          <p:stCondLst>
                                            <p:cond delay="0"/>
                                          </p:stCondLst>
                                        </p:cTn>
                                        <p:tgtEl>
                                          <p:spTgt spid="34"/>
                                        </p:tgtEl>
                                        <p:attrNameLst>
                                          <p:attrName>style.visibility</p:attrName>
                                        </p:attrNameLst>
                                      </p:cBhvr>
                                      <p:to>
                                        <p:strVal val="visible"/>
                                      </p:to>
                                    </p:set>
                                    <p:anim calcmode="lin" valueType="num">
                                      <p:cBhvr>
                                        <p:cTn id="123" dur="1000" fill="hold"/>
                                        <p:tgtEl>
                                          <p:spTgt spid="34"/>
                                        </p:tgtEl>
                                        <p:attrNameLst>
                                          <p:attrName>ppt_w</p:attrName>
                                        </p:attrNameLst>
                                      </p:cBhvr>
                                      <p:tavLst>
                                        <p:tav tm="0">
                                          <p:val>
                                            <p:fltVal val="0"/>
                                          </p:val>
                                        </p:tav>
                                        <p:tav tm="100000">
                                          <p:val>
                                            <p:strVal val="#ppt_w"/>
                                          </p:val>
                                        </p:tav>
                                      </p:tavLst>
                                    </p:anim>
                                    <p:anim calcmode="lin" valueType="num">
                                      <p:cBhvr>
                                        <p:cTn id="124" dur="1000" fill="hold"/>
                                        <p:tgtEl>
                                          <p:spTgt spid="34"/>
                                        </p:tgtEl>
                                        <p:attrNameLst>
                                          <p:attrName>ppt_h</p:attrName>
                                        </p:attrNameLst>
                                      </p:cBhvr>
                                      <p:tavLst>
                                        <p:tav tm="0">
                                          <p:val>
                                            <p:fltVal val="0"/>
                                          </p:val>
                                        </p:tav>
                                        <p:tav tm="100000">
                                          <p:val>
                                            <p:strVal val="#ppt_h"/>
                                          </p:val>
                                        </p:tav>
                                      </p:tavLst>
                                    </p:anim>
                                    <p:anim calcmode="lin" valueType="num">
                                      <p:cBhvr>
                                        <p:cTn id="125" dur="1000" fill="hold"/>
                                        <p:tgtEl>
                                          <p:spTgt spid="34"/>
                                        </p:tgtEl>
                                        <p:attrNameLst>
                                          <p:attrName>style.rotation</p:attrName>
                                        </p:attrNameLst>
                                      </p:cBhvr>
                                      <p:tavLst>
                                        <p:tav tm="0">
                                          <p:val>
                                            <p:fltVal val="90"/>
                                          </p:val>
                                        </p:tav>
                                        <p:tav tm="100000">
                                          <p:val>
                                            <p:fltVal val="0"/>
                                          </p:val>
                                        </p:tav>
                                      </p:tavLst>
                                    </p:anim>
                                    <p:animEffect transition="in" filter="fade">
                                      <p:cBhvr>
                                        <p:cTn id="126" dur="1000"/>
                                        <p:tgtEl>
                                          <p:spTgt spid="34"/>
                                        </p:tgtEl>
                                      </p:cBhvr>
                                    </p:animEffect>
                                  </p:childTnLst>
                                </p:cTn>
                              </p:par>
                              <p:par>
                                <p:cTn id="127" presetID="31" presetClass="entr" presetSubtype="0" fill="hold" grpId="0" nodeType="withEffect">
                                  <p:stCondLst>
                                    <p:cond delay="0"/>
                                  </p:stCondLst>
                                  <p:childTnLst>
                                    <p:set>
                                      <p:cBhvr>
                                        <p:cTn id="128" dur="1" fill="hold">
                                          <p:stCondLst>
                                            <p:cond delay="0"/>
                                          </p:stCondLst>
                                        </p:cTn>
                                        <p:tgtEl>
                                          <p:spTgt spid="139"/>
                                        </p:tgtEl>
                                        <p:attrNameLst>
                                          <p:attrName>style.visibility</p:attrName>
                                        </p:attrNameLst>
                                      </p:cBhvr>
                                      <p:to>
                                        <p:strVal val="visible"/>
                                      </p:to>
                                    </p:set>
                                    <p:anim calcmode="lin" valueType="num">
                                      <p:cBhvr>
                                        <p:cTn id="129" dur="1000" fill="hold"/>
                                        <p:tgtEl>
                                          <p:spTgt spid="139"/>
                                        </p:tgtEl>
                                        <p:attrNameLst>
                                          <p:attrName>ppt_w</p:attrName>
                                        </p:attrNameLst>
                                      </p:cBhvr>
                                      <p:tavLst>
                                        <p:tav tm="0">
                                          <p:val>
                                            <p:fltVal val="0"/>
                                          </p:val>
                                        </p:tav>
                                        <p:tav tm="100000">
                                          <p:val>
                                            <p:strVal val="#ppt_w"/>
                                          </p:val>
                                        </p:tav>
                                      </p:tavLst>
                                    </p:anim>
                                    <p:anim calcmode="lin" valueType="num">
                                      <p:cBhvr>
                                        <p:cTn id="130" dur="1000" fill="hold"/>
                                        <p:tgtEl>
                                          <p:spTgt spid="139"/>
                                        </p:tgtEl>
                                        <p:attrNameLst>
                                          <p:attrName>ppt_h</p:attrName>
                                        </p:attrNameLst>
                                      </p:cBhvr>
                                      <p:tavLst>
                                        <p:tav tm="0">
                                          <p:val>
                                            <p:fltVal val="0"/>
                                          </p:val>
                                        </p:tav>
                                        <p:tav tm="100000">
                                          <p:val>
                                            <p:strVal val="#ppt_h"/>
                                          </p:val>
                                        </p:tav>
                                      </p:tavLst>
                                    </p:anim>
                                    <p:anim calcmode="lin" valueType="num">
                                      <p:cBhvr>
                                        <p:cTn id="131" dur="1000" fill="hold"/>
                                        <p:tgtEl>
                                          <p:spTgt spid="139"/>
                                        </p:tgtEl>
                                        <p:attrNameLst>
                                          <p:attrName>style.rotation</p:attrName>
                                        </p:attrNameLst>
                                      </p:cBhvr>
                                      <p:tavLst>
                                        <p:tav tm="0">
                                          <p:val>
                                            <p:fltVal val="90"/>
                                          </p:val>
                                        </p:tav>
                                        <p:tav tm="100000">
                                          <p:val>
                                            <p:fltVal val="0"/>
                                          </p:val>
                                        </p:tav>
                                      </p:tavLst>
                                    </p:anim>
                                    <p:animEffect transition="in" filter="fade">
                                      <p:cBhvr>
                                        <p:cTn id="132" dur="1000"/>
                                        <p:tgtEl>
                                          <p:spTgt spid="139"/>
                                        </p:tgtEl>
                                      </p:cBhvr>
                                    </p:animEffect>
                                  </p:childTnLst>
                                </p:cTn>
                              </p:par>
                              <p:par>
                                <p:cTn id="133" presetID="31" presetClass="entr" presetSubtype="0" fill="hold" grpId="0" nodeType="withEffect">
                                  <p:stCondLst>
                                    <p:cond delay="0"/>
                                  </p:stCondLst>
                                  <p:childTnLst>
                                    <p:set>
                                      <p:cBhvr>
                                        <p:cTn id="134" dur="1" fill="hold">
                                          <p:stCondLst>
                                            <p:cond delay="0"/>
                                          </p:stCondLst>
                                        </p:cTn>
                                        <p:tgtEl>
                                          <p:spTgt spid="145"/>
                                        </p:tgtEl>
                                        <p:attrNameLst>
                                          <p:attrName>style.visibility</p:attrName>
                                        </p:attrNameLst>
                                      </p:cBhvr>
                                      <p:to>
                                        <p:strVal val="visible"/>
                                      </p:to>
                                    </p:set>
                                    <p:anim calcmode="lin" valueType="num">
                                      <p:cBhvr>
                                        <p:cTn id="135" dur="1000" fill="hold"/>
                                        <p:tgtEl>
                                          <p:spTgt spid="145"/>
                                        </p:tgtEl>
                                        <p:attrNameLst>
                                          <p:attrName>ppt_w</p:attrName>
                                        </p:attrNameLst>
                                      </p:cBhvr>
                                      <p:tavLst>
                                        <p:tav tm="0">
                                          <p:val>
                                            <p:fltVal val="0"/>
                                          </p:val>
                                        </p:tav>
                                        <p:tav tm="100000">
                                          <p:val>
                                            <p:strVal val="#ppt_w"/>
                                          </p:val>
                                        </p:tav>
                                      </p:tavLst>
                                    </p:anim>
                                    <p:anim calcmode="lin" valueType="num">
                                      <p:cBhvr>
                                        <p:cTn id="136" dur="1000" fill="hold"/>
                                        <p:tgtEl>
                                          <p:spTgt spid="145"/>
                                        </p:tgtEl>
                                        <p:attrNameLst>
                                          <p:attrName>ppt_h</p:attrName>
                                        </p:attrNameLst>
                                      </p:cBhvr>
                                      <p:tavLst>
                                        <p:tav tm="0">
                                          <p:val>
                                            <p:fltVal val="0"/>
                                          </p:val>
                                        </p:tav>
                                        <p:tav tm="100000">
                                          <p:val>
                                            <p:strVal val="#ppt_h"/>
                                          </p:val>
                                        </p:tav>
                                      </p:tavLst>
                                    </p:anim>
                                    <p:anim calcmode="lin" valueType="num">
                                      <p:cBhvr>
                                        <p:cTn id="137" dur="1000" fill="hold"/>
                                        <p:tgtEl>
                                          <p:spTgt spid="145"/>
                                        </p:tgtEl>
                                        <p:attrNameLst>
                                          <p:attrName>style.rotation</p:attrName>
                                        </p:attrNameLst>
                                      </p:cBhvr>
                                      <p:tavLst>
                                        <p:tav tm="0">
                                          <p:val>
                                            <p:fltVal val="90"/>
                                          </p:val>
                                        </p:tav>
                                        <p:tav tm="100000">
                                          <p:val>
                                            <p:fltVal val="0"/>
                                          </p:val>
                                        </p:tav>
                                      </p:tavLst>
                                    </p:anim>
                                    <p:animEffect transition="in" filter="fade">
                                      <p:cBhvr>
                                        <p:cTn id="138" dur="1000"/>
                                        <p:tgtEl>
                                          <p:spTgt spid="145"/>
                                        </p:tgtEl>
                                      </p:cBhvr>
                                    </p:animEffect>
                                  </p:childTnLst>
                                </p:cTn>
                              </p:par>
                              <p:par>
                                <p:cTn id="139" presetID="31" presetClass="entr" presetSubtype="0" fill="hold" grpId="0" nodeType="withEffect">
                                  <p:stCondLst>
                                    <p:cond delay="0"/>
                                  </p:stCondLst>
                                  <p:childTnLst>
                                    <p:set>
                                      <p:cBhvr>
                                        <p:cTn id="140" dur="1" fill="hold">
                                          <p:stCondLst>
                                            <p:cond delay="0"/>
                                          </p:stCondLst>
                                        </p:cTn>
                                        <p:tgtEl>
                                          <p:spTgt spid="151"/>
                                        </p:tgtEl>
                                        <p:attrNameLst>
                                          <p:attrName>style.visibility</p:attrName>
                                        </p:attrNameLst>
                                      </p:cBhvr>
                                      <p:to>
                                        <p:strVal val="visible"/>
                                      </p:to>
                                    </p:set>
                                    <p:anim calcmode="lin" valueType="num">
                                      <p:cBhvr>
                                        <p:cTn id="141" dur="1000" fill="hold"/>
                                        <p:tgtEl>
                                          <p:spTgt spid="151"/>
                                        </p:tgtEl>
                                        <p:attrNameLst>
                                          <p:attrName>ppt_w</p:attrName>
                                        </p:attrNameLst>
                                      </p:cBhvr>
                                      <p:tavLst>
                                        <p:tav tm="0">
                                          <p:val>
                                            <p:fltVal val="0"/>
                                          </p:val>
                                        </p:tav>
                                        <p:tav tm="100000">
                                          <p:val>
                                            <p:strVal val="#ppt_w"/>
                                          </p:val>
                                        </p:tav>
                                      </p:tavLst>
                                    </p:anim>
                                    <p:anim calcmode="lin" valueType="num">
                                      <p:cBhvr>
                                        <p:cTn id="142" dur="1000" fill="hold"/>
                                        <p:tgtEl>
                                          <p:spTgt spid="151"/>
                                        </p:tgtEl>
                                        <p:attrNameLst>
                                          <p:attrName>ppt_h</p:attrName>
                                        </p:attrNameLst>
                                      </p:cBhvr>
                                      <p:tavLst>
                                        <p:tav tm="0">
                                          <p:val>
                                            <p:fltVal val="0"/>
                                          </p:val>
                                        </p:tav>
                                        <p:tav tm="100000">
                                          <p:val>
                                            <p:strVal val="#ppt_h"/>
                                          </p:val>
                                        </p:tav>
                                      </p:tavLst>
                                    </p:anim>
                                    <p:anim calcmode="lin" valueType="num">
                                      <p:cBhvr>
                                        <p:cTn id="143" dur="1000" fill="hold"/>
                                        <p:tgtEl>
                                          <p:spTgt spid="151"/>
                                        </p:tgtEl>
                                        <p:attrNameLst>
                                          <p:attrName>style.rotation</p:attrName>
                                        </p:attrNameLst>
                                      </p:cBhvr>
                                      <p:tavLst>
                                        <p:tav tm="0">
                                          <p:val>
                                            <p:fltVal val="90"/>
                                          </p:val>
                                        </p:tav>
                                        <p:tav tm="100000">
                                          <p:val>
                                            <p:fltVal val="0"/>
                                          </p:val>
                                        </p:tav>
                                      </p:tavLst>
                                    </p:anim>
                                    <p:animEffect transition="in" filter="fade">
                                      <p:cBhvr>
                                        <p:cTn id="144" dur="1000"/>
                                        <p:tgtEl>
                                          <p:spTgt spid="151"/>
                                        </p:tgtEl>
                                      </p:cBhvr>
                                    </p:animEffect>
                                  </p:childTnLst>
                                </p:cTn>
                              </p:par>
                              <p:par>
                                <p:cTn id="145" presetID="31" presetClass="entr" presetSubtype="0" fill="hold" grpId="0" nodeType="withEffect">
                                  <p:stCondLst>
                                    <p:cond delay="0"/>
                                  </p:stCondLst>
                                  <p:childTnLst>
                                    <p:set>
                                      <p:cBhvr>
                                        <p:cTn id="146" dur="1" fill="hold">
                                          <p:stCondLst>
                                            <p:cond delay="0"/>
                                          </p:stCondLst>
                                        </p:cTn>
                                        <p:tgtEl>
                                          <p:spTgt spid="154"/>
                                        </p:tgtEl>
                                        <p:attrNameLst>
                                          <p:attrName>style.visibility</p:attrName>
                                        </p:attrNameLst>
                                      </p:cBhvr>
                                      <p:to>
                                        <p:strVal val="visible"/>
                                      </p:to>
                                    </p:set>
                                    <p:anim calcmode="lin" valueType="num">
                                      <p:cBhvr>
                                        <p:cTn id="147" dur="1000" fill="hold"/>
                                        <p:tgtEl>
                                          <p:spTgt spid="154"/>
                                        </p:tgtEl>
                                        <p:attrNameLst>
                                          <p:attrName>ppt_w</p:attrName>
                                        </p:attrNameLst>
                                      </p:cBhvr>
                                      <p:tavLst>
                                        <p:tav tm="0">
                                          <p:val>
                                            <p:fltVal val="0"/>
                                          </p:val>
                                        </p:tav>
                                        <p:tav tm="100000">
                                          <p:val>
                                            <p:strVal val="#ppt_w"/>
                                          </p:val>
                                        </p:tav>
                                      </p:tavLst>
                                    </p:anim>
                                    <p:anim calcmode="lin" valueType="num">
                                      <p:cBhvr>
                                        <p:cTn id="148" dur="1000" fill="hold"/>
                                        <p:tgtEl>
                                          <p:spTgt spid="154"/>
                                        </p:tgtEl>
                                        <p:attrNameLst>
                                          <p:attrName>ppt_h</p:attrName>
                                        </p:attrNameLst>
                                      </p:cBhvr>
                                      <p:tavLst>
                                        <p:tav tm="0">
                                          <p:val>
                                            <p:fltVal val="0"/>
                                          </p:val>
                                        </p:tav>
                                        <p:tav tm="100000">
                                          <p:val>
                                            <p:strVal val="#ppt_h"/>
                                          </p:val>
                                        </p:tav>
                                      </p:tavLst>
                                    </p:anim>
                                    <p:anim calcmode="lin" valueType="num">
                                      <p:cBhvr>
                                        <p:cTn id="149" dur="1000" fill="hold"/>
                                        <p:tgtEl>
                                          <p:spTgt spid="154"/>
                                        </p:tgtEl>
                                        <p:attrNameLst>
                                          <p:attrName>style.rotation</p:attrName>
                                        </p:attrNameLst>
                                      </p:cBhvr>
                                      <p:tavLst>
                                        <p:tav tm="0">
                                          <p:val>
                                            <p:fltVal val="90"/>
                                          </p:val>
                                        </p:tav>
                                        <p:tav tm="100000">
                                          <p:val>
                                            <p:fltVal val="0"/>
                                          </p:val>
                                        </p:tav>
                                      </p:tavLst>
                                    </p:anim>
                                    <p:animEffect transition="in" filter="fade">
                                      <p:cBhvr>
                                        <p:cTn id="150" dur="1000"/>
                                        <p:tgtEl>
                                          <p:spTgt spid="154"/>
                                        </p:tgtEl>
                                      </p:cBhvr>
                                    </p:animEffect>
                                  </p:childTnLst>
                                </p:cTn>
                              </p:par>
                              <p:par>
                                <p:cTn id="151" presetID="31" presetClass="entr" presetSubtype="0" fill="hold" grpId="0" nodeType="withEffect">
                                  <p:stCondLst>
                                    <p:cond delay="0"/>
                                  </p:stCondLst>
                                  <p:childTnLst>
                                    <p:set>
                                      <p:cBhvr>
                                        <p:cTn id="152" dur="1" fill="hold">
                                          <p:stCondLst>
                                            <p:cond delay="0"/>
                                          </p:stCondLst>
                                        </p:cTn>
                                        <p:tgtEl>
                                          <p:spTgt spid="156"/>
                                        </p:tgtEl>
                                        <p:attrNameLst>
                                          <p:attrName>style.visibility</p:attrName>
                                        </p:attrNameLst>
                                      </p:cBhvr>
                                      <p:to>
                                        <p:strVal val="visible"/>
                                      </p:to>
                                    </p:set>
                                    <p:anim calcmode="lin" valueType="num">
                                      <p:cBhvr>
                                        <p:cTn id="153" dur="1000" fill="hold"/>
                                        <p:tgtEl>
                                          <p:spTgt spid="156"/>
                                        </p:tgtEl>
                                        <p:attrNameLst>
                                          <p:attrName>ppt_w</p:attrName>
                                        </p:attrNameLst>
                                      </p:cBhvr>
                                      <p:tavLst>
                                        <p:tav tm="0">
                                          <p:val>
                                            <p:fltVal val="0"/>
                                          </p:val>
                                        </p:tav>
                                        <p:tav tm="100000">
                                          <p:val>
                                            <p:strVal val="#ppt_w"/>
                                          </p:val>
                                        </p:tav>
                                      </p:tavLst>
                                    </p:anim>
                                    <p:anim calcmode="lin" valueType="num">
                                      <p:cBhvr>
                                        <p:cTn id="154" dur="1000" fill="hold"/>
                                        <p:tgtEl>
                                          <p:spTgt spid="156"/>
                                        </p:tgtEl>
                                        <p:attrNameLst>
                                          <p:attrName>ppt_h</p:attrName>
                                        </p:attrNameLst>
                                      </p:cBhvr>
                                      <p:tavLst>
                                        <p:tav tm="0">
                                          <p:val>
                                            <p:fltVal val="0"/>
                                          </p:val>
                                        </p:tav>
                                        <p:tav tm="100000">
                                          <p:val>
                                            <p:strVal val="#ppt_h"/>
                                          </p:val>
                                        </p:tav>
                                      </p:tavLst>
                                    </p:anim>
                                    <p:anim calcmode="lin" valueType="num">
                                      <p:cBhvr>
                                        <p:cTn id="155" dur="1000" fill="hold"/>
                                        <p:tgtEl>
                                          <p:spTgt spid="156"/>
                                        </p:tgtEl>
                                        <p:attrNameLst>
                                          <p:attrName>style.rotation</p:attrName>
                                        </p:attrNameLst>
                                      </p:cBhvr>
                                      <p:tavLst>
                                        <p:tav tm="0">
                                          <p:val>
                                            <p:fltVal val="90"/>
                                          </p:val>
                                        </p:tav>
                                        <p:tav tm="100000">
                                          <p:val>
                                            <p:fltVal val="0"/>
                                          </p:val>
                                        </p:tav>
                                      </p:tavLst>
                                    </p:anim>
                                    <p:animEffect transition="in" filter="fade">
                                      <p:cBhvr>
                                        <p:cTn id="156" dur="1000"/>
                                        <p:tgtEl>
                                          <p:spTgt spid="156"/>
                                        </p:tgtEl>
                                      </p:cBhvr>
                                    </p:animEffect>
                                  </p:childTnLst>
                                </p:cTn>
                              </p:par>
                              <p:par>
                                <p:cTn id="157" presetID="31" presetClass="entr" presetSubtype="0" fill="hold" grpId="0" nodeType="withEffect">
                                  <p:stCondLst>
                                    <p:cond delay="0"/>
                                  </p:stCondLst>
                                  <p:childTnLst>
                                    <p:set>
                                      <p:cBhvr>
                                        <p:cTn id="158" dur="1" fill="hold">
                                          <p:stCondLst>
                                            <p:cond delay="0"/>
                                          </p:stCondLst>
                                        </p:cTn>
                                        <p:tgtEl>
                                          <p:spTgt spid="158"/>
                                        </p:tgtEl>
                                        <p:attrNameLst>
                                          <p:attrName>style.visibility</p:attrName>
                                        </p:attrNameLst>
                                      </p:cBhvr>
                                      <p:to>
                                        <p:strVal val="visible"/>
                                      </p:to>
                                    </p:set>
                                    <p:anim calcmode="lin" valueType="num">
                                      <p:cBhvr>
                                        <p:cTn id="159" dur="1000" fill="hold"/>
                                        <p:tgtEl>
                                          <p:spTgt spid="158"/>
                                        </p:tgtEl>
                                        <p:attrNameLst>
                                          <p:attrName>ppt_w</p:attrName>
                                        </p:attrNameLst>
                                      </p:cBhvr>
                                      <p:tavLst>
                                        <p:tav tm="0">
                                          <p:val>
                                            <p:fltVal val="0"/>
                                          </p:val>
                                        </p:tav>
                                        <p:tav tm="100000">
                                          <p:val>
                                            <p:strVal val="#ppt_w"/>
                                          </p:val>
                                        </p:tav>
                                      </p:tavLst>
                                    </p:anim>
                                    <p:anim calcmode="lin" valueType="num">
                                      <p:cBhvr>
                                        <p:cTn id="160" dur="1000" fill="hold"/>
                                        <p:tgtEl>
                                          <p:spTgt spid="158"/>
                                        </p:tgtEl>
                                        <p:attrNameLst>
                                          <p:attrName>ppt_h</p:attrName>
                                        </p:attrNameLst>
                                      </p:cBhvr>
                                      <p:tavLst>
                                        <p:tav tm="0">
                                          <p:val>
                                            <p:fltVal val="0"/>
                                          </p:val>
                                        </p:tav>
                                        <p:tav tm="100000">
                                          <p:val>
                                            <p:strVal val="#ppt_h"/>
                                          </p:val>
                                        </p:tav>
                                      </p:tavLst>
                                    </p:anim>
                                    <p:anim calcmode="lin" valueType="num">
                                      <p:cBhvr>
                                        <p:cTn id="161" dur="1000" fill="hold"/>
                                        <p:tgtEl>
                                          <p:spTgt spid="158"/>
                                        </p:tgtEl>
                                        <p:attrNameLst>
                                          <p:attrName>style.rotation</p:attrName>
                                        </p:attrNameLst>
                                      </p:cBhvr>
                                      <p:tavLst>
                                        <p:tav tm="0">
                                          <p:val>
                                            <p:fltVal val="90"/>
                                          </p:val>
                                        </p:tav>
                                        <p:tav tm="100000">
                                          <p:val>
                                            <p:fltVal val="0"/>
                                          </p:val>
                                        </p:tav>
                                      </p:tavLst>
                                    </p:anim>
                                    <p:animEffect transition="in" filter="fade">
                                      <p:cBhvr>
                                        <p:cTn id="162" dur="1000"/>
                                        <p:tgtEl>
                                          <p:spTgt spid="158"/>
                                        </p:tgtEl>
                                      </p:cBhvr>
                                    </p:animEffect>
                                  </p:childTnLst>
                                </p:cTn>
                              </p:par>
                              <p:par>
                                <p:cTn id="163" presetID="31" presetClass="entr" presetSubtype="0" fill="hold" grpId="0" nodeType="withEffect">
                                  <p:stCondLst>
                                    <p:cond delay="0"/>
                                  </p:stCondLst>
                                  <p:childTnLst>
                                    <p:set>
                                      <p:cBhvr>
                                        <p:cTn id="164" dur="1" fill="hold">
                                          <p:stCondLst>
                                            <p:cond delay="0"/>
                                          </p:stCondLst>
                                        </p:cTn>
                                        <p:tgtEl>
                                          <p:spTgt spid="161"/>
                                        </p:tgtEl>
                                        <p:attrNameLst>
                                          <p:attrName>style.visibility</p:attrName>
                                        </p:attrNameLst>
                                      </p:cBhvr>
                                      <p:to>
                                        <p:strVal val="visible"/>
                                      </p:to>
                                    </p:set>
                                    <p:anim calcmode="lin" valueType="num">
                                      <p:cBhvr>
                                        <p:cTn id="165" dur="1000" fill="hold"/>
                                        <p:tgtEl>
                                          <p:spTgt spid="161"/>
                                        </p:tgtEl>
                                        <p:attrNameLst>
                                          <p:attrName>ppt_w</p:attrName>
                                        </p:attrNameLst>
                                      </p:cBhvr>
                                      <p:tavLst>
                                        <p:tav tm="0">
                                          <p:val>
                                            <p:fltVal val="0"/>
                                          </p:val>
                                        </p:tav>
                                        <p:tav tm="100000">
                                          <p:val>
                                            <p:strVal val="#ppt_w"/>
                                          </p:val>
                                        </p:tav>
                                      </p:tavLst>
                                    </p:anim>
                                    <p:anim calcmode="lin" valueType="num">
                                      <p:cBhvr>
                                        <p:cTn id="166" dur="1000" fill="hold"/>
                                        <p:tgtEl>
                                          <p:spTgt spid="161"/>
                                        </p:tgtEl>
                                        <p:attrNameLst>
                                          <p:attrName>ppt_h</p:attrName>
                                        </p:attrNameLst>
                                      </p:cBhvr>
                                      <p:tavLst>
                                        <p:tav tm="0">
                                          <p:val>
                                            <p:fltVal val="0"/>
                                          </p:val>
                                        </p:tav>
                                        <p:tav tm="100000">
                                          <p:val>
                                            <p:strVal val="#ppt_h"/>
                                          </p:val>
                                        </p:tav>
                                      </p:tavLst>
                                    </p:anim>
                                    <p:anim calcmode="lin" valueType="num">
                                      <p:cBhvr>
                                        <p:cTn id="167" dur="1000" fill="hold"/>
                                        <p:tgtEl>
                                          <p:spTgt spid="161"/>
                                        </p:tgtEl>
                                        <p:attrNameLst>
                                          <p:attrName>style.rotation</p:attrName>
                                        </p:attrNameLst>
                                      </p:cBhvr>
                                      <p:tavLst>
                                        <p:tav tm="0">
                                          <p:val>
                                            <p:fltVal val="90"/>
                                          </p:val>
                                        </p:tav>
                                        <p:tav tm="100000">
                                          <p:val>
                                            <p:fltVal val="0"/>
                                          </p:val>
                                        </p:tav>
                                      </p:tavLst>
                                    </p:anim>
                                    <p:animEffect transition="in" filter="fade">
                                      <p:cBhvr>
                                        <p:cTn id="168" dur="1000"/>
                                        <p:tgtEl>
                                          <p:spTgt spid="161"/>
                                        </p:tgtEl>
                                      </p:cBhvr>
                                    </p:animEffect>
                                  </p:childTnLst>
                                </p:cTn>
                              </p:par>
                              <p:par>
                                <p:cTn id="169" presetID="31" presetClass="entr" presetSubtype="0" fill="hold" grpId="0" nodeType="withEffect">
                                  <p:stCondLst>
                                    <p:cond delay="0"/>
                                  </p:stCondLst>
                                  <p:childTnLst>
                                    <p:set>
                                      <p:cBhvr>
                                        <p:cTn id="170" dur="1" fill="hold">
                                          <p:stCondLst>
                                            <p:cond delay="0"/>
                                          </p:stCondLst>
                                        </p:cTn>
                                        <p:tgtEl>
                                          <p:spTgt spid="168"/>
                                        </p:tgtEl>
                                        <p:attrNameLst>
                                          <p:attrName>style.visibility</p:attrName>
                                        </p:attrNameLst>
                                      </p:cBhvr>
                                      <p:to>
                                        <p:strVal val="visible"/>
                                      </p:to>
                                    </p:set>
                                    <p:anim calcmode="lin" valueType="num">
                                      <p:cBhvr>
                                        <p:cTn id="171" dur="1000" fill="hold"/>
                                        <p:tgtEl>
                                          <p:spTgt spid="168"/>
                                        </p:tgtEl>
                                        <p:attrNameLst>
                                          <p:attrName>ppt_w</p:attrName>
                                        </p:attrNameLst>
                                      </p:cBhvr>
                                      <p:tavLst>
                                        <p:tav tm="0">
                                          <p:val>
                                            <p:fltVal val="0"/>
                                          </p:val>
                                        </p:tav>
                                        <p:tav tm="100000">
                                          <p:val>
                                            <p:strVal val="#ppt_w"/>
                                          </p:val>
                                        </p:tav>
                                      </p:tavLst>
                                    </p:anim>
                                    <p:anim calcmode="lin" valueType="num">
                                      <p:cBhvr>
                                        <p:cTn id="172" dur="1000" fill="hold"/>
                                        <p:tgtEl>
                                          <p:spTgt spid="168"/>
                                        </p:tgtEl>
                                        <p:attrNameLst>
                                          <p:attrName>ppt_h</p:attrName>
                                        </p:attrNameLst>
                                      </p:cBhvr>
                                      <p:tavLst>
                                        <p:tav tm="0">
                                          <p:val>
                                            <p:fltVal val="0"/>
                                          </p:val>
                                        </p:tav>
                                        <p:tav tm="100000">
                                          <p:val>
                                            <p:strVal val="#ppt_h"/>
                                          </p:val>
                                        </p:tav>
                                      </p:tavLst>
                                    </p:anim>
                                    <p:anim calcmode="lin" valueType="num">
                                      <p:cBhvr>
                                        <p:cTn id="173" dur="1000" fill="hold"/>
                                        <p:tgtEl>
                                          <p:spTgt spid="168"/>
                                        </p:tgtEl>
                                        <p:attrNameLst>
                                          <p:attrName>style.rotation</p:attrName>
                                        </p:attrNameLst>
                                      </p:cBhvr>
                                      <p:tavLst>
                                        <p:tav tm="0">
                                          <p:val>
                                            <p:fltVal val="90"/>
                                          </p:val>
                                        </p:tav>
                                        <p:tav tm="100000">
                                          <p:val>
                                            <p:fltVal val="0"/>
                                          </p:val>
                                        </p:tav>
                                      </p:tavLst>
                                    </p:anim>
                                    <p:animEffect transition="in" filter="fade">
                                      <p:cBhvr>
                                        <p:cTn id="174" dur="1000"/>
                                        <p:tgtEl>
                                          <p:spTgt spid="168"/>
                                        </p:tgtEl>
                                      </p:cBhvr>
                                    </p:animEffect>
                                  </p:childTnLst>
                                </p:cTn>
                              </p:par>
                              <p:par>
                                <p:cTn id="175" presetID="31" presetClass="entr" presetSubtype="0" fill="hold" grpId="0" nodeType="withEffect">
                                  <p:stCondLst>
                                    <p:cond delay="0"/>
                                  </p:stCondLst>
                                  <p:childTnLst>
                                    <p:set>
                                      <p:cBhvr>
                                        <p:cTn id="176" dur="1" fill="hold">
                                          <p:stCondLst>
                                            <p:cond delay="0"/>
                                          </p:stCondLst>
                                        </p:cTn>
                                        <p:tgtEl>
                                          <p:spTgt spid="170"/>
                                        </p:tgtEl>
                                        <p:attrNameLst>
                                          <p:attrName>style.visibility</p:attrName>
                                        </p:attrNameLst>
                                      </p:cBhvr>
                                      <p:to>
                                        <p:strVal val="visible"/>
                                      </p:to>
                                    </p:set>
                                    <p:anim calcmode="lin" valueType="num">
                                      <p:cBhvr>
                                        <p:cTn id="177" dur="1000" fill="hold"/>
                                        <p:tgtEl>
                                          <p:spTgt spid="170"/>
                                        </p:tgtEl>
                                        <p:attrNameLst>
                                          <p:attrName>ppt_w</p:attrName>
                                        </p:attrNameLst>
                                      </p:cBhvr>
                                      <p:tavLst>
                                        <p:tav tm="0">
                                          <p:val>
                                            <p:fltVal val="0"/>
                                          </p:val>
                                        </p:tav>
                                        <p:tav tm="100000">
                                          <p:val>
                                            <p:strVal val="#ppt_w"/>
                                          </p:val>
                                        </p:tav>
                                      </p:tavLst>
                                    </p:anim>
                                    <p:anim calcmode="lin" valueType="num">
                                      <p:cBhvr>
                                        <p:cTn id="178" dur="1000" fill="hold"/>
                                        <p:tgtEl>
                                          <p:spTgt spid="170"/>
                                        </p:tgtEl>
                                        <p:attrNameLst>
                                          <p:attrName>ppt_h</p:attrName>
                                        </p:attrNameLst>
                                      </p:cBhvr>
                                      <p:tavLst>
                                        <p:tav tm="0">
                                          <p:val>
                                            <p:fltVal val="0"/>
                                          </p:val>
                                        </p:tav>
                                        <p:tav tm="100000">
                                          <p:val>
                                            <p:strVal val="#ppt_h"/>
                                          </p:val>
                                        </p:tav>
                                      </p:tavLst>
                                    </p:anim>
                                    <p:anim calcmode="lin" valueType="num">
                                      <p:cBhvr>
                                        <p:cTn id="179" dur="1000" fill="hold"/>
                                        <p:tgtEl>
                                          <p:spTgt spid="170"/>
                                        </p:tgtEl>
                                        <p:attrNameLst>
                                          <p:attrName>style.rotation</p:attrName>
                                        </p:attrNameLst>
                                      </p:cBhvr>
                                      <p:tavLst>
                                        <p:tav tm="0">
                                          <p:val>
                                            <p:fltVal val="90"/>
                                          </p:val>
                                        </p:tav>
                                        <p:tav tm="100000">
                                          <p:val>
                                            <p:fltVal val="0"/>
                                          </p:val>
                                        </p:tav>
                                      </p:tavLst>
                                    </p:anim>
                                    <p:animEffect transition="in" filter="fade">
                                      <p:cBhvr>
                                        <p:cTn id="180" dur="1000"/>
                                        <p:tgtEl>
                                          <p:spTgt spid="170"/>
                                        </p:tgtEl>
                                      </p:cBhvr>
                                    </p:animEffect>
                                  </p:childTnLst>
                                </p:cTn>
                              </p:par>
                              <p:par>
                                <p:cTn id="181" presetID="31" presetClass="entr" presetSubtype="0" fill="hold" grpId="0" nodeType="withEffect">
                                  <p:stCondLst>
                                    <p:cond delay="0"/>
                                  </p:stCondLst>
                                  <p:childTnLst>
                                    <p:set>
                                      <p:cBhvr>
                                        <p:cTn id="182" dur="1" fill="hold">
                                          <p:stCondLst>
                                            <p:cond delay="0"/>
                                          </p:stCondLst>
                                        </p:cTn>
                                        <p:tgtEl>
                                          <p:spTgt spid="173"/>
                                        </p:tgtEl>
                                        <p:attrNameLst>
                                          <p:attrName>style.visibility</p:attrName>
                                        </p:attrNameLst>
                                      </p:cBhvr>
                                      <p:to>
                                        <p:strVal val="visible"/>
                                      </p:to>
                                    </p:set>
                                    <p:anim calcmode="lin" valueType="num">
                                      <p:cBhvr>
                                        <p:cTn id="183" dur="1000" fill="hold"/>
                                        <p:tgtEl>
                                          <p:spTgt spid="173"/>
                                        </p:tgtEl>
                                        <p:attrNameLst>
                                          <p:attrName>ppt_w</p:attrName>
                                        </p:attrNameLst>
                                      </p:cBhvr>
                                      <p:tavLst>
                                        <p:tav tm="0">
                                          <p:val>
                                            <p:fltVal val="0"/>
                                          </p:val>
                                        </p:tav>
                                        <p:tav tm="100000">
                                          <p:val>
                                            <p:strVal val="#ppt_w"/>
                                          </p:val>
                                        </p:tav>
                                      </p:tavLst>
                                    </p:anim>
                                    <p:anim calcmode="lin" valueType="num">
                                      <p:cBhvr>
                                        <p:cTn id="184" dur="1000" fill="hold"/>
                                        <p:tgtEl>
                                          <p:spTgt spid="173"/>
                                        </p:tgtEl>
                                        <p:attrNameLst>
                                          <p:attrName>ppt_h</p:attrName>
                                        </p:attrNameLst>
                                      </p:cBhvr>
                                      <p:tavLst>
                                        <p:tav tm="0">
                                          <p:val>
                                            <p:fltVal val="0"/>
                                          </p:val>
                                        </p:tav>
                                        <p:tav tm="100000">
                                          <p:val>
                                            <p:strVal val="#ppt_h"/>
                                          </p:val>
                                        </p:tav>
                                      </p:tavLst>
                                    </p:anim>
                                    <p:anim calcmode="lin" valueType="num">
                                      <p:cBhvr>
                                        <p:cTn id="185" dur="1000" fill="hold"/>
                                        <p:tgtEl>
                                          <p:spTgt spid="173"/>
                                        </p:tgtEl>
                                        <p:attrNameLst>
                                          <p:attrName>style.rotation</p:attrName>
                                        </p:attrNameLst>
                                      </p:cBhvr>
                                      <p:tavLst>
                                        <p:tav tm="0">
                                          <p:val>
                                            <p:fltVal val="90"/>
                                          </p:val>
                                        </p:tav>
                                        <p:tav tm="100000">
                                          <p:val>
                                            <p:fltVal val="0"/>
                                          </p:val>
                                        </p:tav>
                                      </p:tavLst>
                                    </p:anim>
                                    <p:animEffect transition="in" filter="fade">
                                      <p:cBhvr>
                                        <p:cTn id="186" dur="1000"/>
                                        <p:tgtEl>
                                          <p:spTgt spid="173"/>
                                        </p:tgtEl>
                                      </p:cBhvr>
                                    </p:animEffect>
                                  </p:childTnLst>
                                </p:cTn>
                              </p:par>
                              <p:par>
                                <p:cTn id="187" presetID="31" presetClass="entr" presetSubtype="0" fill="hold" grpId="0" nodeType="withEffect">
                                  <p:stCondLst>
                                    <p:cond delay="0"/>
                                  </p:stCondLst>
                                  <p:childTnLst>
                                    <p:set>
                                      <p:cBhvr>
                                        <p:cTn id="188" dur="1" fill="hold">
                                          <p:stCondLst>
                                            <p:cond delay="0"/>
                                          </p:stCondLst>
                                        </p:cTn>
                                        <p:tgtEl>
                                          <p:spTgt spid="214"/>
                                        </p:tgtEl>
                                        <p:attrNameLst>
                                          <p:attrName>style.visibility</p:attrName>
                                        </p:attrNameLst>
                                      </p:cBhvr>
                                      <p:to>
                                        <p:strVal val="visible"/>
                                      </p:to>
                                    </p:set>
                                    <p:anim calcmode="lin" valueType="num">
                                      <p:cBhvr>
                                        <p:cTn id="189" dur="1000" fill="hold"/>
                                        <p:tgtEl>
                                          <p:spTgt spid="214"/>
                                        </p:tgtEl>
                                        <p:attrNameLst>
                                          <p:attrName>ppt_w</p:attrName>
                                        </p:attrNameLst>
                                      </p:cBhvr>
                                      <p:tavLst>
                                        <p:tav tm="0">
                                          <p:val>
                                            <p:fltVal val="0"/>
                                          </p:val>
                                        </p:tav>
                                        <p:tav tm="100000">
                                          <p:val>
                                            <p:strVal val="#ppt_w"/>
                                          </p:val>
                                        </p:tav>
                                      </p:tavLst>
                                    </p:anim>
                                    <p:anim calcmode="lin" valueType="num">
                                      <p:cBhvr>
                                        <p:cTn id="190" dur="1000" fill="hold"/>
                                        <p:tgtEl>
                                          <p:spTgt spid="214"/>
                                        </p:tgtEl>
                                        <p:attrNameLst>
                                          <p:attrName>ppt_h</p:attrName>
                                        </p:attrNameLst>
                                      </p:cBhvr>
                                      <p:tavLst>
                                        <p:tav tm="0">
                                          <p:val>
                                            <p:fltVal val="0"/>
                                          </p:val>
                                        </p:tav>
                                        <p:tav tm="100000">
                                          <p:val>
                                            <p:strVal val="#ppt_h"/>
                                          </p:val>
                                        </p:tav>
                                      </p:tavLst>
                                    </p:anim>
                                    <p:anim calcmode="lin" valueType="num">
                                      <p:cBhvr>
                                        <p:cTn id="191" dur="1000" fill="hold"/>
                                        <p:tgtEl>
                                          <p:spTgt spid="214"/>
                                        </p:tgtEl>
                                        <p:attrNameLst>
                                          <p:attrName>style.rotation</p:attrName>
                                        </p:attrNameLst>
                                      </p:cBhvr>
                                      <p:tavLst>
                                        <p:tav tm="0">
                                          <p:val>
                                            <p:fltVal val="90"/>
                                          </p:val>
                                        </p:tav>
                                        <p:tav tm="100000">
                                          <p:val>
                                            <p:fltVal val="0"/>
                                          </p:val>
                                        </p:tav>
                                      </p:tavLst>
                                    </p:anim>
                                    <p:animEffect transition="in" filter="fade">
                                      <p:cBhvr>
                                        <p:cTn id="192" dur="1000"/>
                                        <p:tgtEl>
                                          <p:spTgt spid="214"/>
                                        </p:tgtEl>
                                      </p:cBhvr>
                                    </p:animEffect>
                                  </p:childTnLst>
                                </p:cTn>
                              </p:par>
                              <p:par>
                                <p:cTn id="193" presetID="31" presetClass="entr" presetSubtype="0" fill="hold" grpId="0" nodeType="withEffect">
                                  <p:stCondLst>
                                    <p:cond delay="0"/>
                                  </p:stCondLst>
                                  <p:childTnLst>
                                    <p:set>
                                      <p:cBhvr>
                                        <p:cTn id="194" dur="1" fill="hold">
                                          <p:stCondLst>
                                            <p:cond delay="0"/>
                                          </p:stCondLst>
                                        </p:cTn>
                                        <p:tgtEl>
                                          <p:spTgt spid="52"/>
                                        </p:tgtEl>
                                        <p:attrNameLst>
                                          <p:attrName>style.visibility</p:attrName>
                                        </p:attrNameLst>
                                      </p:cBhvr>
                                      <p:to>
                                        <p:strVal val="visible"/>
                                      </p:to>
                                    </p:set>
                                    <p:anim calcmode="lin" valueType="num">
                                      <p:cBhvr>
                                        <p:cTn id="195" dur="1000" fill="hold"/>
                                        <p:tgtEl>
                                          <p:spTgt spid="52"/>
                                        </p:tgtEl>
                                        <p:attrNameLst>
                                          <p:attrName>ppt_w</p:attrName>
                                        </p:attrNameLst>
                                      </p:cBhvr>
                                      <p:tavLst>
                                        <p:tav tm="0">
                                          <p:val>
                                            <p:fltVal val="0"/>
                                          </p:val>
                                        </p:tav>
                                        <p:tav tm="100000">
                                          <p:val>
                                            <p:strVal val="#ppt_w"/>
                                          </p:val>
                                        </p:tav>
                                      </p:tavLst>
                                    </p:anim>
                                    <p:anim calcmode="lin" valueType="num">
                                      <p:cBhvr>
                                        <p:cTn id="196" dur="1000" fill="hold"/>
                                        <p:tgtEl>
                                          <p:spTgt spid="52"/>
                                        </p:tgtEl>
                                        <p:attrNameLst>
                                          <p:attrName>ppt_h</p:attrName>
                                        </p:attrNameLst>
                                      </p:cBhvr>
                                      <p:tavLst>
                                        <p:tav tm="0">
                                          <p:val>
                                            <p:fltVal val="0"/>
                                          </p:val>
                                        </p:tav>
                                        <p:tav tm="100000">
                                          <p:val>
                                            <p:strVal val="#ppt_h"/>
                                          </p:val>
                                        </p:tav>
                                      </p:tavLst>
                                    </p:anim>
                                    <p:anim calcmode="lin" valueType="num">
                                      <p:cBhvr>
                                        <p:cTn id="197" dur="1000" fill="hold"/>
                                        <p:tgtEl>
                                          <p:spTgt spid="52"/>
                                        </p:tgtEl>
                                        <p:attrNameLst>
                                          <p:attrName>style.rotation</p:attrName>
                                        </p:attrNameLst>
                                      </p:cBhvr>
                                      <p:tavLst>
                                        <p:tav tm="0">
                                          <p:val>
                                            <p:fltVal val="90"/>
                                          </p:val>
                                        </p:tav>
                                        <p:tav tm="100000">
                                          <p:val>
                                            <p:fltVal val="0"/>
                                          </p:val>
                                        </p:tav>
                                      </p:tavLst>
                                    </p:anim>
                                    <p:animEffect transition="in" filter="fade">
                                      <p:cBhvr>
                                        <p:cTn id="198" dur="1000"/>
                                        <p:tgtEl>
                                          <p:spTgt spid="52"/>
                                        </p:tgtEl>
                                      </p:cBhvr>
                                    </p:animEffect>
                                  </p:childTnLst>
                                </p:cTn>
                              </p:par>
                              <p:par>
                                <p:cTn id="199" presetID="31" presetClass="entr" presetSubtype="0" fill="hold" grpId="0" nodeType="withEffect">
                                  <p:stCondLst>
                                    <p:cond delay="0"/>
                                  </p:stCondLst>
                                  <p:childTnLst>
                                    <p:set>
                                      <p:cBhvr>
                                        <p:cTn id="200" dur="1" fill="hold">
                                          <p:stCondLst>
                                            <p:cond delay="0"/>
                                          </p:stCondLst>
                                        </p:cTn>
                                        <p:tgtEl>
                                          <p:spTgt spid="37"/>
                                        </p:tgtEl>
                                        <p:attrNameLst>
                                          <p:attrName>style.visibility</p:attrName>
                                        </p:attrNameLst>
                                      </p:cBhvr>
                                      <p:to>
                                        <p:strVal val="visible"/>
                                      </p:to>
                                    </p:set>
                                    <p:anim calcmode="lin" valueType="num">
                                      <p:cBhvr>
                                        <p:cTn id="201" dur="1000" fill="hold"/>
                                        <p:tgtEl>
                                          <p:spTgt spid="37"/>
                                        </p:tgtEl>
                                        <p:attrNameLst>
                                          <p:attrName>ppt_w</p:attrName>
                                        </p:attrNameLst>
                                      </p:cBhvr>
                                      <p:tavLst>
                                        <p:tav tm="0">
                                          <p:val>
                                            <p:fltVal val="0"/>
                                          </p:val>
                                        </p:tav>
                                        <p:tav tm="100000">
                                          <p:val>
                                            <p:strVal val="#ppt_w"/>
                                          </p:val>
                                        </p:tav>
                                      </p:tavLst>
                                    </p:anim>
                                    <p:anim calcmode="lin" valueType="num">
                                      <p:cBhvr>
                                        <p:cTn id="202" dur="1000" fill="hold"/>
                                        <p:tgtEl>
                                          <p:spTgt spid="37"/>
                                        </p:tgtEl>
                                        <p:attrNameLst>
                                          <p:attrName>ppt_h</p:attrName>
                                        </p:attrNameLst>
                                      </p:cBhvr>
                                      <p:tavLst>
                                        <p:tav tm="0">
                                          <p:val>
                                            <p:fltVal val="0"/>
                                          </p:val>
                                        </p:tav>
                                        <p:tav tm="100000">
                                          <p:val>
                                            <p:strVal val="#ppt_h"/>
                                          </p:val>
                                        </p:tav>
                                      </p:tavLst>
                                    </p:anim>
                                    <p:anim calcmode="lin" valueType="num">
                                      <p:cBhvr>
                                        <p:cTn id="203" dur="1000" fill="hold"/>
                                        <p:tgtEl>
                                          <p:spTgt spid="37"/>
                                        </p:tgtEl>
                                        <p:attrNameLst>
                                          <p:attrName>style.rotation</p:attrName>
                                        </p:attrNameLst>
                                      </p:cBhvr>
                                      <p:tavLst>
                                        <p:tav tm="0">
                                          <p:val>
                                            <p:fltVal val="90"/>
                                          </p:val>
                                        </p:tav>
                                        <p:tav tm="100000">
                                          <p:val>
                                            <p:fltVal val="0"/>
                                          </p:val>
                                        </p:tav>
                                      </p:tavLst>
                                    </p:anim>
                                    <p:animEffect transition="in" filter="fade">
                                      <p:cBhvr>
                                        <p:cTn id="204" dur="1000"/>
                                        <p:tgtEl>
                                          <p:spTgt spid="37"/>
                                        </p:tgtEl>
                                      </p:cBhvr>
                                    </p:animEffect>
                                  </p:childTnLst>
                                </p:cTn>
                              </p:par>
                              <p:par>
                                <p:cTn id="205" presetID="31" presetClass="entr" presetSubtype="0" fill="hold" grpId="0" nodeType="withEffect">
                                  <p:stCondLst>
                                    <p:cond delay="0"/>
                                  </p:stCondLst>
                                  <p:childTnLst>
                                    <p:set>
                                      <p:cBhvr>
                                        <p:cTn id="206" dur="1" fill="hold">
                                          <p:stCondLst>
                                            <p:cond delay="0"/>
                                          </p:stCondLst>
                                        </p:cTn>
                                        <p:tgtEl>
                                          <p:spTgt spid="45"/>
                                        </p:tgtEl>
                                        <p:attrNameLst>
                                          <p:attrName>style.visibility</p:attrName>
                                        </p:attrNameLst>
                                      </p:cBhvr>
                                      <p:to>
                                        <p:strVal val="visible"/>
                                      </p:to>
                                    </p:set>
                                    <p:anim calcmode="lin" valueType="num">
                                      <p:cBhvr>
                                        <p:cTn id="207" dur="1000" fill="hold"/>
                                        <p:tgtEl>
                                          <p:spTgt spid="45"/>
                                        </p:tgtEl>
                                        <p:attrNameLst>
                                          <p:attrName>ppt_w</p:attrName>
                                        </p:attrNameLst>
                                      </p:cBhvr>
                                      <p:tavLst>
                                        <p:tav tm="0">
                                          <p:val>
                                            <p:fltVal val="0"/>
                                          </p:val>
                                        </p:tav>
                                        <p:tav tm="100000">
                                          <p:val>
                                            <p:strVal val="#ppt_w"/>
                                          </p:val>
                                        </p:tav>
                                      </p:tavLst>
                                    </p:anim>
                                    <p:anim calcmode="lin" valueType="num">
                                      <p:cBhvr>
                                        <p:cTn id="208" dur="1000" fill="hold"/>
                                        <p:tgtEl>
                                          <p:spTgt spid="45"/>
                                        </p:tgtEl>
                                        <p:attrNameLst>
                                          <p:attrName>ppt_h</p:attrName>
                                        </p:attrNameLst>
                                      </p:cBhvr>
                                      <p:tavLst>
                                        <p:tav tm="0">
                                          <p:val>
                                            <p:fltVal val="0"/>
                                          </p:val>
                                        </p:tav>
                                        <p:tav tm="100000">
                                          <p:val>
                                            <p:strVal val="#ppt_h"/>
                                          </p:val>
                                        </p:tav>
                                      </p:tavLst>
                                    </p:anim>
                                    <p:anim calcmode="lin" valueType="num">
                                      <p:cBhvr>
                                        <p:cTn id="209" dur="1000" fill="hold"/>
                                        <p:tgtEl>
                                          <p:spTgt spid="45"/>
                                        </p:tgtEl>
                                        <p:attrNameLst>
                                          <p:attrName>style.rotation</p:attrName>
                                        </p:attrNameLst>
                                      </p:cBhvr>
                                      <p:tavLst>
                                        <p:tav tm="0">
                                          <p:val>
                                            <p:fltVal val="90"/>
                                          </p:val>
                                        </p:tav>
                                        <p:tav tm="100000">
                                          <p:val>
                                            <p:fltVal val="0"/>
                                          </p:val>
                                        </p:tav>
                                      </p:tavLst>
                                    </p:anim>
                                    <p:animEffect transition="in" filter="fade">
                                      <p:cBhvr>
                                        <p:cTn id="210" dur="1000"/>
                                        <p:tgtEl>
                                          <p:spTgt spid="45"/>
                                        </p:tgtEl>
                                      </p:cBhvr>
                                    </p:animEffect>
                                  </p:childTnLst>
                                </p:cTn>
                              </p:par>
                              <p:par>
                                <p:cTn id="211" presetID="31" presetClass="entr" presetSubtype="0" fill="hold" grpId="0" nodeType="withEffect">
                                  <p:stCondLst>
                                    <p:cond delay="0"/>
                                  </p:stCondLst>
                                  <p:childTnLst>
                                    <p:set>
                                      <p:cBhvr>
                                        <p:cTn id="212" dur="1" fill="hold">
                                          <p:stCondLst>
                                            <p:cond delay="0"/>
                                          </p:stCondLst>
                                        </p:cTn>
                                        <p:tgtEl>
                                          <p:spTgt spid="50"/>
                                        </p:tgtEl>
                                        <p:attrNameLst>
                                          <p:attrName>style.visibility</p:attrName>
                                        </p:attrNameLst>
                                      </p:cBhvr>
                                      <p:to>
                                        <p:strVal val="visible"/>
                                      </p:to>
                                    </p:set>
                                    <p:anim calcmode="lin" valueType="num">
                                      <p:cBhvr>
                                        <p:cTn id="213" dur="1000" fill="hold"/>
                                        <p:tgtEl>
                                          <p:spTgt spid="50"/>
                                        </p:tgtEl>
                                        <p:attrNameLst>
                                          <p:attrName>ppt_w</p:attrName>
                                        </p:attrNameLst>
                                      </p:cBhvr>
                                      <p:tavLst>
                                        <p:tav tm="0">
                                          <p:val>
                                            <p:fltVal val="0"/>
                                          </p:val>
                                        </p:tav>
                                        <p:tav tm="100000">
                                          <p:val>
                                            <p:strVal val="#ppt_w"/>
                                          </p:val>
                                        </p:tav>
                                      </p:tavLst>
                                    </p:anim>
                                    <p:anim calcmode="lin" valueType="num">
                                      <p:cBhvr>
                                        <p:cTn id="214" dur="1000" fill="hold"/>
                                        <p:tgtEl>
                                          <p:spTgt spid="50"/>
                                        </p:tgtEl>
                                        <p:attrNameLst>
                                          <p:attrName>ppt_h</p:attrName>
                                        </p:attrNameLst>
                                      </p:cBhvr>
                                      <p:tavLst>
                                        <p:tav tm="0">
                                          <p:val>
                                            <p:fltVal val="0"/>
                                          </p:val>
                                        </p:tav>
                                        <p:tav tm="100000">
                                          <p:val>
                                            <p:strVal val="#ppt_h"/>
                                          </p:val>
                                        </p:tav>
                                      </p:tavLst>
                                    </p:anim>
                                    <p:anim calcmode="lin" valueType="num">
                                      <p:cBhvr>
                                        <p:cTn id="215" dur="1000" fill="hold"/>
                                        <p:tgtEl>
                                          <p:spTgt spid="50"/>
                                        </p:tgtEl>
                                        <p:attrNameLst>
                                          <p:attrName>style.rotation</p:attrName>
                                        </p:attrNameLst>
                                      </p:cBhvr>
                                      <p:tavLst>
                                        <p:tav tm="0">
                                          <p:val>
                                            <p:fltVal val="90"/>
                                          </p:val>
                                        </p:tav>
                                        <p:tav tm="100000">
                                          <p:val>
                                            <p:fltVal val="0"/>
                                          </p:val>
                                        </p:tav>
                                      </p:tavLst>
                                    </p:anim>
                                    <p:animEffect transition="in" filter="fade">
                                      <p:cBhvr>
                                        <p:cTn id="216" dur="1000"/>
                                        <p:tgtEl>
                                          <p:spTgt spid="50"/>
                                        </p:tgtEl>
                                      </p:cBhvr>
                                    </p:animEffect>
                                  </p:childTnLst>
                                </p:cTn>
                              </p:par>
                              <p:par>
                                <p:cTn id="217" presetID="31" presetClass="entr" presetSubtype="0" fill="hold" grpId="0" nodeType="withEffect">
                                  <p:stCondLst>
                                    <p:cond delay="0"/>
                                  </p:stCondLst>
                                  <p:childTnLst>
                                    <p:set>
                                      <p:cBhvr>
                                        <p:cTn id="218" dur="1" fill="hold">
                                          <p:stCondLst>
                                            <p:cond delay="0"/>
                                          </p:stCondLst>
                                        </p:cTn>
                                        <p:tgtEl>
                                          <p:spTgt spid="13484"/>
                                        </p:tgtEl>
                                        <p:attrNameLst>
                                          <p:attrName>style.visibility</p:attrName>
                                        </p:attrNameLst>
                                      </p:cBhvr>
                                      <p:to>
                                        <p:strVal val="visible"/>
                                      </p:to>
                                    </p:set>
                                    <p:anim calcmode="lin" valueType="num">
                                      <p:cBhvr>
                                        <p:cTn id="219" dur="1000" fill="hold"/>
                                        <p:tgtEl>
                                          <p:spTgt spid="13484"/>
                                        </p:tgtEl>
                                        <p:attrNameLst>
                                          <p:attrName>ppt_w</p:attrName>
                                        </p:attrNameLst>
                                      </p:cBhvr>
                                      <p:tavLst>
                                        <p:tav tm="0">
                                          <p:val>
                                            <p:fltVal val="0"/>
                                          </p:val>
                                        </p:tav>
                                        <p:tav tm="100000">
                                          <p:val>
                                            <p:strVal val="#ppt_w"/>
                                          </p:val>
                                        </p:tav>
                                      </p:tavLst>
                                    </p:anim>
                                    <p:anim calcmode="lin" valueType="num">
                                      <p:cBhvr>
                                        <p:cTn id="220" dur="1000" fill="hold"/>
                                        <p:tgtEl>
                                          <p:spTgt spid="13484"/>
                                        </p:tgtEl>
                                        <p:attrNameLst>
                                          <p:attrName>ppt_h</p:attrName>
                                        </p:attrNameLst>
                                      </p:cBhvr>
                                      <p:tavLst>
                                        <p:tav tm="0">
                                          <p:val>
                                            <p:fltVal val="0"/>
                                          </p:val>
                                        </p:tav>
                                        <p:tav tm="100000">
                                          <p:val>
                                            <p:strVal val="#ppt_h"/>
                                          </p:val>
                                        </p:tav>
                                      </p:tavLst>
                                    </p:anim>
                                    <p:anim calcmode="lin" valueType="num">
                                      <p:cBhvr>
                                        <p:cTn id="221" dur="1000" fill="hold"/>
                                        <p:tgtEl>
                                          <p:spTgt spid="13484"/>
                                        </p:tgtEl>
                                        <p:attrNameLst>
                                          <p:attrName>style.rotation</p:attrName>
                                        </p:attrNameLst>
                                      </p:cBhvr>
                                      <p:tavLst>
                                        <p:tav tm="0">
                                          <p:val>
                                            <p:fltVal val="90"/>
                                          </p:val>
                                        </p:tav>
                                        <p:tav tm="100000">
                                          <p:val>
                                            <p:fltVal val="0"/>
                                          </p:val>
                                        </p:tav>
                                      </p:tavLst>
                                    </p:anim>
                                    <p:animEffect transition="in" filter="fade">
                                      <p:cBhvr>
                                        <p:cTn id="222" dur="1000"/>
                                        <p:tgtEl>
                                          <p:spTgt spid="13484"/>
                                        </p:tgtEl>
                                      </p:cBhvr>
                                    </p:animEffect>
                                  </p:childTnLst>
                                </p:cTn>
                              </p:par>
                              <p:par>
                                <p:cTn id="223" presetID="31" presetClass="entr" presetSubtype="0" fill="hold" grpId="0" nodeType="withEffect">
                                  <p:stCondLst>
                                    <p:cond delay="0"/>
                                  </p:stCondLst>
                                  <p:childTnLst>
                                    <p:set>
                                      <p:cBhvr>
                                        <p:cTn id="224" dur="1" fill="hold">
                                          <p:stCondLst>
                                            <p:cond delay="0"/>
                                          </p:stCondLst>
                                        </p:cTn>
                                        <p:tgtEl>
                                          <p:spTgt spid="112"/>
                                        </p:tgtEl>
                                        <p:attrNameLst>
                                          <p:attrName>style.visibility</p:attrName>
                                        </p:attrNameLst>
                                      </p:cBhvr>
                                      <p:to>
                                        <p:strVal val="visible"/>
                                      </p:to>
                                    </p:set>
                                    <p:anim calcmode="lin" valueType="num">
                                      <p:cBhvr>
                                        <p:cTn id="225" dur="1000" fill="hold"/>
                                        <p:tgtEl>
                                          <p:spTgt spid="112"/>
                                        </p:tgtEl>
                                        <p:attrNameLst>
                                          <p:attrName>ppt_w</p:attrName>
                                        </p:attrNameLst>
                                      </p:cBhvr>
                                      <p:tavLst>
                                        <p:tav tm="0">
                                          <p:val>
                                            <p:fltVal val="0"/>
                                          </p:val>
                                        </p:tav>
                                        <p:tav tm="100000">
                                          <p:val>
                                            <p:strVal val="#ppt_w"/>
                                          </p:val>
                                        </p:tav>
                                      </p:tavLst>
                                    </p:anim>
                                    <p:anim calcmode="lin" valueType="num">
                                      <p:cBhvr>
                                        <p:cTn id="226" dur="1000" fill="hold"/>
                                        <p:tgtEl>
                                          <p:spTgt spid="112"/>
                                        </p:tgtEl>
                                        <p:attrNameLst>
                                          <p:attrName>ppt_h</p:attrName>
                                        </p:attrNameLst>
                                      </p:cBhvr>
                                      <p:tavLst>
                                        <p:tav tm="0">
                                          <p:val>
                                            <p:fltVal val="0"/>
                                          </p:val>
                                        </p:tav>
                                        <p:tav tm="100000">
                                          <p:val>
                                            <p:strVal val="#ppt_h"/>
                                          </p:val>
                                        </p:tav>
                                      </p:tavLst>
                                    </p:anim>
                                    <p:anim calcmode="lin" valueType="num">
                                      <p:cBhvr>
                                        <p:cTn id="227" dur="1000" fill="hold"/>
                                        <p:tgtEl>
                                          <p:spTgt spid="112"/>
                                        </p:tgtEl>
                                        <p:attrNameLst>
                                          <p:attrName>style.rotation</p:attrName>
                                        </p:attrNameLst>
                                      </p:cBhvr>
                                      <p:tavLst>
                                        <p:tav tm="0">
                                          <p:val>
                                            <p:fltVal val="90"/>
                                          </p:val>
                                        </p:tav>
                                        <p:tav tm="100000">
                                          <p:val>
                                            <p:fltVal val="0"/>
                                          </p:val>
                                        </p:tav>
                                      </p:tavLst>
                                    </p:anim>
                                    <p:animEffect transition="in" filter="fade">
                                      <p:cBhvr>
                                        <p:cTn id="228" dur="1000"/>
                                        <p:tgtEl>
                                          <p:spTgt spid="112"/>
                                        </p:tgtEl>
                                      </p:cBhvr>
                                    </p:animEffect>
                                  </p:childTnLst>
                                </p:cTn>
                              </p:par>
                              <p:par>
                                <p:cTn id="229" presetID="31" presetClass="entr" presetSubtype="0" fill="hold" grpId="0" nodeType="withEffect">
                                  <p:stCondLst>
                                    <p:cond delay="0"/>
                                  </p:stCondLst>
                                  <p:childTnLst>
                                    <p:set>
                                      <p:cBhvr>
                                        <p:cTn id="230" dur="1" fill="hold">
                                          <p:stCondLst>
                                            <p:cond delay="0"/>
                                          </p:stCondLst>
                                        </p:cTn>
                                        <p:tgtEl>
                                          <p:spTgt spid="114"/>
                                        </p:tgtEl>
                                        <p:attrNameLst>
                                          <p:attrName>style.visibility</p:attrName>
                                        </p:attrNameLst>
                                      </p:cBhvr>
                                      <p:to>
                                        <p:strVal val="visible"/>
                                      </p:to>
                                    </p:set>
                                    <p:anim calcmode="lin" valueType="num">
                                      <p:cBhvr>
                                        <p:cTn id="231" dur="1000" fill="hold"/>
                                        <p:tgtEl>
                                          <p:spTgt spid="114"/>
                                        </p:tgtEl>
                                        <p:attrNameLst>
                                          <p:attrName>ppt_w</p:attrName>
                                        </p:attrNameLst>
                                      </p:cBhvr>
                                      <p:tavLst>
                                        <p:tav tm="0">
                                          <p:val>
                                            <p:fltVal val="0"/>
                                          </p:val>
                                        </p:tav>
                                        <p:tav tm="100000">
                                          <p:val>
                                            <p:strVal val="#ppt_w"/>
                                          </p:val>
                                        </p:tav>
                                      </p:tavLst>
                                    </p:anim>
                                    <p:anim calcmode="lin" valueType="num">
                                      <p:cBhvr>
                                        <p:cTn id="232" dur="1000" fill="hold"/>
                                        <p:tgtEl>
                                          <p:spTgt spid="114"/>
                                        </p:tgtEl>
                                        <p:attrNameLst>
                                          <p:attrName>ppt_h</p:attrName>
                                        </p:attrNameLst>
                                      </p:cBhvr>
                                      <p:tavLst>
                                        <p:tav tm="0">
                                          <p:val>
                                            <p:fltVal val="0"/>
                                          </p:val>
                                        </p:tav>
                                        <p:tav tm="100000">
                                          <p:val>
                                            <p:strVal val="#ppt_h"/>
                                          </p:val>
                                        </p:tav>
                                      </p:tavLst>
                                    </p:anim>
                                    <p:anim calcmode="lin" valueType="num">
                                      <p:cBhvr>
                                        <p:cTn id="233" dur="1000" fill="hold"/>
                                        <p:tgtEl>
                                          <p:spTgt spid="114"/>
                                        </p:tgtEl>
                                        <p:attrNameLst>
                                          <p:attrName>style.rotation</p:attrName>
                                        </p:attrNameLst>
                                      </p:cBhvr>
                                      <p:tavLst>
                                        <p:tav tm="0">
                                          <p:val>
                                            <p:fltVal val="90"/>
                                          </p:val>
                                        </p:tav>
                                        <p:tav tm="100000">
                                          <p:val>
                                            <p:fltVal val="0"/>
                                          </p:val>
                                        </p:tav>
                                      </p:tavLst>
                                    </p:anim>
                                    <p:animEffect transition="in" filter="fade">
                                      <p:cBhvr>
                                        <p:cTn id="234" dur="1000"/>
                                        <p:tgtEl>
                                          <p:spTgt spid="114"/>
                                        </p:tgtEl>
                                      </p:cBhvr>
                                    </p:animEffect>
                                  </p:childTnLst>
                                </p:cTn>
                              </p:par>
                              <p:par>
                                <p:cTn id="235" presetID="31" presetClass="entr" presetSubtype="0" fill="hold" grpId="0" nodeType="withEffect">
                                  <p:stCondLst>
                                    <p:cond delay="0"/>
                                  </p:stCondLst>
                                  <p:childTnLst>
                                    <p:set>
                                      <p:cBhvr>
                                        <p:cTn id="236" dur="1" fill="hold">
                                          <p:stCondLst>
                                            <p:cond delay="0"/>
                                          </p:stCondLst>
                                        </p:cTn>
                                        <p:tgtEl>
                                          <p:spTgt spid="116"/>
                                        </p:tgtEl>
                                        <p:attrNameLst>
                                          <p:attrName>style.visibility</p:attrName>
                                        </p:attrNameLst>
                                      </p:cBhvr>
                                      <p:to>
                                        <p:strVal val="visible"/>
                                      </p:to>
                                    </p:set>
                                    <p:anim calcmode="lin" valueType="num">
                                      <p:cBhvr>
                                        <p:cTn id="237" dur="1000" fill="hold"/>
                                        <p:tgtEl>
                                          <p:spTgt spid="116"/>
                                        </p:tgtEl>
                                        <p:attrNameLst>
                                          <p:attrName>ppt_w</p:attrName>
                                        </p:attrNameLst>
                                      </p:cBhvr>
                                      <p:tavLst>
                                        <p:tav tm="0">
                                          <p:val>
                                            <p:fltVal val="0"/>
                                          </p:val>
                                        </p:tav>
                                        <p:tav tm="100000">
                                          <p:val>
                                            <p:strVal val="#ppt_w"/>
                                          </p:val>
                                        </p:tav>
                                      </p:tavLst>
                                    </p:anim>
                                    <p:anim calcmode="lin" valueType="num">
                                      <p:cBhvr>
                                        <p:cTn id="238" dur="1000" fill="hold"/>
                                        <p:tgtEl>
                                          <p:spTgt spid="116"/>
                                        </p:tgtEl>
                                        <p:attrNameLst>
                                          <p:attrName>ppt_h</p:attrName>
                                        </p:attrNameLst>
                                      </p:cBhvr>
                                      <p:tavLst>
                                        <p:tav tm="0">
                                          <p:val>
                                            <p:fltVal val="0"/>
                                          </p:val>
                                        </p:tav>
                                        <p:tav tm="100000">
                                          <p:val>
                                            <p:strVal val="#ppt_h"/>
                                          </p:val>
                                        </p:tav>
                                      </p:tavLst>
                                    </p:anim>
                                    <p:anim calcmode="lin" valueType="num">
                                      <p:cBhvr>
                                        <p:cTn id="239" dur="1000" fill="hold"/>
                                        <p:tgtEl>
                                          <p:spTgt spid="116"/>
                                        </p:tgtEl>
                                        <p:attrNameLst>
                                          <p:attrName>style.rotation</p:attrName>
                                        </p:attrNameLst>
                                      </p:cBhvr>
                                      <p:tavLst>
                                        <p:tav tm="0">
                                          <p:val>
                                            <p:fltVal val="90"/>
                                          </p:val>
                                        </p:tav>
                                        <p:tav tm="100000">
                                          <p:val>
                                            <p:fltVal val="0"/>
                                          </p:val>
                                        </p:tav>
                                      </p:tavLst>
                                    </p:anim>
                                    <p:animEffect transition="in" filter="fade">
                                      <p:cBhvr>
                                        <p:cTn id="240" dur="1000"/>
                                        <p:tgtEl>
                                          <p:spTgt spid="116"/>
                                        </p:tgtEl>
                                      </p:cBhvr>
                                    </p:animEffect>
                                  </p:childTnLst>
                                </p:cTn>
                              </p:par>
                              <p:par>
                                <p:cTn id="241" presetID="31" presetClass="entr" presetSubtype="0" fill="hold" grpId="0" nodeType="withEffect">
                                  <p:stCondLst>
                                    <p:cond delay="0"/>
                                  </p:stCondLst>
                                  <p:childTnLst>
                                    <p:set>
                                      <p:cBhvr>
                                        <p:cTn id="242" dur="1" fill="hold">
                                          <p:stCondLst>
                                            <p:cond delay="0"/>
                                          </p:stCondLst>
                                        </p:cTn>
                                        <p:tgtEl>
                                          <p:spTgt spid="121"/>
                                        </p:tgtEl>
                                        <p:attrNameLst>
                                          <p:attrName>style.visibility</p:attrName>
                                        </p:attrNameLst>
                                      </p:cBhvr>
                                      <p:to>
                                        <p:strVal val="visible"/>
                                      </p:to>
                                    </p:set>
                                    <p:anim calcmode="lin" valueType="num">
                                      <p:cBhvr>
                                        <p:cTn id="243" dur="1000" fill="hold"/>
                                        <p:tgtEl>
                                          <p:spTgt spid="121"/>
                                        </p:tgtEl>
                                        <p:attrNameLst>
                                          <p:attrName>ppt_w</p:attrName>
                                        </p:attrNameLst>
                                      </p:cBhvr>
                                      <p:tavLst>
                                        <p:tav tm="0">
                                          <p:val>
                                            <p:fltVal val="0"/>
                                          </p:val>
                                        </p:tav>
                                        <p:tav tm="100000">
                                          <p:val>
                                            <p:strVal val="#ppt_w"/>
                                          </p:val>
                                        </p:tav>
                                      </p:tavLst>
                                    </p:anim>
                                    <p:anim calcmode="lin" valueType="num">
                                      <p:cBhvr>
                                        <p:cTn id="244" dur="1000" fill="hold"/>
                                        <p:tgtEl>
                                          <p:spTgt spid="121"/>
                                        </p:tgtEl>
                                        <p:attrNameLst>
                                          <p:attrName>ppt_h</p:attrName>
                                        </p:attrNameLst>
                                      </p:cBhvr>
                                      <p:tavLst>
                                        <p:tav tm="0">
                                          <p:val>
                                            <p:fltVal val="0"/>
                                          </p:val>
                                        </p:tav>
                                        <p:tav tm="100000">
                                          <p:val>
                                            <p:strVal val="#ppt_h"/>
                                          </p:val>
                                        </p:tav>
                                      </p:tavLst>
                                    </p:anim>
                                    <p:anim calcmode="lin" valueType="num">
                                      <p:cBhvr>
                                        <p:cTn id="245" dur="1000" fill="hold"/>
                                        <p:tgtEl>
                                          <p:spTgt spid="121"/>
                                        </p:tgtEl>
                                        <p:attrNameLst>
                                          <p:attrName>style.rotation</p:attrName>
                                        </p:attrNameLst>
                                      </p:cBhvr>
                                      <p:tavLst>
                                        <p:tav tm="0">
                                          <p:val>
                                            <p:fltVal val="90"/>
                                          </p:val>
                                        </p:tav>
                                        <p:tav tm="100000">
                                          <p:val>
                                            <p:fltVal val="0"/>
                                          </p:val>
                                        </p:tav>
                                      </p:tavLst>
                                    </p:anim>
                                    <p:animEffect transition="in" filter="fade">
                                      <p:cBhvr>
                                        <p:cTn id="246" dur="1000"/>
                                        <p:tgtEl>
                                          <p:spTgt spid="121"/>
                                        </p:tgtEl>
                                      </p:cBhvr>
                                    </p:animEffect>
                                  </p:childTnLst>
                                </p:cTn>
                              </p:par>
                              <p:par>
                                <p:cTn id="247" presetID="31" presetClass="entr" presetSubtype="0" fill="hold" grpId="0" nodeType="withEffect">
                                  <p:stCondLst>
                                    <p:cond delay="0"/>
                                  </p:stCondLst>
                                  <p:childTnLst>
                                    <p:set>
                                      <p:cBhvr>
                                        <p:cTn id="248" dur="1" fill="hold">
                                          <p:stCondLst>
                                            <p:cond delay="0"/>
                                          </p:stCondLst>
                                        </p:cTn>
                                        <p:tgtEl>
                                          <p:spTgt spid="122"/>
                                        </p:tgtEl>
                                        <p:attrNameLst>
                                          <p:attrName>style.visibility</p:attrName>
                                        </p:attrNameLst>
                                      </p:cBhvr>
                                      <p:to>
                                        <p:strVal val="visible"/>
                                      </p:to>
                                    </p:set>
                                    <p:anim calcmode="lin" valueType="num">
                                      <p:cBhvr>
                                        <p:cTn id="249" dur="1000" fill="hold"/>
                                        <p:tgtEl>
                                          <p:spTgt spid="122"/>
                                        </p:tgtEl>
                                        <p:attrNameLst>
                                          <p:attrName>ppt_w</p:attrName>
                                        </p:attrNameLst>
                                      </p:cBhvr>
                                      <p:tavLst>
                                        <p:tav tm="0">
                                          <p:val>
                                            <p:fltVal val="0"/>
                                          </p:val>
                                        </p:tav>
                                        <p:tav tm="100000">
                                          <p:val>
                                            <p:strVal val="#ppt_w"/>
                                          </p:val>
                                        </p:tav>
                                      </p:tavLst>
                                    </p:anim>
                                    <p:anim calcmode="lin" valueType="num">
                                      <p:cBhvr>
                                        <p:cTn id="250" dur="1000" fill="hold"/>
                                        <p:tgtEl>
                                          <p:spTgt spid="122"/>
                                        </p:tgtEl>
                                        <p:attrNameLst>
                                          <p:attrName>ppt_h</p:attrName>
                                        </p:attrNameLst>
                                      </p:cBhvr>
                                      <p:tavLst>
                                        <p:tav tm="0">
                                          <p:val>
                                            <p:fltVal val="0"/>
                                          </p:val>
                                        </p:tav>
                                        <p:tav tm="100000">
                                          <p:val>
                                            <p:strVal val="#ppt_h"/>
                                          </p:val>
                                        </p:tav>
                                      </p:tavLst>
                                    </p:anim>
                                    <p:anim calcmode="lin" valueType="num">
                                      <p:cBhvr>
                                        <p:cTn id="251" dur="1000" fill="hold"/>
                                        <p:tgtEl>
                                          <p:spTgt spid="122"/>
                                        </p:tgtEl>
                                        <p:attrNameLst>
                                          <p:attrName>style.rotation</p:attrName>
                                        </p:attrNameLst>
                                      </p:cBhvr>
                                      <p:tavLst>
                                        <p:tav tm="0">
                                          <p:val>
                                            <p:fltVal val="90"/>
                                          </p:val>
                                        </p:tav>
                                        <p:tav tm="100000">
                                          <p:val>
                                            <p:fltVal val="0"/>
                                          </p:val>
                                        </p:tav>
                                      </p:tavLst>
                                    </p:anim>
                                    <p:animEffect transition="in" filter="fade">
                                      <p:cBhvr>
                                        <p:cTn id="252" dur="1000"/>
                                        <p:tgtEl>
                                          <p:spTgt spid="122"/>
                                        </p:tgtEl>
                                      </p:cBhvr>
                                    </p:animEffect>
                                  </p:childTnLst>
                                </p:cTn>
                              </p:par>
                              <p:par>
                                <p:cTn id="253" presetID="31" presetClass="entr" presetSubtype="0" fill="hold" grpId="0" nodeType="withEffect">
                                  <p:stCondLst>
                                    <p:cond delay="0"/>
                                  </p:stCondLst>
                                  <p:childTnLst>
                                    <p:set>
                                      <p:cBhvr>
                                        <p:cTn id="254" dur="1" fill="hold">
                                          <p:stCondLst>
                                            <p:cond delay="0"/>
                                          </p:stCondLst>
                                        </p:cTn>
                                        <p:tgtEl>
                                          <p:spTgt spid="131"/>
                                        </p:tgtEl>
                                        <p:attrNameLst>
                                          <p:attrName>style.visibility</p:attrName>
                                        </p:attrNameLst>
                                      </p:cBhvr>
                                      <p:to>
                                        <p:strVal val="visible"/>
                                      </p:to>
                                    </p:set>
                                    <p:anim calcmode="lin" valueType="num">
                                      <p:cBhvr>
                                        <p:cTn id="255" dur="1000" fill="hold"/>
                                        <p:tgtEl>
                                          <p:spTgt spid="131"/>
                                        </p:tgtEl>
                                        <p:attrNameLst>
                                          <p:attrName>ppt_w</p:attrName>
                                        </p:attrNameLst>
                                      </p:cBhvr>
                                      <p:tavLst>
                                        <p:tav tm="0">
                                          <p:val>
                                            <p:fltVal val="0"/>
                                          </p:val>
                                        </p:tav>
                                        <p:tav tm="100000">
                                          <p:val>
                                            <p:strVal val="#ppt_w"/>
                                          </p:val>
                                        </p:tav>
                                      </p:tavLst>
                                    </p:anim>
                                    <p:anim calcmode="lin" valueType="num">
                                      <p:cBhvr>
                                        <p:cTn id="256" dur="1000" fill="hold"/>
                                        <p:tgtEl>
                                          <p:spTgt spid="131"/>
                                        </p:tgtEl>
                                        <p:attrNameLst>
                                          <p:attrName>ppt_h</p:attrName>
                                        </p:attrNameLst>
                                      </p:cBhvr>
                                      <p:tavLst>
                                        <p:tav tm="0">
                                          <p:val>
                                            <p:fltVal val="0"/>
                                          </p:val>
                                        </p:tav>
                                        <p:tav tm="100000">
                                          <p:val>
                                            <p:strVal val="#ppt_h"/>
                                          </p:val>
                                        </p:tav>
                                      </p:tavLst>
                                    </p:anim>
                                    <p:anim calcmode="lin" valueType="num">
                                      <p:cBhvr>
                                        <p:cTn id="257" dur="1000" fill="hold"/>
                                        <p:tgtEl>
                                          <p:spTgt spid="131"/>
                                        </p:tgtEl>
                                        <p:attrNameLst>
                                          <p:attrName>style.rotation</p:attrName>
                                        </p:attrNameLst>
                                      </p:cBhvr>
                                      <p:tavLst>
                                        <p:tav tm="0">
                                          <p:val>
                                            <p:fltVal val="90"/>
                                          </p:val>
                                        </p:tav>
                                        <p:tav tm="100000">
                                          <p:val>
                                            <p:fltVal val="0"/>
                                          </p:val>
                                        </p:tav>
                                      </p:tavLst>
                                    </p:anim>
                                    <p:animEffect transition="in" filter="fade">
                                      <p:cBhvr>
                                        <p:cTn id="258" dur="1000"/>
                                        <p:tgtEl>
                                          <p:spTgt spid="131"/>
                                        </p:tgtEl>
                                      </p:cBhvr>
                                    </p:animEffect>
                                  </p:childTnLst>
                                </p:cTn>
                              </p:par>
                              <p:par>
                                <p:cTn id="259" presetID="31" presetClass="entr" presetSubtype="0" fill="hold" grpId="0" nodeType="withEffect">
                                  <p:stCondLst>
                                    <p:cond delay="0"/>
                                  </p:stCondLst>
                                  <p:childTnLst>
                                    <p:set>
                                      <p:cBhvr>
                                        <p:cTn id="260" dur="1" fill="hold">
                                          <p:stCondLst>
                                            <p:cond delay="0"/>
                                          </p:stCondLst>
                                        </p:cTn>
                                        <p:tgtEl>
                                          <p:spTgt spid="132"/>
                                        </p:tgtEl>
                                        <p:attrNameLst>
                                          <p:attrName>style.visibility</p:attrName>
                                        </p:attrNameLst>
                                      </p:cBhvr>
                                      <p:to>
                                        <p:strVal val="visible"/>
                                      </p:to>
                                    </p:set>
                                    <p:anim calcmode="lin" valueType="num">
                                      <p:cBhvr>
                                        <p:cTn id="261" dur="1000" fill="hold"/>
                                        <p:tgtEl>
                                          <p:spTgt spid="132"/>
                                        </p:tgtEl>
                                        <p:attrNameLst>
                                          <p:attrName>ppt_w</p:attrName>
                                        </p:attrNameLst>
                                      </p:cBhvr>
                                      <p:tavLst>
                                        <p:tav tm="0">
                                          <p:val>
                                            <p:fltVal val="0"/>
                                          </p:val>
                                        </p:tav>
                                        <p:tav tm="100000">
                                          <p:val>
                                            <p:strVal val="#ppt_w"/>
                                          </p:val>
                                        </p:tav>
                                      </p:tavLst>
                                    </p:anim>
                                    <p:anim calcmode="lin" valueType="num">
                                      <p:cBhvr>
                                        <p:cTn id="262" dur="1000" fill="hold"/>
                                        <p:tgtEl>
                                          <p:spTgt spid="132"/>
                                        </p:tgtEl>
                                        <p:attrNameLst>
                                          <p:attrName>ppt_h</p:attrName>
                                        </p:attrNameLst>
                                      </p:cBhvr>
                                      <p:tavLst>
                                        <p:tav tm="0">
                                          <p:val>
                                            <p:fltVal val="0"/>
                                          </p:val>
                                        </p:tav>
                                        <p:tav tm="100000">
                                          <p:val>
                                            <p:strVal val="#ppt_h"/>
                                          </p:val>
                                        </p:tav>
                                      </p:tavLst>
                                    </p:anim>
                                    <p:anim calcmode="lin" valueType="num">
                                      <p:cBhvr>
                                        <p:cTn id="263" dur="1000" fill="hold"/>
                                        <p:tgtEl>
                                          <p:spTgt spid="132"/>
                                        </p:tgtEl>
                                        <p:attrNameLst>
                                          <p:attrName>style.rotation</p:attrName>
                                        </p:attrNameLst>
                                      </p:cBhvr>
                                      <p:tavLst>
                                        <p:tav tm="0">
                                          <p:val>
                                            <p:fltVal val="90"/>
                                          </p:val>
                                        </p:tav>
                                        <p:tav tm="100000">
                                          <p:val>
                                            <p:fltVal val="0"/>
                                          </p:val>
                                        </p:tav>
                                      </p:tavLst>
                                    </p:anim>
                                    <p:animEffect transition="in" filter="fade">
                                      <p:cBhvr>
                                        <p:cTn id="264" dur="1000"/>
                                        <p:tgtEl>
                                          <p:spTgt spid="132"/>
                                        </p:tgtEl>
                                      </p:cBhvr>
                                    </p:animEffect>
                                  </p:childTnLst>
                                </p:cTn>
                              </p:par>
                              <p:par>
                                <p:cTn id="265" presetID="31" presetClass="entr" presetSubtype="0" fill="hold" grpId="0" nodeType="withEffect">
                                  <p:stCondLst>
                                    <p:cond delay="0"/>
                                  </p:stCondLst>
                                  <p:childTnLst>
                                    <p:set>
                                      <p:cBhvr>
                                        <p:cTn id="266" dur="1" fill="hold">
                                          <p:stCondLst>
                                            <p:cond delay="0"/>
                                          </p:stCondLst>
                                        </p:cTn>
                                        <p:tgtEl>
                                          <p:spTgt spid="135"/>
                                        </p:tgtEl>
                                        <p:attrNameLst>
                                          <p:attrName>style.visibility</p:attrName>
                                        </p:attrNameLst>
                                      </p:cBhvr>
                                      <p:to>
                                        <p:strVal val="visible"/>
                                      </p:to>
                                    </p:set>
                                    <p:anim calcmode="lin" valueType="num">
                                      <p:cBhvr>
                                        <p:cTn id="267" dur="1000" fill="hold"/>
                                        <p:tgtEl>
                                          <p:spTgt spid="135"/>
                                        </p:tgtEl>
                                        <p:attrNameLst>
                                          <p:attrName>ppt_w</p:attrName>
                                        </p:attrNameLst>
                                      </p:cBhvr>
                                      <p:tavLst>
                                        <p:tav tm="0">
                                          <p:val>
                                            <p:fltVal val="0"/>
                                          </p:val>
                                        </p:tav>
                                        <p:tav tm="100000">
                                          <p:val>
                                            <p:strVal val="#ppt_w"/>
                                          </p:val>
                                        </p:tav>
                                      </p:tavLst>
                                    </p:anim>
                                    <p:anim calcmode="lin" valueType="num">
                                      <p:cBhvr>
                                        <p:cTn id="268" dur="1000" fill="hold"/>
                                        <p:tgtEl>
                                          <p:spTgt spid="135"/>
                                        </p:tgtEl>
                                        <p:attrNameLst>
                                          <p:attrName>ppt_h</p:attrName>
                                        </p:attrNameLst>
                                      </p:cBhvr>
                                      <p:tavLst>
                                        <p:tav tm="0">
                                          <p:val>
                                            <p:fltVal val="0"/>
                                          </p:val>
                                        </p:tav>
                                        <p:tav tm="100000">
                                          <p:val>
                                            <p:strVal val="#ppt_h"/>
                                          </p:val>
                                        </p:tav>
                                      </p:tavLst>
                                    </p:anim>
                                    <p:anim calcmode="lin" valueType="num">
                                      <p:cBhvr>
                                        <p:cTn id="269" dur="1000" fill="hold"/>
                                        <p:tgtEl>
                                          <p:spTgt spid="135"/>
                                        </p:tgtEl>
                                        <p:attrNameLst>
                                          <p:attrName>style.rotation</p:attrName>
                                        </p:attrNameLst>
                                      </p:cBhvr>
                                      <p:tavLst>
                                        <p:tav tm="0">
                                          <p:val>
                                            <p:fltVal val="90"/>
                                          </p:val>
                                        </p:tav>
                                        <p:tav tm="100000">
                                          <p:val>
                                            <p:fltVal val="0"/>
                                          </p:val>
                                        </p:tav>
                                      </p:tavLst>
                                    </p:anim>
                                    <p:animEffect transition="in" filter="fade">
                                      <p:cBhvr>
                                        <p:cTn id="270" dur="1000"/>
                                        <p:tgtEl>
                                          <p:spTgt spid="135"/>
                                        </p:tgtEl>
                                      </p:cBhvr>
                                    </p:animEffect>
                                  </p:childTnLst>
                                </p:cTn>
                              </p:par>
                              <p:par>
                                <p:cTn id="271" presetID="31" presetClass="entr" presetSubtype="0" fill="hold" grpId="0" nodeType="withEffect">
                                  <p:stCondLst>
                                    <p:cond delay="0"/>
                                  </p:stCondLst>
                                  <p:childTnLst>
                                    <p:set>
                                      <p:cBhvr>
                                        <p:cTn id="272" dur="1" fill="hold">
                                          <p:stCondLst>
                                            <p:cond delay="0"/>
                                          </p:stCondLst>
                                        </p:cTn>
                                        <p:tgtEl>
                                          <p:spTgt spid="140"/>
                                        </p:tgtEl>
                                        <p:attrNameLst>
                                          <p:attrName>style.visibility</p:attrName>
                                        </p:attrNameLst>
                                      </p:cBhvr>
                                      <p:to>
                                        <p:strVal val="visible"/>
                                      </p:to>
                                    </p:set>
                                    <p:anim calcmode="lin" valueType="num">
                                      <p:cBhvr>
                                        <p:cTn id="273" dur="1000" fill="hold"/>
                                        <p:tgtEl>
                                          <p:spTgt spid="140"/>
                                        </p:tgtEl>
                                        <p:attrNameLst>
                                          <p:attrName>ppt_w</p:attrName>
                                        </p:attrNameLst>
                                      </p:cBhvr>
                                      <p:tavLst>
                                        <p:tav tm="0">
                                          <p:val>
                                            <p:fltVal val="0"/>
                                          </p:val>
                                        </p:tav>
                                        <p:tav tm="100000">
                                          <p:val>
                                            <p:strVal val="#ppt_w"/>
                                          </p:val>
                                        </p:tav>
                                      </p:tavLst>
                                    </p:anim>
                                    <p:anim calcmode="lin" valueType="num">
                                      <p:cBhvr>
                                        <p:cTn id="274" dur="1000" fill="hold"/>
                                        <p:tgtEl>
                                          <p:spTgt spid="140"/>
                                        </p:tgtEl>
                                        <p:attrNameLst>
                                          <p:attrName>ppt_h</p:attrName>
                                        </p:attrNameLst>
                                      </p:cBhvr>
                                      <p:tavLst>
                                        <p:tav tm="0">
                                          <p:val>
                                            <p:fltVal val="0"/>
                                          </p:val>
                                        </p:tav>
                                        <p:tav tm="100000">
                                          <p:val>
                                            <p:strVal val="#ppt_h"/>
                                          </p:val>
                                        </p:tav>
                                      </p:tavLst>
                                    </p:anim>
                                    <p:anim calcmode="lin" valueType="num">
                                      <p:cBhvr>
                                        <p:cTn id="275" dur="1000" fill="hold"/>
                                        <p:tgtEl>
                                          <p:spTgt spid="140"/>
                                        </p:tgtEl>
                                        <p:attrNameLst>
                                          <p:attrName>style.rotation</p:attrName>
                                        </p:attrNameLst>
                                      </p:cBhvr>
                                      <p:tavLst>
                                        <p:tav tm="0">
                                          <p:val>
                                            <p:fltVal val="90"/>
                                          </p:val>
                                        </p:tav>
                                        <p:tav tm="100000">
                                          <p:val>
                                            <p:fltVal val="0"/>
                                          </p:val>
                                        </p:tav>
                                      </p:tavLst>
                                    </p:anim>
                                    <p:animEffect transition="in" filter="fade">
                                      <p:cBhvr>
                                        <p:cTn id="276" dur="1000"/>
                                        <p:tgtEl>
                                          <p:spTgt spid="140"/>
                                        </p:tgtEl>
                                      </p:cBhvr>
                                    </p:animEffect>
                                  </p:childTnLst>
                                </p:cTn>
                              </p:par>
                              <p:par>
                                <p:cTn id="277" presetID="31" presetClass="entr" presetSubtype="0" fill="hold" nodeType="withEffect">
                                  <p:stCondLst>
                                    <p:cond delay="0"/>
                                  </p:stCondLst>
                                  <p:childTnLst>
                                    <p:set>
                                      <p:cBhvr>
                                        <p:cTn id="278" dur="1" fill="hold">
                                          <p:stCondLst>
                                            <p:cond delay="0"/>
                                          </p:stCondLst>
                                        </p:cTn>
                                        <p:tgtEl>
                                          <p:spTgt spid="5"/>
                                        </p:tgtEl>
                                        <p:attrNameLst>
                                          <p:attrName>style.visibility</p:attrName>
                                        </p:attrNameLst>
                                      </p:cBhvr>
                                      <p:to>
                                        <p:strVal val="visible"/>
                                      </p:to>
                                    </p:set>
                                    <p:anim calcmode="lin" valueType="num">
                                      <p:cBhvr>
                                        <p:cTn id="279" dur="1000" fill="hold"/>
                                        <p:tgtEl>
                                          <p:spTgt spid="5"/>
                                        </p:tgtEl>
                                        <p:attrNameLst>
                                          <p:attrName>ppt_w</p:attrName>
                                        </p:attrNameLst>
                                      </p:cBhvr>
                                      <p:tavLst>
                                        <p:tav tm="0">
                                          <p:val>
                                            <p:fltVal val="0"/>
                                          </p:val>
                                        </p:tav>
                                        <p:tav tm="100000">
                                          <p:val>
                                            <p:strVal val="#ppt_w"/>
                                          </p:val>
                                        </p:tav>
                                      </p:tavLst>
                                    </p:anim>
                                    <p:anim calcmode="lin" valueType="num">
                                      <p:cBhvr>
                                        <p:cTn id="280" dur="1000" fill="hold"/>
                                        <p:tgtEl>
                                          <p:spTgt spid="5"/>
                                        </p:tgtEl>
                                        <p:attrNameLst>
                                          <p:attrName>ppt_h</p:attrName>
                                        </p:attrNameLst>
                                      </p:cBhvr>
                                      <p:tavLst>
                                        <p:tav tm="0">
                                          <p:val>
                                            <p:fltVal val="0"/>
                                          </p:val>
                                        </p:tav>
                                        <p:tav tm="100000">
                                          <p:val>
                                            <p:strVal val="#ppt_h"/>
                                          </p:val>
                                        </p:tav>
                                      </p:tavLst>
                                    </p:anim>
                                    <p:anim calcmode="lin" valueType="num">
                                      <p:cBhvr>
                                        <p:cTn id="281" dur="1000" fill="hold"/>
                                        <p:tgtEl>
                                          <p:spTgt spid="5"/>
                                        </p:tgtEl>
                                        <p:attrNameLst>
                                          <p:attrName>style.rotation</p:attrName>
                                        </p:attrNameLst>
                                      </p:cBhvr>
                                      <p:tavLst>
                                        <p:tav tm="0">
                                          <p:val>
                                            <p:fltVal val="90"/>
                                          </p:val>
                                        </p:tav>
                                        <p:tav tm="100000">
                                          <p:val>
                                            <p:fltVal val="0"/>
                                          </p:val>
                                        </p:tav>
                                      </p:tavLst>
                                    </p:anim>
                                    <p:animEffect transition="in" filter="fade">
                                      <p:cBhvr>
                                        <p:cTn id="282" dur="1000"/>
                                        <p:tgtEl>
                                          <p:spTgt spid="5"/>
                                        </p:tgtEl>
                                      </p:cBhvr>
                                    </p:animEffect>
                                  </p:childTnLst>
                                </p:cTn>
                              </p:par>
                              <p:par>
                                <p:cTn id="283" presetID="31" presetClass="entr" presetSubtype="0" fill="hold" grpId="0" nodeType="withEffect">
                                  <p:stCondLst>
                                    <p:cond delay="0"/>
                                  </p:stCondLst>
                                  <p:childTnLst>
                                    <p:set>
                                      <p:cBhvr>
                                        <p:cTn id="284" dur="1" fill="hold">
                                          <p:stCondLst>
                                            <p:cond delay="0"/>
                                          </p:stCondLst>
                                        </p:cTn>
                                        <p:tgtEl>
                                          <p:spTgt spid="143"/>
                                        </p:tgtEl>
                                        <p:attrNameLst>
                                          <p:attrName>style.visibility</p:attrName>
                                        </p:attrNameLst>
                                      </p:cBhvr>
                                      <p:to>
                                        <p:strVal val="visible"/>
                                      </p:to>
                                    </p:set>
                                    <p:anim calcmode="lin" valueType="num">
                                      <p:cBhvr>
                                        <p:cTn id="285" dur="1000" fill="hold"/>
                                        <p:tgtEl>
                                          <p:spTgt spid="143"/>
                                        </p:tgtEl>
                                        <p:attrNameLst>
                                          <p:attrName>ppt_w</p:attrName>
                                        </p:attrNameLst>
                                      </p:cBhvr>
                                      <p:tavLst>
                                        <p:tav tm="0">
                                          <p:val>
                                            <p:fltVal val="0"/>
                                          </p:val>
                                        </p:tav>
                                        <p:tav tm="100000">
                                          <p:val>
                                            <p:strVal val="#ppt_w"/>
                                          </p:val>
                                        </p:tav>
                                      </p:tavLst>
                                    </p:anim>
                                    <p:anim calcmode="lin" valueType="num">
                                      <p:cBhvr>
                                        <p:cTn id="286" dur="1000" fill="hold"/>
                                        <p:tgtEl>
                                          <p:spTgt spid="143"/>
                                        </p:tgtEl>
                                        <p:attrNameLst>
                                          <p:attrName>ppt_h</p:attrName>
                                        </p:attrNameLst>
                                      </p:cBhvr>
                                      <p:tavLst>
                                        <p:tav tm="0">
                                          <p:val>
                                            <p:fltVal val="0"/>
                                          </p:val>
                                        </p:tav>
                                        <p:tav tm="100000">
                                          <p:val>
                                            <p:strVal val="#ppt_h"/>
                                          </p:val>
                                        </p:tav>
                                      </p:tavLst>
                                    </p:anim>
                                    <p:anim calcmode="lin" valueType="num">
                                      <p:cBhvr>
                                        <p:cTn id="287" dur="1000" fill="hold"/>
                                        <p:tgtEl>
                                          <p:spTgt spid="143"/>
                                        </p:tgtEl>
                                        <p:attrNameLst>
                                          <p:attrName>style.rotation</p:attrName>
                                        </p:attrNameLst>
                                      </p:cBhvr>
                                      <p:tavLst>
                                        <p:tav tm="0">
                                          <p:val>
                                            <p:fltVal val="90"/>
                                          </p:val>
                                        </p:tav>
                                        <p:tav tm="100000">
                                          <p:val>
                                            <p:fltVal val="0"/>
                                          </p:val>
                                        </p:tav>
                                      </p:tavLst>
                                    </p:anim>
                                    <p:animEffect transition="in" filter="fade">
                                      <p:cBhvr>
                                        <p:cTn id="288" dur="1000"/>
                                        <p:tgtEl>
                                          <p:spTgt spid="143"/>
                                        </p:tgtEl>
                                      </p:cBhvr>
                                    </p:animEffect>
                                  </p:childTnLst>
                                </p:cTn>
                              </p:par>
                              <p:par>
                                <p:cTn id="289" presetID="31" presetClass="entr" presetSubtype="0" fill="hold" grpId="0" nodeType="withEffect">
                                  <p:stCondLst>
                                    <p:cond delay="0"/>
                                  </p:stCondLst>
                                  <p:childTnLst>
                                    <p:set>
                                      <p:cBhvr>
                                        <p:cTn id="290" dur="1" fill="hold">
                                          <p:stCondLst>
                                            <p:cond delay="0"/>
                                          </p:stCondLst>
                                        </p:cTn>
                                        <p:tgtEl>
                                          <p:spTgt spid="144"/>
                                        </p:tgtEl>
                                        <p:attrNameLst>
                                          <p:attrName>style.visibility</p:attrName>
                                        </p:attrNameLst>
                                      </p:cBhvr>
                                      <p:to>
                                        <p:strVal val="visible"/>
                                      </p:to>
                                    </p:set>
                                    <p:anim calcmode="lin" valueType="num">
                                      <p:cBhvr>
                                        <p:cTn id="291" dur="1000" fill="hold"/>
                                        <p:tgtEl>
                                          <p:spTgt spid="144"/>
                                        </p:tgtEl>
                                        <p:attrNameLst>
                                          <p:attrName>ppt_w</p:attrName>
                                        </p:attrNameLst>
                                      </p:cBhvr>
                                      <p:tavLst>
                                        <p:tav tm="0">
                                          <p:val>
                                            <p:fltVal val="0"/>
                                          </p:val>
                                        </p:tav>
                                        <p:tav tm="100000">
                                          <p:val>
                                            <p:strVal val="#ppt_w"/>
                                          </p:val>
                                        </p:tav>
                                      </p:tavLst>
                                    </p:anim>
                                    <p:anim calcmode="lin" valueType="num">
                                      <p:cBhvr>
                                        <p:cTn id="292" dur="1000" fill="hold"/>
                                        <p:tgtEl>
                                          <p:spTgt spid="144"/>
                                        </p:tgtEl>
                                        <p:attrNameLst>
                                          <p:attrName>ppt_h</p:attrName>
                                        </p:attrNameLst>
                                      </p:cBhvr>
                                      <p:tavLst>
                                        <p:tav tm="0">
                                          <p:val>
                                            <p:fltVal val="0"/>
                                          </p:val>
                                        </p:tav>
                                        <p:tav tm="100000">
                                          <p:val>
                                            <p:strVal val="#ppt_h"/>
                                          </p:val>
                                        </p:tav>
                                      </p:tavLst>
                                    </p:anim>
                                    <p:anim calcmode="lin" valueType="num">
                                      <p:cBhvr>
                                        <p:cTn id="293" dur="1000" fill="hold"/>
                                        <p:tgtEl>
                                          <p:spTgt spid="144"/>
                                        </p:tgtEl>
                                        <p:attrNameLst>
                                          <p:attrName>style.rotation</p:attrName>
                                        </p:attrNameLst>
                                      </p:cBhvr>
                                      <p:tavLst>
                                        <p:tav tm="0">
                                          <p:val>
                                            <p:fltVal val="90"/>
                                          </p:val>
                                        </p:tav>
                                        <p:tav tm="100000">
                                          <p:val>
                                            <p:fltVal val="0"/>
                                          </p:val>
                                        </p:tav>
                                      </p:tavLst>
                                    </p:anim>
                                    <p:animEffect transition="in" filter="fade">
                                      <p:cBhvr>
                                        <p:cTn id="294" dur="1000"/>
                                        <p:tgtEl>
                                          <p:spTgt spid="144"/>
                                        </p:tgtEl>
                                      </p:cBhvr>
                                    </p:animEffect>
                                  </p:childTnLst>
                                </p:cTn>
                              </p:par>
                              <p:par>
                                <p:cTn id="295" presetID="31" presetClass="entr" presetSubtype="0" fill="hold" nodeType="withEffect">
                                  <p:stCondLst>
                                    <p:cond delay="0"/>
                                  </p:stCondLst>
                                  <p:childTnLst>
                                    <p:set>
                                      <p:cBhvr>
                                        <p:cTn id="296" dur="1" fill="hold">
                                          <p:stCondLst>
                                            <p:cond delay="0"/>
                                          </p:stCondLst>
                                        </p:cTn>
                                        <p:tgtEl>
                                          <p:spTgt spid="146"/>
                                        </p:tgtEl>
                                        <p:attrNameLst>
                                          <p:attrName>style.visibility</p:attrName>
                                        </p:attrNameLst>
                                      </p:cBhvr>
                                      <p:to>
                                        <p:strVal val="visible"/>
                                      </p:to>
                                    </p:set>
                                    <p:anim calcmode="lin" valueType="num">
                                      <p:cBhvr>
                                        <p:cTn id="297" dur="1000" fill="hold"/>
                                        <p:tgtEl>
                                          <p:spTgt spid="146"/>
                                        </p:tgtEl>
                                        <p:attrNameLst>
                                          <p:attrName>ppt_w</p:attrName>
                                        </p:attrNameLst>
                                      </p:cBhvr>
                                      <p:tavLst>
                                        <p:tav tm="0">
                                          <p:val>
                                            <p:fltVal val="0"/>
                                          </p:val>
                                        </p:tav>
                                        <p:tav tm="100000">
                                          <p:val>
                                            <p:strVal val="#ppt_w"/>
                                          </p:val>
                                        </p:tav>
                                      </p:tavLst>
                                    </p:anim>
                                    <p:anim calcmode="lin" valueType="num">
                                      <p:cBhvr>
                                        <p:cTn id="298" dur="1000" fill="hold"/>
                                        <p:tgtEl>
                                          <p:spTgt spid="146"/>
                                        </p:tgtEl>
                                        <p:attrNameLst>
                                          <p:attrName>ppt_h</p:attrName>
                                        </p:attrNameLst>
                                      </p:cBhvr>
                                      <p:tavLst>
                                        <p:tav tm="0">
                                          <p:val>
                                            <p:fltVal val="0"/>
                                          </p:val>
                                        </p:tav>
                                        <p:tav tm="100000">
                                          <p:val>
                                            <p:strVal val="#ppt_h"/>
                                          </p:val>
                                        </p:tav>
                                      </p:tavLst>
                                    </p:anim>
                                    <p:anim calcmode="lin" valueType="num">
                                      <p:cBhvr>
                                        <p:cTn id="299" dur="1000" fill="hold"/>
                                        <p:tgtEl>
                                          <p:spTgt spid="146"/>
                                        </p:tgtEl>
                                        <p:attrNameLst>
                                          <p:attrName>style.rotation</p:attrName>
                                        </p:attrNameLst>
                                      </p:cBhvr>
                                      <p:tavLst>
                                        <p:tav tm="0">
                                          <p:val>
                                            <p:fltVal val="90"/>
                                          </p:val>
                                        </p:tav>
                                        <p:tav tm="100000">
                                          <p:val>
                                            <p:fltVal val="0"/>
                                          </p:val>
                                        </p:tav>
                                      </p:tavLst>
                                    </p:anim>
                                    <p:animEffect transition="in" filter="fade">
                                      <p:cBhvr>
                                        <p:cTn id="300" dur="1000"/>
                                        <p:tgtEl>
                                          <p:spTgt spid="146"/>
                                        </p:tgtEl>
                                      </p:cBhvr>
                                    </p:animEffect>
                                  </p:childTnLst>
                                </p:cTn>
                              </p:par>
                              <p:par>
                                <p:cTn id="301" presetID="31" presetClass="entr" presetSubtype="0" fill="hold" nodeType="withEffect">
                                  <p:stCondLst>
                                    <p:cond delay="0"/>
                                  </p:stCondLst>
                                  <p:childTnLst>
                                    <p:set>
                                      <p:cBhvr>
                                        <p:cTn id="302" dur="1" fill="hold">
                                          <p:stCondLst>
                                            <p:cond delay="0"/>
                                          </p:stCondLst>
                                        </p:cTn>
                                        <p:tgtEl>
                                          <p:spTgt spid="147"/>
                                        </p:tgtEl>
                                        <p:attrNameLst>
                                          <p:attrName>style.visibility</p:attrName>
                                        </p:attrNameLst>
                                      </p:cBhvr>
                                      <p:to>
                                        <p:strVal val="visible"/>
                                      </p:to>
                                    </p:set>
                                    <p:anim calcmode="lin" valueType="num">
                                      <p:cBhvr>
                                        <p:cTn id="303" dur="1000" fill="hold"/>
                                        <p:tgtEl>
                                          <p:spTgt spid="147"/>
                                        </p:tgtEl>
                                        <p:attrNameLst>
                                          <p:attrName>ppt_w</p:attrName>
                                        </p:attrNameLst>
                                      </p:cBhvr>
                                      <p:tavLst>
                                        <p:tav tm="0">
                                          <p:val>
                                            <p:fltVal val="0"/>
                                          </p:val>
                                        </p:tav>
                                        <p:tav tm="100000">
                                          <p:val>
                                            <p:strVal val="#ppt_w"/>
                                          </p:val>
                                        </p:tav>
                                      </p:tavLst>
                                    </p:anim>
                                    <p:anim calcmode="lin" valueType="num">
                                      <p:cBhvr>
                                        <p:cTn id="304" dur="1000" fill="hold"/>
                                        <p:tgtEl>
                                          <p:spTgt spid="147"/>
                                        </p:tgtEl>
                                        <p:attrNameLst>
                                          <p:attrName>ppt_h</p:attrName>
                                        </p:attrNameLst>
                                      </p:cBhvr>
                                      <p:tavLst>
                                        <p:tav tm="0">
                                          <p:val>
                                            <p:fltVal val="0"/>
                                          </p:val>
                                        </p:tav>
                                        <p:tav tm="100000">
                                          <p:val>
                                            <p:strVal val="#ppt_h"/>
                                          </p:val>
                                        </p:tav>
                                      </p:tavLst>
                                    </p:anim>
                                    <p:anim calcmode="lin" valueType="num">
                                      <p:cBhvr>
                                        <p:cTn id="305" dur="1000" fill="hold"/>
                                        <p:tgtEl>
                                          <p:spTgt spid="147"/>
                                        </p:tgtEl>
                                        <p:attrNameLst>
                                          <p:attrName>style.rotation</p:attrName>
                                        </p:attrNameLst>
                                      </p:cBhvr>
                                      <p:tavLst>
                                        <p:tav tm="0">
                                          <p:val>
                                            <p:fltVal val="90"/>
                                          </p:val>
                                        </p:tav>
                                        <p:tav tm="100000">
                                          <p:val>
                                            <p:fltVal val="0"/>
                                          </p:val>
                                        </p:tav>
                                      </p:tavLst>
                                    </p:anim>
                                    <p:animEffect transition="in" filter="fade">
                                      <p:cBhvr>
                                        <p:cTn id="306" dur="1000"/>
                                        <p:tgtEl>
                                          <p:spTgt spid="147"/>
                                        </p:tgtEl>
                                      </p:cBhvr>
                                    </p:animEffect>
                                  </p:childTnLst>
                                </p:cTn>
                              </p:par>
                              <p:par>
                                <p:cTn id="307" presetID="31" presetClass="entr" presetSubtype="0" fill="hold" nodeType="withEffect">
                                  <p:stCondLst>
                                    <p:cond delay="0"/>
                                  </p:stCondLst>
                                  <p:childTnLst>
                                    <p:set>
                                      <p:cBhvr>
                                        <p:cTn id="308" dur="1" fill="hold">
                                          <p:stCondLst>
                                            <p:cond delay="0"/>
                                          </p:stCondLst>
                                        </p:cTn>
                                        <p:tgtEl>
                                          <p:spTgt spid="148"/>
                                        </p:tgtEl>
                                        <p:attrNameLst>
                                          <p:attrName>style.visibility</p:attrName>
                                        </p:attrNameLst>
                                      </p:cBhvr>
                                      <p:to>
                                        <p:strVal val="visible"/>
                                      </p:to>
                                    </p:set>
                                    <p:anim calcmode="lin" valueType="num">
                                      <p:cBhvr>
                                        <p:cTn id="309" dur="1000" fill="hold"/>
                                        <p:tgtEl>
                                          <p:spTgt spid="148"/>
                                        </p:tgtEl>
                                        <p:attrNameLst>
                                          <p:attrName>ppt_w</p:attrName>
                                        </p:attrNameLst>
                                      </p:cBhvr>
                                      <p:tavLst>
                                        <p:tav tm="0">
                                          <p:val>
                                            <p:fltVal val="0"/>
                                          </p:val>
                                        </p:tav>
                                        <p:tav tm="100000">
                                          <p:val>
                                            <p:strVal val="#ppt_w"/>
                                          </p:val>
                                        </p:tav>
                                      </p:tavLst>
                                    </p:anim>
                                    <p:anim calcmode="lin" valueType="num">
                                      <p:cBhvr>
                                        <p:cTn id="310" dur="1000" fill="hold"/>
                                        <p:tgtEl>
                                          <p:spTgt spid="148"/>
                                        </p:tgtEl>
                                        <p:attrNameLst>
                                          <p:attrName>ppt_h</p:attrName>
                                        </p:attrNameLst>
                                      </p:cBhvr>
                                      <p:tavLst>
                                        <p:tav tm="0">
                                          <p:val>
                                            <p:fltVal val="0"/>
                                          </p:val>
                                        </p:tav>
                                        <p:tav tm="100000">
                                          <p:val>
                                            <p:strVal val="#ppt_h"/>
                                          </p:val>
                                        </p:tav>
                                      </p:tavLst>
                                    </p:anim>
                                    <p:anim calcmode="lin" valueType="num">
                                      <p:cBhvr>
                                        <p:cTn id="311" dur="1000" fill="hold"/>
                                        <p:tgtEl>
                                          <p:spTgt spid="148"/>
                                        </p:tgtEl>
                                        <p:attrNameLst>
                                          <p:attrName>style.rotation</p:attrName>
                                        </p:attrNameLst>
                                      </p:cBhvr>
                                      <p:tavLst>
                                        <p:tav tm="0">
                                          <p:val>
                                            <p:fltVal val="90"/>
                                          </p:val>
                                        </p:tav>
                                        <p:tav tm="100000">
                                          <p:val>
                                            <p:fltVal val="0"/>
                                          </p:val>
                                        </p:tav>
                                      </p:tavLst>
                                    </p:anim>
                                    <p:animEffect transition="in" filter="fade">
                                      <p:cBhvr>
                                        <p:cTn id="312" dur="1000"/>
                                        <p:tgtEl>
                                          <p:spTgt spid="148"/>
                                        </p:tgtEl>
                                      </p:cBhvr>
                                    </p:animEffect>
                                  </p:childTnLst>
                                </p:cTn>
                              </p:par>
                              <p:par>
                                <p:cTn id="313" presetID="31" presetClass="entr" presetSubtype="0" fill="hold" grpId="0" nodeType="withEffect">
                                  <p:stCondLst>
                                    <p:cond delay="0"/>
                                  </p:stCondLst>
                                  <p:childTnLst>
                                    <p:set>
                                      <p:cBhvr>
                                        <p:cTn id="314" dur="1" fill="hold">
                                          <p:stCondLst>
                                            <p:cond delay="0"/>
                                          </p:stCondLst>
                                        </p:cTn>
                                        <p:tgtEl>
                                          <p:spTgt spid="149"/>
                                        </p:tgtEl>
                                        <p:attrNameLst>
                                          <p:attrName>style.visibility</p:attrName>
                                        </p:attrNameLst>
                                      </p:cBhvr>
                                      <p:to>
                                        <p:strVal val="visible"/>
                                      </p:to>
                                    </p:set>
                                    <p:anim calcmode="lin" valueType="num">
                                      <p:cBhvr>
                                        <p:cTn id="315" dur="1000" fill="hold"/>
                                        <p:tgtEl>
                                          <p:spTgt spid="149"/>
                                        </p:tgtEl>
                                        <p:attrNameLst>
                                          <p:attrName>ppt_w</p:attrName>
                                        </p:attrNameLst>
                                      </p:cBhvr>
                                      <p:tavLst>
                                        <p:tav tm="0">
                                          <p:val>
                                            <p:fltVal val="0"/>
                                          </p:val>
                                        </p:tav>
                                        <p:tav tm="100000">
                                          <p:val>
                                            <p:strVal val="#ppt_w"/>
                                          </p:val>
                                        </p:tav>
                                      </p:tavLst>
                                    </p:anim>
                                    <p:anim calcmode="lin" valueType="num">
                                      <p:cBhvr>
                                        <p:cTn id="316" dur="1000" fill="hold"/>
                                        <p:tgtEl>
                                          <p:spTgt spid="149"/>
                                        </p:tgtEl>
                                        <p:attrNameLst>
                                          <p:attrName>ppt_h</p:attrName>
                                        </p:attrNameLst>
                                      </p:cBhvr>
                                      <p:tavLst>
                                        <p:tav tm="0">
                                          <p:val>
                                            <p:fltVal val="0"/>
                                          </p:val>
                                        </p:tav>
                                        <p:tav tm="100000">
                                          <p:val>
                                            <p:strVal val="#ppt_h"/>
                                          </p:val>
                                        </p:tav>
                                      </p:tavLst>
                                    </p:anim>
                                    <p:anim calcmode="lin" valueType="num">
                                      <p:cBhvr>
                                        <p:cTn id="317" dur="1000" fill="hold"/>
                                        <p:tgtEl>
                                          <p:spTgt spid="149"/>
                                        </p:tgtEl>
                                        <p:attrNameLst>
                                          <p:attrName>style.rotation</p:attrName>
                                        </p:attrNameLst>
                                      </p:cBhvr>
                                      <p:tavLst>
                                        <p:tav tm="0">
                                          <p:val>
                                            <p:fltVal val="90"/>
                                          </p:val>
                                        </p:tav>
                                        <p:tav tm="100000">
                                          <p:val>
                                            <p:fltVal val="0"/>
                                          </p:val>
                                        </p:tav>
                                      </p:tavLst>
                                    </p:anim>
                                    <p:animEffect transition="in" filter="fade">
                                      <p:cBhvr>
                                        <p:cTn id="318" dur="1000"/>
                                        <p:tgtEl>
                                          <p:spTgt spid="149"/>
                                        </p:tgtEl>
                                      </p:cBhvr>
                                    </p:animEffect>
                                  </p:childTnLst>
                                </p:cTn>
                              </p:par>
                              <p:par>
                                <p:cTn id="319" presetID="31" presetClass="entr" presetSubtype="0" fill="hold" grpId="0" nodeType="withEffect">
                                  <p:stCondLst>
                                    <p:cond delay="0"/>
                                  </p:stCondLst>
                                  <p:childTnLst>
                                    <p:set>
                                      <p:cBhvr>
                                        <p:cTn id="320" dur="1" fill="hold">
                                          <p:stCondLst>
                                            <p:cond delay="0"/>
                                          </p:stCondLst>
                                        </p:cTn>
                                        <p:tgtEl>
                                          <p:spTgt spid="150"/>
                                        </p:tgtEl>
                                        <p:attrNameLst>
                                          <p:attrName>style.visibility</p:attrName>
                                        </p:attrNameLst>
                                      </p:cBhvr>
                                      <p:to>
                                        <p:strVal val="visible"/>
                                      </p:to>
                                    </p:set>
                                    <p:anim calcmode="lin" valueType="num">
                                      <p:cBhvr>
                                        <p:cTn id="321" dur="1000" fill="hold"/>
                                        <p:tgtEl>
                                          <p:spTgt spid="150"/>
                                        </p:tgtEl>
                                        <p:attrNameLst>
                                          <p:attrName>ppt_w</p:attrName>
                                        </p:attrNameLst>
                                      </p:cBhvr>
                                      <p:tavLst>
                                        <p:tav tm="0">
                                          <p:val>
                                            <p:fltVal val="0"/>
                                          </p:val>
                                        </p:tav>
                                        <p:tav tm="100000">
                                          <p:val>
                                            <p:strVal val="#ppt_w"/>
                                          </p:val>
                                        </p:tav>
                                      </p:tavLst>
                                    </p:anim>
                                    <p:anim calcmode="lin" valueType="num">
                                      <p:cBhvr>
                                        <p:cTn id="322" dur="1000" fill="hold"/>
                                        <p:tgtEl>
                                          <p:spTgt spid="150"/>
                                        </p:tgtEl>
                                        <p:attrNameLst>
                                          <p:attrName>ppt_h</p:attrName>
                                        </p:attrNameLst>
                                      </p:cBhvr>
                                      <p:tavLst>
                                        <p:tav tm="0">
                                          <p:val>
                                            <p:fltVal val="0"/>
                                          </p:val>
                                        </p:tav>
                                        <p:tav tm="100000">
                                          <p:val>
                                            <p:strVal val="#ppt_h"/>
                                          </p:val>
                                        </p:tav>
                                      </p:tavLst>
                                    </p:anim>
                                    <p:anim calcmode="lin" valueType="num">
                                      <p:cBhvr>
                                        <p:cTn id="323" dur="1000" fill="hold"/>
                                        <p:tgtEl>
                                          <p:spTgt spid="150"/>
                                        </p:tgtEl>
                                        <p:attrNameLst>
                                          <p:attrName>style.rotation</p:attrName>
                                        </p:attrNameLst>
                                      </p:cBhvr>
                                      <p:tavLst>
                                        <p:tav tm="0">
                                          <p:val>
                                            <p:fltVal val="90"/>
                                          </p:val>
                                        </p:tav>
                                        <p:tav tm="100000">
                                          <p:val>
                                            <p:fltVal val="0"/>
                                          </p:val>
                                        </p:tav>
                                      </p:tavLst>
                                    </p:anim>
                                    <p:animEffect transition="in" filter="fade">
                                      <p:cBhvr>
                                        <p:cTn id="324" dur="1000"/>
                                        <p:tgtEl>
                                          <p:spTgt spid="150"/>
                                        </p:tgtEl>
                                      </p:cBhvr>
                                    </p:animEffect>
                                  </p:childTnLst>
                                </p:cTn>
                              </p:par>
                              <p:par>
                                <p:cTn id="325" presetID="31" presetClass="entr" presetSubtype="0" fill="hold" grpId="0" nodeType="withEffect">
                                  <p:stCondLst>
                                    <p:cond delay="0"/>
                                  </p:stCondLst>
                                  <p:childTnLst>
                                    <p:set>
                                      <p:cBhvr>
                                        <p:cTn id="326" dur="1" fill="hold">
                                          <p:stCondLst>
                                            <p:cond delay="0"/>
                                          </p:stCondLst>
                                        </p:cTn>
                                        <p:tgtEl>
                                          <p:spTgt spid="152"/>
                                        </p:tgtEl>
                                        <p:attrNameLst>
                                          <p:attrName>style.visibility</p:attrName>
                                        </p:attrNameLst>
                                      </p:cBhvr>
                                      <p:to>
                                        <p:strVal val="visible"/>
                                      </p:to>
                                    </p:set>
                                    <p:anim calcmode="lin" valueType="num">
                                      <p:cBhvr>
                                        <p:cTn id="327" dur="1000" fill="hold"/>
                                        <p:tgtEl>
                                          <p:spTgt spid="152"/>
                                        </p:tgtEl>
                                        <p:attrNameLst>
                                          <p:attrName>ppt_w</p:attrName>
                                        </p:attrNameLst>
                                      </p:cBhvr>
                                      <p:tavLst>
                                        <p:tav tm="0">
                                          <p:val>
                                            <p:fltVal val="0"/>
                                          </p:val>
                                        </p:tav>
                                        <p:tav tm="100000">
                                          <p:val>
                                            <p:strVal val="#ppt_w"/>
                                          </p:val>
                                        </p:tav>
                                      </p:tavLst>
                                    </p:anim>
                                    <p:anim calcmode="lin" valueType="num">
                                      <p:cBhvr>
                                        <p:cTn id="328" dur="1000" fill="hold"/>
                                        <p:tgtEl>
                                          <p:spTgt spid="152"/>
                                        </p:tgtEl>
                                        <p:attrNameLst>
                                          <p:attrName>ppt_h</p:attrName>
                                        </p:attrNameLst>
                                      </p:cBhvr>
                                      <p:tavLst>
                                        <p:tav tm="0">
                                          <p:val>
                                            <p:fltVal val="0"/>
                                          </p:val>
                                        </p:tav>
                                        <p:tav tm="100000">
                                          <p:val>
                                            <p:strVal val="#ppt_h"/>
                                          </p:val>
                                        </p:tav>
                                      </p:tavLst>
                                    </p:anim>
                                    <p:anim calcmode="lin" valueType="num">
                                      <p:cBhvr>
                                        <p:cTn id="329" dur="1000" fill="hold"/>
                                        <p:tgtEl>
                                          <p:spTgt spid="152"/>
                                        </p:tgtEl>
                                        <p:attrNameLst>
                                          <p:attrName>style.rotation</p:attrName>
                                        </p:attrNameLst>
                                      </p:cBhvr>
                                      <p:tavLst>
                                        <p:tav tm="0">
                                          <p:val>
                                            <p:fltVal val="90"/>
                                          </p:val>
                                        </p:tav>
                                        <p:tav tm="100000">
                                          <p:val>
                                            <p:fltVal val="0"/>
                                          </p:val>
                                        </p:tav>
                                      </p:tavLst>
                                    </p:anim>
                                    <p:animEffect transition="in" filter="fade">
                                      <p:cBhvr>
                                        <p:cTn id="330" dur="1000"/>
                                        <p:tgtEl>
                                          <p:spTgt spid="152"/>
                                        </p:tgtEl>
                                      </p:cBhvr>
                                    </p:animEffect>
                                  </p:childTnLst>
                                </p:cTn>
                              </p:par>
                              <p:par>
                                <p:cTn id="331" presetID="31" presetClass="entr" presetSubtype="0" fill="hold" grpId="0" nodeType="withEffect">
                                  <p:stCondLst>
                                    <p:cond delay="0"/>
                                  </p:stCondLst>
                                  <p:childTnLst>
                                    <p:set>
                                      <p:cBhvr>
                                        <p:cTn id="332" dur="1" fill="hold">
                                          <p:stCondLst>
                                            <p:cond delay="0"/>
                                          </p:stCondLst>
                                        </p:cTn>
                                        <p:tgtEl>
                                          <p:spTgt spid="153"/>
                                        </p:tgtEl>
                                        <p:attrNameLst>
                                          <p:attrName>style.visibility</p:attrName>
                                        </p:attrNameLst>
                                      </p:cBhvr>
                                      <p:to>
                                        <p:strVal val="visible"/>
                                      </p:to>
                                    </p:set>
                                    <p:anim calcmode="lin" valueType="num">
                                      <p:cBhvr>
                                        <p:cTn id="333" dur="1000" fill="hold"/>
                                        <p:tgtEl>
                                          <p:spTgt spid="153"/>
                                        </p:tgtEl>
                                        <p:attrNameLst>
                                          <p:attrName>ppt_w</p:attrName>
                                        </p:attrNameLst>
                                      </p:cBhvr>
                                      <p:tavLst>
                                        <p:tav tm="0">
                                          <p:val>
                                            <p:fltVal val="0"/>
                                          </p:val>
                                        </p:tav>
                                        <p:tav tm="100000">
                                          <p:val>
                                            <p:strVal val="#ppt_w"/>
                                          </p:val>
                                        </p:tav>
                                      </p:tavLst>
                                    </p:anim>
                                    <p:anim calcmode="lin" valueType="num">
                                      <p:cBhvr>
                                        <p:cTn id="334" dur="1000" fill="hold"/>
                                        <p:tgtEl>
                                          <p:spTgt spid="153"/>
                                        </p:tgtEl>
                                        <p:attrNameLst>
                                          <p:attrName>ppt_h</p:attrName>
                                        </p:attrNameLst>
                                      </p:cBhvr>
                                      <p:tavLst>
                                        <p:tav tm="0">
                                          <p:val>
                                            <p:fltVal val="0"/>
                                          </p:val>
                                        </p:tav>
                                        <p:tav tm="100000">
                                          <p:val>
                                            <p:strVal val="#ppt_h"/>
                                          </p:val>
                                        </p:tav>
                                      </p:tavLst>
                                    </p:anim>
                                    <p:anim calcmode="lin" valueType="num">
                                      <p:cBhvr>
                                        <p:cTn id="335" dur="1000" fill="hold"/>
                                        <p:tgtEl>
                                          <p:spTgt spid="153"/>
                                        </p:tgtEl>
                                        <p:attrNameLst>
                                          <p:attrName>style.rotation</p:attrName>
                                        </p:attrNameLst>
                                      </p:cBhvr>
                                      <p:tavLst>
                                        <p:tav tm="0">
                                          <p:val>
                                            <p:fltVal val="90"/>
                                          </p:val>
                                        </p:tav>
                                        <p:tav tm="100000">
                                          <p:val>
                                            <p:fltVal val="0"/>
                                          </p:val>
                                        </p:tav>
                                      </p:tavLst>
                                    </p:anim>
                                    <p:animEffect transition="in" filter="fade">
                                      <p:cBhvr>
                                        <p:cTn id="336" dur="1000"/>
                                        <p:tgtEl>
                                          <p:spTgt spid="153"/>
                                        </p:tgtEl>
                                      </p:cBhvr>
                                    </p:animEffect>
                                  </p:childTnLst>
                                </p:cTn>
                              </p:par>
                              <p:par>
                                <p:cTn id="337" presetID="31" presetClass="entr" presetSubtype="0" fill="hold" grpId="0" nodeType="withEffect">
                                  <p:stCondLst>
                                    <p:cond delay="0"/>
                                  </p:stCondLst>
                                  <p:childTnLst>
                                    <p:set>
                                      <p:cBhvr>
                                        <p:cTn id="338" dur="1" fill="hold">
                                          <p:stCondLst>
                                            <p:cond delay="0"/>
                                          </p:stCondLst>
                                        </p:cTn>
                                        <p:tgtEl>
                                          <p:spTgt spid="155"/>
                                        </p:tgtEl>
                                        <p:attrNameLst>
                                          <p:attrName>style.visibility</p:attrName>
                                        </p:attrNameLst>
                                      </p:cBhvr>
                                      <p:to>
                                        <p:strVal val="visible"/>
                                      </p:to>
                                    </p:set>
                                    <p:anim calcmode="lin" valueType="num">
                                      <p:cBhvr>
                                        <p:cTn id="339" dur="1000" fill="hold"/>
                                        <p:tgtEl>
                                          <p:spTgt spid="155"/>
                                        </p:tgtEl>
                                        <p:attrNameLst>
                                          <p:attrName>ppt_w</p:attrName>
                                        </p:attrNameLst>
                                      </p:cBhvr>
                                      <p:tavLst>
                                        <p:tav tm="0">
                                          <p:val>
                                            <p:fltVal val="0"/>
                                          </p:val>
                                        </p:tav>
                                        <p:tav tm="100000">
                                          <p:val>
                                            <p:strVal val="#ppt_w"/>
                                          </p:val>
                                        </p:tav>
                                      </p:tavLst>
                                    </p:anim>
                                    <p:anim calcmode="lin" valueType="num">
                                      <p:cBhvr>
                                        <p:cTn id="340" dur="1000" fill="hold"/>
                                        <p:tgtEl>
                                          <p:spTgt spid="155"/>
                                        </p:tgtEl>
                                        <p:attrNameLst>
                                          <p:attrName>ppt_h</p:attrName>
                                        </p:attrNameLst>
                                      </p:cBhvr>
                                      <p:tavLst>
                                        <p:tav tm="0">
                                          <p:val>
                                            <p:fltVal val="0"/>
                                          </p:val>
                                        </p:tav>
                                        <p:tav tm="100000">
                                          <p:val>
                                            <p:strVal val="#ppt_h"/>
                                          </p:val>
                                        </p:tav>
                                      </p:tavLst>
                                    </p:anim>
                                    <p:anim calcmode="lin" valueType="num">
                                      <p:cBhvr>
                                        <p:cTn id="341" dur="1000" fill="hold"/>
                                        <p:tgtEl>
                                          <p:spTgt spid="155"/>
                                        </p:tgtEl>
                                        <p:attrNameLst>
                                          <p:attrName>style.rotation</p:attrName>
                                        </p:attrNameLst>
                                      </p:cBhvr>
                                      <p:tavLst>
                                        <p:tav tm="0">
                                          <p:val>
                                            <p:fltVal val="90"/>
                                          </p:val>
                                        </p:tav>
                                        <p:tav tm="100000">
                                          <p:val>
                                            <p:fltVal val="0"/>
                                          </p:val>
                                        </p:tav>
                                      </p:tavLst>
                                    </p:anim>
                                    <p:animEffect transition="in" filter="fade">
                                      <p:cBhvr>
                                        <p:cTn id="342" dur="1000"/>
                                        <p:tgtEl>
                                          <p:spTgt spid="155"/>
                                        </p:tgtEl>
                                      </p:cBhvr>
                                    </p:animEffect>
                                  </p:childTnLst>
                                </p:cTn>
                              </p:par>
                              <p:par>
                                <p:cTn id="343" presetID="31" presetClass="entr" presetSubtype="0" fill="hold" grpId="0" nodeType="withEffect">
                                  <p:stCondLst>
                                    <p:cond delay="0"/>
                                  </p:stCondLst>
                                  <p:childTnLst>
                                    <p:set>
                                      <p:cBhvr>
                                        <p:cTn id="344" dur="1" fill="hold">
                                          <p:stCondLst>
                                            <p:cond delay="0"/>
                                          </p:stCondLst>
                                        </p:cTn>
                                        <p:tgtEl>
                                          <p:spTgt spid="160"/>
                                        </p:tgtEl>
                                        <p:attrNameLst>
                                          <p:attrName>style.visibility</p:attrName>
                                        </p:attrNameLst>
                                      </p:cBhvr>
                                      <p:to>
                                        <p:strVal val="visible"/>
                                      </p:to>
                                    </p:set>
                                    <p:anim calcmode="lin" valueType="num">
                                      <p:cBhvr>
                                        <p:cTn id="345" dur="1000" fill="hold"/>
                                        <p:tgtEl>
                                          <p:spTgt spid="160"/>
                                        </p:tgtEl>
                                        <p:attrNameLst>
                                          <p:attrName>ppt_w</p:attrName>
                                        </p:attrNameLst>
                                      </p:cBhvr>
                                      <p:tavLst>
                                        <p:tav tm="0">
                                          <p:val>
                                            <p:fltVal val="0"/>
                                          </p:val>
                                        </p:tav>
                                        <p:tav tm="100000">
                                          <p:val>
                                            <p:strVal val="#ppt_w"/>
                                          </p:val>
                                        </p:tav>
                                      </p:tavLst>
                                    </p:anim>
                                    <p:anim calcmode="lin" valueType="num">
                                      <p:cBhvr>
                                        <p:cTn id="346" dur="1000" fill="hold"/>
                                        <p:tgtEl>
                                          <p:spTgt spid="160"/>
                                        </p:tgtEl>
                                        <p:attrNameLst>
                                          <p:attrName>ppt_h</p:attrName>
                                        </p:attrNameLst>
                                      </p:cBhvr>
                                      <p:tavLst>
                                        <p:tav tm="0">
                                          <p:val>
                                            <p:fltVal val="0"/>
                                          </p:val>
                                        </p:tav>
                                        <p:tav tm="100000">
                                          <p:val>
                                            <p:strVal val="#ppt_h"/>
                                          </p:val>
                                        </p:tav>
                                      </p:tavLst>
                                    </p:anim>
                                    <p:anim calcmode="lin" valueType="num">
                                      <p:cBhvr>
                                        <p:cTn id="347" dur="1000" fill="hold"/>
                                        <p:tgtEl>
                                          <p:spTgt spid="160"/>
                                        </p:tgtEl>
                                        <p:attrNameLst>
                                          <p:attrName>style.rotation</p:attrName>
                                        </p:attrNameLst>
                                      </p:cBhvr>
                                      <p:tavLst>
                                        <p:tav tm="0">
                                          <p:val>
                                            <p:fltVal val="90"/>
                                          </p:val>
                                        </p:tav>
                                        <p:tav tm="100000">
                                          <p:val>
                                            <p:fltVal val="0"/>
                                          </p:val>
                                        </p:tav>
                                      </p:tavLst>
                                    </p:anim>
                                    <p:animEffect transition="in" filter="fade">
                                      <p:cBhvr>
                                        <p:cTn id="348" dur="1000"/>
                                        <p:tgtEl>
                                          <p:spTgt spid="160"/>
                                        </p:tgtEl>
                                      </p:cBhvr>
                                    </p:animEffect>
                                  </p:childTnLst>
                                </p:cTn>
                              </p:par>
                              <p:par>
                                <p:cTn id="349" presetID="31" presetClass="entr" presetSubtype="0" fill="hold" nodeType="withEffect">
                                  <p:stCondLst>
                                    <p:cond delay="0"/>
                                  </p:stCondLst>
                                  <p:childTnLst>
                                    <p:set>
                                      <p:cBhvr>
                                        <p:cTn id="350" dur="1" fill="hold">
                                          <p:stCondLst>
                                            <p:cond delay="0"/>
                                          </p:stCondLst>
                                        </p:cTn>
                                        <p:tgtEl>
                                          <p:spTgt spid="162"/>
                                        </p:tgtEl>
                                        <p:attrNameLst>
                                          <p:attrName>style.visibility</p:attrName>
                                        </p:attrNameLst>
                                      </p:cBhvr>
                                      <p:to>
                                        <p:strVal val="visible"/>
                                      </p:to>
                                    </p:set>
                                    <p:anim calcmode="lin" valueType="num">
                                      <p:cBhvr>
                                        <p:cTn id="351" dur="1000" fill="hold"/>
                                        <p:tgtEl>
                                          <p:spTgt spid="162"/>
                                        </p:tgtEl>
                                        <p:attrNameLst>
                                          <p:attrName>ppt_w</p:attrName>
                                        </p:attrNameLst>
                                      </p:cBhvr>
                                      <p:tavLst>
                                        <p:tav tm="0">
                                          <p:val>
                                            <p:fltVal val="0"/>
                                          </p:val>
                                        </p:tav>
                                        <p:tav tm="100000">
                                          <p:val>
                                            <p:strVal val="#ppt_w"/>
                                          </p:val>
                                        </p:tav>
                                      </p:tavLst>
                                    </p:anim>
                                    <p:anim calcmode="lin" valueType="num">
                                      <p:cBhvr>
                                        <p:cTn id="352" dur="1000" fill="hold"/>
                                        <p:tgtEl>
                                          <p:spTgt spid="162"/>
                                        </p:tgtEl>
                                        <p:attrNameLst>
                                          <p:attrName>ppt_h</p:attrName>
                                        </p:attrNameLst>
                                      </p:cBhvr>
                                      <p:tavLst>
                                        <p:tav tm="0">
                                          <p:val>
                                            <p:fltVal val="0"/>
                                          </p:val>
                                        </p:tav>
                                        <p:tav tm="100000">
                                          <p:val>
                                            <p:strVal val="#ppt_h"/>
                                          </p:val>
                                        </p:tav>
                                      </p:tavLst>
                                    </p:anim>
                                    <p:anim calcmode="lin" valueType="num">
                                      <p:cBhvr>
                                        <p:cTn id="353" dur="1000" fill="hold"/>
                                        <p:tgtEl>
                                          <p:spTgt spid="162"/>
                                        </p:tgtEl>
                                        <p:attrNameLst>
                                          <p:attrName>style.rotation</p:attrName>
                                        </p:attrNameLst>
                                      </p:cBhvr>
                                      <p:tavLst>
                                        <p:tav tm="0">
                                          <p:val>
                                            <p:fltVal val="90"/>
                                          </p:val>
                                        </p:tav>
                                        <p:tav tm="100000">
                                          <p:val>
                                            <p:fltVal val="0"/>
                                          </p:val>
                                        </p:tav>
                                      </p:tavLst>
                                    </p:anim>
                                    <p:animEffect transition="in" filter="fade">
                                      <p:cBhvr>
                                        <p:cTn id="354" dur="1000"/>
                                        <p:tgtEl>
                                          <p:spTgt spid="162"/>
                                        </p:tgtEl>
                                      </p:cBhvr>
                                    </p:animEffect>
                                  </p:childTnLst>
                                </p:cTn>
                              </p:par>
                              <p:par>
                                <p:cTn id="355" presetID="31" presetClass="entr" presetSubtype="0" fill="hold" grpId="0" nodeType="withEffect">
                                  <p:stCondLst>
                                    <p:cond delay="0"/>
                                  </p:stCondLst>
                                  <p:childTnLst>
                                    <p:set>
                                      <p:cBhvr>
                                        <p:cTn id="356" dur="1" fill="hold">
                                          <p:stCondLst>
                                            <p:cond delay="0"/>
                                          </p:stCondLst>
                                        </p:cTn>
                                        <p:tgtEl>
                                          <p:spTgt spid="163"/>
                                        </p:tgtEl>
                                        <p:attrNameLst>
                                          <p:attrName>style.visibility</p:attrName>
                                        </p:attrNameLst>
                                      </p:cBhvr>
                                      <p:to>
                                        <p:strVal val="visible"/>
                                      </p:to>
                                    </p:set>
                                    <p:anim calcmode="lin" valueType="num">
                                      <p:cBhvr>
                                        <p:cTn id="357" dur="1000" fill="hold"/>
                                        <p:tgtEl>
                                          <p:spTgt spid="163"/>
                                        </p:tgtEl>
                                        <p:attrNameLst>
                                          <p:attrName>ppt_w</p:attrName>
                                        </p:attrNameLst>
                                      </p:cBhvr>
                                      <p:tavLst>
                                        <p:tav tm="0">
                                          <p:val>
                                            <p:fltVal val="0"/>
                                          </p:val>
                                        </p:tav>
                                        <p:tav tm="100000">
                                          <p:val>
                                            <p:strVal val="#ppt_w"/>
                                          </p:val>
                                        </p:tav>
                                      </p:tavLst>
                                    </p:anim>
                                    <p:anim calcmode="lin" valueType="num">
                                      <p:cBhvr>
                                        <p:cTn id="358" dur="1000" fill="hold"/>
                                        <p:tgtEl>
                                          <p:spTgt spid="163"/>
                                        </p:tgtEl>
                                        <p:attrNameLst>
                                          <p:attrName>ppt_h</p:attrName>
                                        </p:attrNameLst>
                                      </p:cBhvr>
                                      <p:tavLst>
                                        <p:tav tm="0">
                                          <p:val>
                                            <p:fltVal val="0"/>
                                          </p:val>
                                        </p:tav>
                                        <p:tav tm="100000">
                                          <p:val>
                                            <p:strVal val="#ppt_h"/>
                                          </p:val>
                                        </p:tav>
                                      </p:tavLst>
                                    </p:anim>
                                    <p:anim calcmode="lin" valueType="num">
                                      <p:cBhvr>
                                        <p:cTn id="359" dur="1000" fill="hold"/>
                                        <p:tgtEl>
                                          <p:spTgt spid="163"/>
                                        </p:tgtEl>
                                        <p:attrNameLst>
                                          <p:attrName>style.rotation</p:attrName>
                                        </p:attrNameLst>
                                      </p:cBhvr>
                                      <p:tavLst>
                                        <p:tav tm="0">
                                          <p:val>
                                            <p:fltVal val="90"/>
                                          </p:val>
                                        </p:tav>
                                        <p:tav tm="100000">
                                          <p:val>
                                            <p:fltVal val="0"/>
                                          </p:val>
                                        </p:tav>
                                      </p:tavLst>
                                    </p:anim>
                                    <p:animEffect transition="in" filter="fade">
                                      <p:cBhvr>
                                        <p:cTn id="360" dur="1000"/>
                                        <p:tgtEl>
                                          <p:spTgt spid="163"/>
                                        </p:tgtEl>
                                      </p:cBhvr>
                                    </p:animEffect>
                                  </p:childTnLst>
                                </p:cTn>
                              </p:par>
                              <p:par>
                                <p:cTn id="361" presetID="31" presetClass="entr" presetSubtype="0" fill="hold" grpId="0" nodeType="withEffect">
                                  <p:stCondLst>
                                    <p:cond delay="0"/>
                                  </p:stCondLst>
                                  <p:childTnLst>
                                    <p:set>
                                      <p:cBhvr>
                                        <p:cTn id="362" dur="1" fill="hold">
                                          <p:stCondLst>
                                            <p:cond delay="0"/>
                                          </p:stCondLst>
                                        </p:cTn>
                                        <p:tgtEl>
                                          <p:spTgt spid="164"/>
                                        </p:tgtEl>
                                        <p:attrNameLst>
                                          <p:attrName>style.visibility</p:attrName>
                                        </p:attrNameLst>
                                      </p:cBhvr>
                                      <p:to>
                                        <p:strVal val="visible"/>
                                      </p:to>
                                    </p:set>
                                    <p:anim calcmode="lin" valueType="num">
                                      <p:cBhvr>
                                        <p:cTn id="363" dur="1000" fill="hold"/>
                                        <p:tgtEl>
                                          <p:spTgt spid="164"/>
                                        </p:tgtEl>
                                        <p:attrNameLst>
                                          <p:attrName>ppt_w</p:attrName>
                                        </p:attrNameLst>
                                      </p:cBhvr>
                                      <p:tavLst>
                                        <p:tav tm="0">
                                          <p:val>
                                            <p:fltVal val="0"/>
                                          </p:val>
                                        </p:tav>
                                        <p:tav tm="100000">
                                          <p:val>
                                            <p:strVal val="#ppt_w"/>
                                          </p:val>
                                        </p:tav>
                                      </p:tavLst>
                                    </p:anim>
                                    <p:anim calcmode="lin" valueType="num">
                                      <p:cBhvr>
                                        <p:cTn id="364" dur="1000" fill="hold"/>
                                        <p:tgtEl>
                                          <p:spTgt spid="164"/>
                                        </p:tgtEl>
                                        <p:attrNameLst>
                                          <p:attrName>ppt_h</p:attrName>
                                        </p:attrNameLst>
                                      </p:cBhvr>
                                      <p:tavLst>
                                        <p:tav tm="0">
                                          <p:val>
                                            <p:fltVal val="0"/>
                                          </p:val>
                                        </p:tav>
                                        <p:tav tm="100000">
                                          <p:val>
                                            <p:strVal val="#ppt_h"/>
                                          </p:val>
                                        </p:tav>
                                      </p:tavLst>
                                    </p:anim>
                                    <p:anim calcmode="lin" valueType="num">
                                      <p:cBhvr>
                                        <p:cTn id="365" dur="1000" fill="hold"/>
                                        <p:tgtEl>
                                          <p:spTgt spid="164"/>
                                        </p:tgtEl>
                                        <p:attrNameLst>
                                          <p:attrName>style.rotation</p:attrName>
                                        </p:attrNameLst>
                                      </p:cBhvr>
                                      <p:tavLst>
                                        <p:tav tm="0">
                                          <p:val>
                                            <p:fltVal val="90"/>
                                          </p:val>
                                        </p:tav>
                                        <p:tav tm="100000">
                                          <p:val>
                                            <p:fltVal val="0"/>
                                          </p:val>
                                        </p:tav>
                                      </p:tavLst>
                                    </p:anim>
                                    <p:animEffect transition="in" filter="fade">
                                      <p:cBhvr>
                                        <p:cTn id="366" dur="1000"/>
                                        <p:tgtEl>
                                          <p:spTgt spid="164"/>
                                        </p:tgtEl>
                                      </p:cBhvr>
                                    </p:animEffect>
                                  </p:childTnLst>
                                </p:cTn>
                              </p:par>
                              <p:par>
                                <p:cTn id="367" presetID="31" presetClass="entr" presetSubtype="0" fill="hold" grpId="0" nodeType="withEffect">
                                  <p:stCondLst>
                                    <p:cond delay="0"/>
                                  </p:stCondLst>
                                  <p:childTnLst>
                                    <p:set>
                                      <p:cBhvr>
                                        <p:cTn id="368" dur="1" fill="hold">
                                          <p:stCondLst>
                                            <p:cond delay="0"/>
                                          </p:stCondLst>
                                        </p:cTn>
                                        <p:tgtEl>
                                          <p:spTgt spid="165"/>
                                        </p:tgtEl>
                                        <p:attrNameLst>
                                          <p:attrName>style.visibility</p:attrName>
                                        </p:attrNameLst>
                                      </p:cBhvr>
                                      <p:to>
                                        <p:strVal val="visible"/>
                                      </p:to>
                                    </p:set>
                                    <p:anim calcmode="lin" valueType="num">
                                      <p:cBhvr>
                                        <p:cTn id="369" dur="1000" fill="hold"/>
                                        <p:tgtEl>
                                          <p:spTgt spid="165"/>
                                        </p:tgtEl>
                                        <p:attrNameLst>
                                          <p:attrName>ppt_w</p:attrName>
                                        </p:attrNameLst>
                                      </p:cBhvr>
                                      <p:tavLst>
                                        <p:tav tm="0">
                                          <p:val>
                                            <p:fltVal val="0"/>
                                          </p:val>
                                        </p:tav>
                                        <p:tav tm="100000">
                                          <p:val>
                                            <p:strVal val="#ppt_w"/>
                                          </p:val>
                                        </p:tav>
                                      </p:tavLst>
                                    </p:anim>
                                    <p:anim calcmode="lin" valueType="num">
                                      <p:cBhvr>
                                        <p:cTn id="370" dur="1000" fill="hold"/>
                                        <p:tgtEl>
                                          <p:spTgt spid="165"/>
                                        </p:tgtEl>
                                        <p:attrNameLst>
                                          <p:attrName>ppt_h</p:attrName>
                                        </p:attrNameLst>
                                      </p:cBhvr>
                                      <p:tavLst>
                                        <p:tav tm="0">
                                          <p:val>
                                            <p:fltVal val="0"/>
                                          </p:val>
                                        </p:tav>
                                        <p:tav tm="100000">
                                          <p:val>
                                            <p:strVal val="#ppt_h"/>
                                          </p:val>
                                        </p:tav>
                                      </p:tavLst>
                                    </p:anim>
                                    <p:anim calcmode="lin" valueType="num">
                                      <p:cBhvr>
                                        <p:cTn id="371" dur="1000" fill="hold"/>
                                        <p:tgtEl>
                                          <p:spTgt spid="165"/>
                                        </p:tgtEl>
                                        <p:attrNameLst>
                                          <p:attrName>style.rotation</p:attrName>
                                        </p:attrNameLst>
                                      </p:cBhvr>
                                      <p:tavLst>
                                        <p:tav tm="0">
                                          <p:val>
                                            <p:fltVal val="90"/>
                                          </p:val>
                                        </p:tav>
                                        <p:tav tm="100000">
                                          <p:val>
                                            <p:fltVal val="0"/>
                                          </p:val>
                                        </p:tav>
                                      </p:tavLst>
                                    </p:anim>
                                    <p:animEffect transition="in" filter="fade">
                                      <p:cBhvr>
                                        <p:cTn id="372" dur="1000"/>
                                        <p:tgtEl>
                                          <p:spTgt spid="165"/>
                                        </p:tgtEl>
                                      </p:cBhvr>
                                    </p:animEffect>
                                  </p:childTnLst>
                                </p:cTn>
                              </p:par>
                              <p:par>
                                <p:cTn id="373" presetID="31" presetClass="entr" presetSubtype="0" fill="hold" grpId="0" nodeType="withEffect">
                                  <p:stCondLst>
                                    <p:cond delay="0"/>
                                  </p:stCondLst>
                                  <p:childTnLst>
                                    <p:set>
                                      <p:cBhvr>
                                        <p:cTn id="374" dur="1" fill="hold">
                                          <p:stCondLst>
                                            <p:cond delay="0"/>
                                          </p:stCondLst>
                                        </p:cTn>
                                        <p:tgtEl>
                                          <p:spTgt spid="166"/>
                                        </p:tgtEl>
                                        <p:attrNameLst>
                                          <p:attrName>style.visibility</p:attrName>
                                        </p:attrNameLst>
                                      </p:cBhvr>
                                      <p:to>
                                        <p:strVal val="visible"/>
                                      </p:to>
                                    </p:set>
                                    <p:anim calcmode="lin" valueType="num">
                                      <p:cBhvr>
                                        <p:cTn id="375" dur="1000" fill="hold"/>
                                        <p:tgtEl>
                                          <p:spTgt spid="166"/>
                                        </p:tgtEl>
                                        <p:attrNameLst>
                                          <p:attrName>ppt_w</p:attrName>
                                        </p:attrNameLst>
                                      </p:cBhvr>
                                      <p:tavLst>
                                        <p:tav tm="0">
                                          <p:val>
                                            <p:fltVal val="0"/>
                                          </p:val>
                                        </p:tav>
                                        <p:tav tm="100000">
                                          <p:val>
                                            <p:strVal val="#ppt_w"/>
                                          </p:val>
                                        </p:tav>
                                      </p:tavLst>
                                    </p:anim>
                                    <p:anim calcmode="lin" valueType="num">
                                      <p:cBhvr>
                                        <p:cTn id="376" dur="1000" fill="hold"/>
                                        <p:tgtEl>
                                          <p:spTgt spid="166"/>
                                        </p:tgtEl>
                                        <p:attrNameLst>
                                          <p:attrName>ppt_h</p:attrName>
                                        </p:attrNameLst>
                                      </p:cBhvr>
                                      <p:tavLst>
                                        <p:tav tm="0">
                                          <p:val>
                                            <p:fltVal val="0"/>
                                          </p:val>
                                        </p:tav>
                                        <p:tav tm="100000">
                                          <p:val>
                                            <p:strVal val="#ppt_h"/>
                                          </p:val>
                                        </p:tav>
                                      </p:tavLst>
                                    </p:anim>
                                    <p:anim calcmode="lin" valueType="num">
                                      <p:cBhvr>
                                        <p:cTn id="377" dur="1000" fill="hold"/>
                                        <p:tgtEl>
                                          <p:spTgt spid="166"/>
                                        </p:tgtEl>
                                        <p:attrNameLst>
                                          <p:attrName>style.rotation</p:attrName>
                                        </p:attrNameLst>
                                      </p:cBhvr>
                                      <p:tavLst>
                                        <p:tav tm="0">
                                          <p:val>
                                            <p:fltVal val="90"/>
                                          </p:val>
                                        </p:tav>
                                        <p:tav tm="100000">
                                          <p:val>
                                            <p:fltVal val="0"/>
                                          </p:val>
                                        </p:tav>
                                      </p:tavLst>
                                    </p:anim>
                                    <p:animEffect transition="in" filter="fade">
                                      <p:cBhvr>
                                        <p:cTn id="378" dur="1000"/>
                                        <p:tgtEl>
                                          <p:spTgt spid="166"/>
                                        </p:tgtEl>
                                      </p:cBhvr>
                                    </p:animEffect>
                                  </p:childTnLst>
                                </p:cTn>
                              </p:par>
                              <p:par>
                                <p:cTn id="379" presetID="31" presetClass="entr" presetSubtype="0" fill="hold" grpId="0" nodeType="withEffect">
                                  <p:stCondLst>
                                    <p:cond delay="0"/>
                                  </p:stCondLst>
                                  <p:childTnLst>
                                    <p:set>
                                      <p:cBhvr>
                                        <p:cTn id="380" dur="1" fill="hold">
                                          <p:stCondLst>
                                            <p:cond delay="0"/>
                                          </p:stCondLst>
                                        </p:cTn>
                                        <p:tgtEl>
                                          <p:spTgt spid="169"/>
                                        </p:tgtEl>
                                        <p:attrNameLst>
                                          <p:attrName>style.visibility</p:attrName>
                                        </p:attrNameLst>
                                      </p:cBhvr>
                                      <p:to>
                                        <p:strVal val="visible"/>
                                      </p:to>
                                    </p:set>
                                    <p:anim calcmode="lin" valueType="num">
                                      <p:cBhvr>
                                        <p:cTn id="381" dur="1000" fill="hold"/>
                                        <p:tgtEl>
                                          <p:spTgt spid="169"/>
                                        </p:tgtEl>
                                        <p:attrNameLst>
                                          <p:attrName>ppt_w</p:attrName>
                                        </p:attrNameLst>
                                      </p:cBhvr>
                                      <p:tavLst>
                                        <p:tav tm="0">
                                          <p:val>
                                            <p:fltVal val="0"/>
                                          </p:val>
                                        </p:tav>
                                        <p:tav tm="100000">
                                          <p:val>
                                            <p:strVal val="#ppt_w"/>
                                          </p:val>
                                        </p:tav>
                                      </p:tavLst>
                                    </p:anim>
                                    <p:anim calcmode="lin" valueType="num">
                                      <p:cBhvr>
                                        <p:cTn id="382" dur="1000" fill="hold"/>
                                        <p:tgtEl>
                                          <p:spTgt spid="169"/>
                                        </p:tgtEl>
                                        <p:attrNameLst>
                                          <p:attrName>ppt_h</p:attrName>
                                        </p:attrNameLst>
                                      </p:cBhvr>
                                      <p:tavLst>
                                        <p:tav tm="0">
                                          <p:val>
                                            <p:fltVal val="0"/>
                                          </p:val>
                                        </p:tav>
                                        <p:tav tm="100000">
                                          <p:val>
                                            <p:strVal val="#ppt_h"/>
                                          </p:val>
                                        </p:tav>
                                      </p:tavLst>
                                    </p:anim>
                                    <p:anim calcmode="lin" valueType="num">
                                      <p:cBhvr>
                                        <p:cTn id="383" dur="1000" fill="hold"/>
                                        <p:tgtEl>
                                          <p:spTgt spid="169"/>
                                        </p:tgtEl>
                                        <p:attrNameLst>
                                          <p:attrName>style.rotation</p:attrName>
                                        </p:attrNameLst>
                                      </p:cBhvr>
                                      <p:tavLst>
                                        <p:tav tm="0">
                                          <p:val>
                                            <p:fltVal val="90"/>
                                          </p:val>
                                        </p:tav>
                                        <p:tav tm="100000">
                                          <p:val>
                                            <p:fltVal val="0"/>
                                          </p:val>
                                        </p:tav>
                                      </p:tavLst>
                                    </p:anim>
                                    <p:animEffect transition="in" filter="fade">
                                      <p:cBhvr>
                                        <p:cTn id="384" dur="1000"/>
                                        <p:tgtEl>
                                          <p:spTgt spid="169"/>
                                        </p:tgtEl>
                                      </p:cBhvr>
                                    </p:animEffect>
                                  </p:childTnLst>
                                </p:cTn>
                              </p:par>
                              <p:par>
                                <p:cTn id="385" presetID="31" presetClass="entr" presetSubtype="0" fill="hold" grpId="0" nodeType="withEffect">
                                  <p:stCondLst>
                                    <p:cond delay="0"/>
                                  </p:stCondLst>
                                  <p:childTnLst>
                                    <p:set>
                                      <p:cBhvr>
                                        <p:cTn id="386" dur="1" fill="hold">
                                          <p:stCondLst>
                                            <p:cond delay="0"/>
                                          </p:stCondLst>
                                        </p:cTn>
                                        <p:tgtEl>
                                          <p:spTgt spid="171"/>
                                        </p:tgtEl>
                                        <p:attrNameLst>
                                          <p:attrName>style.visibility</p:attrName>
                                        </p:attrNameLst>
                                      </p:cBhvr>
                                      <p:to>
                                        <p:strVal val="visible"/>
                                      </p:to>
                                    </p:set>
                                    <p:anim calcmode="lin" valueType="num">
                                      <p:cBhvr>
                                        <p:cTn id="387" dur="1000" fill="hold"/>
                                        <p:tgtEl>
                                          <p:spTgt spid="171"/>
                                        </p:tgtEl>
                                        <p:attrNameLst>
                                          <p:attrName>ppt_w</p:attrName>
                                        </p:attrNameLst>
                                      </p:cBhvr>
                                      <p:tavLst>
                                        <p:tav tm="0">
                                          <p:val>
                                            <p:fltVal val="0"/>
                                          </p:val>
                                        </p:tav>
                                        <p:tav tm="100000">
                                          <p:val>
                                            <p:strVal val="#ppt_w"/>
                                          </p:val>
                                        </p:tav>
                                      </p:tavLst>
                                    </p:anim>
                                    <p:anim calcmode="lin" valueType="num">
                                      <p:cBhvr>
                                        <p:cTn id="388" dur="1000" fill="hold"/>
                                        <p:tgtEl>
                                          <p:spTgt spid="171"/>
                                        </p:tgtEl>
                                        <p:attrNameLst>
                                          <p:attrName>ppt_h</p:attrName>
                                        </p:attrNameLst>
                                      </p:cBhvr>
                                      <p:tavLst>
                                        <p:tav tm="0">
                                          <p:val>
                                            <p:fltVal val="0"/>
                                          </p:val>
                                        </p:tav>
                                        <p:tav tm="100000">
                                          <p:val>
                                            <p:strVal val="#ppt_h"/>
                                          </p:val>
                                        </p:tav>
                                      </p:tavLst>
                                    </p:anim>
                                    <p:anim calcmode="lin" valueType="num">
                                      <p:cBhvr>
                                        <p:cTn id="389" dur="1000" fill="hold"/>
                                        <p:tgtEl>
                                          <p:spTgt spid="171"/>
                                        </p:tgtEl>
                                        <p:attrNameLst>
                                          <p:attrName>style.rotation</p:attrName>
                                        </p:attrNameLst>
                                      </p:cBhvr>
                                      <p:tavLst>
                                        <p:tav tm="0">
                                          <p:val>
                                            <p:fltVal val="90"/>
                                          </p:val>
                                        </p:tav>
                                        <p:tav tm="100000">
                                          <p:val>
                                            <p:fltVal val="0"/>
                                          </p:val>
                                        </p:tav>
                                      </p:tavLst>
                                    </p:anim>
                                    <p:animEffect transition="in" filter="fade">
                                      <p:cBhvr>
                                        <p:cTn id="390" dur="1000"/>
                                        <p:tgtEl>
                                          <p:spTgt spid="171"/>
                                        </p:tgtEl>
                                      </p:cBhvr>
                                    </p:animEffect>
                                  </p:childTnLst>
                                </p:cTn>
                              </p:par>
                              <p:par>
                                <p:cTn id="391" presetID="31" presetClass="entr" presetSubtype="0" fill="hold" grpId="0" nodeType="withEffect">
                                  <p:stCondLst>
                                    <p:cond delay="0"/>
                                  </p:stCondLst>
                                  <p:childTnLst>
                                    <p:set>
                                      <p:cBhvr>
                                        <p:cTn id="392" dur="1" fill="hold">
                                          <p:stCondLst>
                                            <p:cond delay="0"/>
                                          </p:stCondLst>
                                        </p:cTn>
                                        <p:tgtEl>
                                          <p:spTgt spid="172"/>
                                        </p:tgtEl>
                                        <p:attrNameLst>
                                          <p:attrName>style.visibility</p:attrName>
                                        </p:attrNameLst>
                                      </p:cBhvr>
                                      <p:to>
                                        <p:strVal val="visible"/>
                                      </p:to>
                                    </p:set>
                                    <p:anim calcmode="lin" valueType="num">
                                      <p:cBhvr>
                                        <p:cTn id="393" dur="1000" fill="hold"/>
                                        <p:tgtEl>
                                          <p:spTgt spid="172"/>
                                        </p:tgtEl>
                                        <p:attrNameLst>
                                          <p:attrName>ppt_w</p:attrName>
                                        </p:attrNameLst>
                                      </p:cBhvr>
                                      <p:tavLst>
                                        <p:tav tm="0">
                                          <p:val>
                                            <p:fltVal val="0"/>
                                          </p:val>
                                        </p:tav>
                                        <p:tav tm="100000">
                                          <p:val>
                                            <p:strVal val="#ppt_w"/>
                                          </p:val>
                                        </p:tav>
                                      </p:tavLst>
                                    </p:anim>
                                    <p:anim calcmode="lin" valueType="num">
                                      <p:cBhvr>
                                        <p:cTn id="394" dur="1000" fill="hold"/>
                                        <p:tgtEl>
                                          <p:spTgt spid="172"/>
                                        </p:tgtEl>
                                        <p:attrNameLst>
                                          <p:attrName>ppt_h</p:attrName>
                                        </p:attrNameLst>
                                      </p:cBhvr>
                                      <p:tavLst>
                                        <p:tav tm="0">
                                          <p:val>
                                            <p:fltVal val="0"/>
                                          </p:val>
                                        </p:tav>
                                        <p:tav tm="100000">
                                          <p:val>
                                            <p:strVal val="#ppt_h"/>
                                          </p:val>
                                        </p:tav>
                                      </p:tavLst>
                                    </p:anim>
                                    <p:anim calcmode="lin" valueType="num">
                                      <p:cBhvr>
                                        <p:cTn id="395" dur="1000" fill="hold"/>
                                        <p:tgtEl>
                                          <p:spTgt spid="172"/>
                                        </p:tgtEl>
                                        <p:attrNameLst>
                                          <p:attrName>style.rotation</p:attrName>
                                        </p:attrNameLst>
                                      </p:cBhvr>
                                      <p:tavLst>
                                        <p:tav tm="0">
                                          <p:val>
                                            <p:fltVal val="90"/>
                                          </p:val>
                                        </p:tav>
                                        <p:tav tm="100000">
                                          <p:val>
                                            <p:fltVal val="0"/>
                                          </p:val>
                                        </p:tav>
                                      </p:tavLst>
                                    </p:anim>
                                    <p:animEffect transition="in" filter="fade">
                                      <p:cBhvr>
                                        <p:cTn id="396" dur="1000"/>
                                        <p:tgtEl>
                                          <p:spTgt spid="172"/>
                                        </p:tgtEl>
                                      </p:cBhvr>
                                    </p:animEffect>
                                  </p:childTnLst>
                                </p:cTn>
                              </p:par>
                              <p:par>
                                <p:cTn id="397" presetID="31" presetClass="entr" presetSubtype="0" fill="hold" grpId="0" nodeType="withEffect">
                                  <p:stCondLst>
                                    <p:cond delay="0"/>
                                  </p:stCondLst>
                                  <p:childTnLst>
                                    <p:set>
                                      <p:cBhvr>
                                        <p:cTn id="398" dur="1" fill="hold">
                                          <p:stCondLst>
                                            <p:cond delay="0"/>
                                          </p:stCondLst>
                                        </p:cTn>
                                        <p:tgtEl>
                                          <p:spTgt spid="174"/>
                                        </p:tgtEl>
                                        <p:attrNameLst>
                                          <p:attrName>style.visibility</p:attrName>
                                        </p:attrNameLst>
                                      </p:cBhvr>
                                      <p:to>
                                        <p:strVal val="visible"/>
                                      </p:to>
                                    </p:set>
                                    <p:anim calcmode="lin" valueType="num">
                                      <p:cBhvr>
                                        <p:cTn id="399" dur="1000" fill="hold"/>
                                        <p:tgtEl>
                                          <p:spTgt spid="174"/>
                                        </p:tgtEl>
                                        <p:attrNameLst>
                                          <p:attrName>ppt_w</p:attrName>
                                        </p:attrNameLst>
                                      </p:cBhvr>
                                      <p:tavLst>
                                        <p:tav tm="0">
                                          <p:val>
                                            <p:fltVal val="0"/>
                                          </p:val>
                                        </p:tav>
                                        <p:tav tm="100000">
                                          <p:val>
                                            <p:strVal val="#ppt_w"/>
                                          </p:val>
                                        </p:tav>
                                      </p:tavLst>
                                    </p:anim>
                                    <p:anim calcmode="lin" valueType="num">
                                      <p:cBhvr>
                                        <p:cTn id="400" dur="1000" fill="hold"/>
                                        <p:tgtEl>
                                          <p:spTgt spid="174"/>
                                        </p:tgtEl>
                                        <p:attrNameLst>
                                          <p:attrName>ppt_h</p:attrName>
                                        </p:attrNameLst>
                                      </p:cBhvr>
                                      <p:tavLst>
                                        <p:tav tm="0">
                                          <p:val>
                                            <p:fltVal val="0"/>
                                          </p:val>
                                        </p:tav>
                                        <p:tav tm="100000">
                                          <p:val>
                                            <p:strVal val="#ppt_h"/>
                                          </p:val>
                                        </p:tav>
                                      </p:tavLst>
                                    </p:anim>
                                    <p:anim calcmode="lin" valueType="num">
                                      <p:cBhvr>
                                        <p:cTn id="401" dur="1000" fill="hold"/>
                                        <p:tgtEl>
                                          <p:spTgt spid="174"/>
                                        </p:tgtEl>
                                        <p:attrNameLst>
                                          <p:attrName>style.rotation</p:attrName>
                                        </p:attrNameLst>
                                      </p:cBhvr>
                                      <p:tavLst>
                                        <p:tav tm="0">
                                          <p:val>
                                            <p:fltVal val="90"/>
                                          </p:val>
                                        </p:tav>
                                        <p:tav tm="100000">
                                          <p:val>
                                            <p:fltVal val="0"/>
                                          </p:val>
                                        </p:tav>
                                      </p:tavLst>
                                    </p:anim>
                                    <p:animEffect transition="in" filter="fade">
                                      <p:cBhvr>
                                        <p:cTn id="402" dur="1000"/>
                                        <p:tgtEl>
                                          <p:spTgt spid="174"/>
                                        </p:tgtEl>
                                      </p:cBhvr>
                                    </p:animEffect>
                                  </p:childTnLst>
                                </p:cTn>
                              </p:par>
                              <p:par>
                                <p:cTn id="403" presetID="31" presetClass="entr" presetSubtype="0" fill="hold" grpId="0" nodeType="withEffect">
                                  <p:stCondLst>
                                    <p:cond delay="0"/>
                                  </p:stCondLst>
                                  <p:childTnLst>
                                    <p:set>
                                      <p:cBhvr>
                                        <p:cTn id="404" dur="1" fill="hold">
                                          <p:stCondLst>
                                            <p:cond delay="0"/>
                                          </p:stCondLst>
                                        </p:cTn>
                                        <p:tgtEl>
                                          <p:spTgt spid="175"/>
                                        </p:tgtEl>
                                        <p:attrNameLst>
                                          <p:attrName>style.visibility</p:attrName>
                                        </p:attrNameLst>
                                      </p:cBhvr>
                                      <p:to>
                                        <p:strVal val="visible"/>
                                      </p:to>
                                    </p:set>
                                    <p:anim calcmode="lin" valueType="num">
                                      <p:cBhvr>
                                        <p:cTn id="405" dur="1000" fill="hold"/>
                                        <p:tgtEl>
                                          <p:spTgt spid="175"/>
                                        </p:tgtEl>
                                        <p:attrNameLst>
                                          <p:attrName>ppt_w</p:attrName>
                                        </p:attrNameLst>
                                      </p:cBhvr>
                                      <p:tavLst>
                                        <p:tav tm="0">
                                          <p:val>
                                            <p:fltVal val="0"/>
                                          </p:val>
                                        </p:tav>
                                        <p:tav tm="100000">
                                          <p:val>
                                            <p:strVal val="#ppt_w"/>
                                          </p:val>
                                        </p:tav>
                                      </p:tavLst>
                                    </p:anim>
                                    <p:anim calcmode="lin" valueType="num">
                                      <p:cBhvr>
                                        <p:cTn id="406" dur="1000" fill="hold"/>
                                        <p:tgtEl>
                                          <p:spTgt spid="175"/>
                                        </p:tgtEl>
                                        <p:attrNameLst>
                                          <p:attrName>ppt_h</p:attrName>
                                        </p:attrNameLst>
                                      </p:cBhvr>
                                      <p:tavLst>
                                        <p:tav tm="0">
                                          <p:val>
                                            <p:fltVal val="0"/>
                                          </p:val>
                                        </p:tav>
                                        <p:tav tm="100000">
                                          <p:val>
                                            <p:strVal val="#ppt_h"/>
                                          </p:val>
                                        </p:tav>
                                      </p:tavLst>
                                    </p:anim>
                                    <p:anim calcmode="lin" valueType="num">
                                      <p:cBhvr>
                                        <p:cTn id="407" dur="1000" fill="hold"/>
                                        <p:tgtEl>
                                          <p:spTgt spid="175"/>
                                        </p:tgtEl>
                                        <p:attrNameLst>
                                          <p:attrName>style.rotation</p:attrName>
                                        </p:attrNameLst>
                                      </p:cBhvr>
                                      <p:tavLst>
                                        <p:tav tm="0">
                                          <p:val>
                                            <p:fltVal val="90"/>
                                          </p:val>
                                        </p:tav>
                                        <p:tav tm="100000">
                                          <p:val>
                                            <p:fltVal val="0"/>
                                          </p:val>
                                        </p:tav>
                                      </p:tavLst>
                                    </p:anim>
                                    <p:animEffect transition="in" filter="fade">
                                      <p:cBhvr>
                                        <p:cTn id="408" dur="1000"/>
                                        <p:tgtEl>
                                          <p:spTgt spid="175"/>
                                        </p:tgtEl>
                                      </p:cBhvr>
                                    </p:animEffect>
                                  </p:childTnLst>
                                </p:cTn>
                              </p:par>
                              <p:par>
                                <p:cTn id="409" presetID="31" presetClass="entr" presetSubtype="0" fill="hold" grpId="0" nodeType="withEffect">
                                  <p:stCondLst>
                                    <p:cond delay="0"/>
                                  </p:stCondLst>
                                  <p:childTnLst>
                                    <p:set>
                                      <p:cBhvr>
                                        <p:cTn id="410" dur="1" fill="hold">
                                          <p:stCondLst>
                                            <p:cond delay="0"/>
                                          </p:stCondLst>
                                        </p:cTn>
                                        <p:tgtEl>
                                          <p:spTgt spid="178"/>
                                        </p:tgtEl>
                                        <p:attrNameLst>
                                          <p:attrName>style.visibility</p:attrName>
                                        </p:attrNameLst>
                                      </p:cBhvr>
                                      <p:to>
                                        <p:strVal val="visible"/>
                                      </p:to>
                                    </p:set>
                                    <p:anim calcmode="lin" valueType="num">
                                      <p:cBhvr>
                                        <p:cTn id="411" dur="1000" fill="hold"/>
                                        <p:tgtEl>
                                          <p:spTgt spid="178"/>
                                        </p:tgtEl>
                                        <p:attrNameLst>
                                          <p:attrName>ppt_w</p:attrName>
                                        </p:attrNameLst>
                                      </p:cBhvr>
                                      <p:tavLst>
                                        <p:tav tm="0">
                                          <p:val>
                                            <p:fltVal val="0"/>
                                          </p:val>
                                        </p:tav>
                                        <p:tav tm="100000">
                                          <p:val>
                                            <p:strVal val="#ppt_w"/>
                                          </p:val>
                                        </p:tav>
                                      </p:tavLst>
                                    </p:anim>
                                    <p:anim calcmode="lin" valueType="num">
                                      <p:cBhvr>
                                        <p:cTn id="412" dur="1000" fill="hold"/>
                                        <p:tgtEl>
                                          <p:spTgt spid="178"/>
                                        </p:tgtEl>
                                        <p:attrNameLst>
                                          <p:attrName>ppt_h</p:attrName>
                                        </p:attrNameLst>
                                      </p:cBhvr>
                                      <p:tavLst>
                                        <p:tav tm="0">
                                          <p:val>
                                            <p:fltVal val="0"/>
                                          </p:val>
                                        </p:tav>
                                        <p:tav tm="100000">
                                          <p:val>
                                            <p:strVal val="#ppt_h"/>
                                          </p:val>
                                        </p:tav>
                                      </p:tavLst>
                                    </p:anim>
                                    <p:anim calcmode="lin" valueType="num">
                                      <p:cBhvr>
                                        <p:cTn id="413" dur="1000" fill="hold"/>
                                        <p:tgtEl>
                                          <p:spTgt spid="178"/>
                                        </p:tgtEl>
                                        <p:attrNameLst>
                                          <p:attrName>style.rotation</p:attrName>
                                        </p:attrNameLst>
                                      </p:cBhvr>
                                      <p:tavLst>
                                        <p:tav tm="0">
                                          <p:val>
                                            <p:fltVal val="90"/>
                                          </p:val>
                                        </p:tav>
                                        <p:tav tm="100000">
                                          <p:val>
                                            <p:fltVal val="0"/>
                                          </p:val>
                                        </p:tav>
                                      </p:tavLst>
                                    </p:anim>
                                    <p:animEffect transition="in" filter="fade">
                                      <p:cBhvr>
                                        <p:cTn id="414" dur="1000"/>
                                        <p:tgtEl>
                                          <p:spTgt spid="178"/>
                                        </p:tgtEl>
                                      </p:cBhvr>
                                    </p:animEffect>
                                  </p:childTnLst>
                                </p:cTn>
                              </p:par>
                              <p:par>
                                <p:cTn id="415" presetID="31" presetClass="entr" presetSubtype="0" fill="hold" grpId="0" nodeType="withEffect">
                                  <p:stCondLst>
                                    <p:cond delay="0"/>
                                  </p:stCondLst>
                                  <p:childTnLst>
                                    <p:set>
                                      <p:cBhvr>
                                        <p:cTn id="416" dur="1" fill="hold">
                                          <p:stCondLst>
                                            <p:cond delay="0"/>
                                          </p:stCondLst>
                                        </p:cTn>
                                        <p:tgtEl>
                                          <p:spTgt spid="180"/>
                                        </p:tgtEl>
                                        <p:attrNameLst>
                                          <p:attrName>style.visibility</p:attrName>
                                        </p:attrNameLst>
                                      </p:cBhvr>
                                      <p:to>
                                        <p:strVal val="visible"/>
                                      </p:to>
                                    </p:set>
                                    <p:anim calcmode="lin" valueType="num">
                                      <p:cBhvr>
                                        <p:cTn id="417" dur="1000" fill="hold"/>
                                        <p:tgtEl>
                                          <p:spTgt spid="180"/>
                                        </p:tgtEl>
                                        <p:attrNameLst>
                                          <p:attrName>ppt_w</p:attrName>
                                        </p:attrNameLst>
                                      </p:cBhvr>
                                      <p:tavLst>
                                        <p:tav tm="0">
                                          <p:val>
                                            <p:fltVal val="0"/>
                                          </p:val>
                                        </p:tav>
                                        <p:tav tm="100000">
                                          <p:val>
                                            <p:strVal val="#ppt_w"/>
                                          </p:val>
                                        </p:tav>
                                      </p:tavLst>
                                    </p:anim>
                                    <p:anim calcmode="lin" valueType="num">
                                      <p:cBhvr>
                                        <p:cTn id="418" dur="1000" fill="hold"/>
                                        <p:tgtEl>
                                          <p:spTgt spid="180"/>
                                        </p:tgtEl>
                                        <p:attrNameLst>
                                          <p:attrName>ppt_h</p:attrName>
                                        </p:attrNameLst>
                                      </p:cBhvr>
                                      <p:tavLst>
                                        <p:tav tm="0">
                                          <p:val>
                                            <p:fltVal val="0"/>
                                          </p:val>
                                        </p:tav>
                                        <p:tav tm="100000">
                                          <p:val>
                                            <p:strVal val="#ppt_h"/>
                                          </p:val>
                                        </p:tav>
                                      </p:tavLst>
                                    </p:anim>
                                    <p:anim calcmode="lin" valueType="num">
                                      <p:cBhvr>
                                        <p:cTn id="419" dur="1000" fill="hold"/>
                                        <p:tgtEl>
                                          <p:spTgt spid="180"/>
                                        </p:tgtEl>
                                        <p:attrNameLst>
                                          <p:attrName>style.rotation</p:attrName>
                                        </p:attrNameLst>
                                      </p:cBhvr>
                                      <p:tavLst>
                                        <p:tav tm="0">
                                          <p:val>
                                            <p:fltVal val="90"/>
                                          </p:val>
                                        </p:tav>
                                        <p:tav tm="100000">
                                          <p:val>
                                            <p:fltVal val="0"/>
                                          </p:val>
                                        </p:tav>
                                      </p:tavLst>
                                    </p:anim>
                                    <p:animEffect transition="in" filter="fade">
                                      <p:cBhvr>
                                        <p:cTn id="420" dur="1000"/>
                                        <p:tgtEl>
                                          <p:spTgt spid="180"/>
                                        </p:tgtEl>
                                      </p:cBhvr>
                                    </p:animEffect>
                                  </p:childTnLst>
                                </p:cTn>
                              </p:par>
                              <p:par>
                                <p:cTn id="421" presetID="31" presetClass="entr" presetSubtype="0" fill="hold" grpId="0" nodeType="withEffect">
                                  <p:stCondLst>
                                    <p:cond delay="0"/>
                                  </p:stCondLst>
                                  <p:childTnLst>
                                    <p:set>
                                      <p:cBhvr>
                                        <p:cTn id="422" dur="1" fill="hold">
                                          <p:stCondLst>
                                            <p:cond delay="0"/>
                                          </p:stCondLst>
                                        </p:cTn>
                                        <p:tgtEl>
                                          <p:spTgt spid="181"/>
                                        </p:tgtEl>
                                        <p:attrNameLst>
                                          <p:attrName>style.visibility</p:attrName>
                                        </p:attrNameLst>
                                      </p:cBhvr>
                                      <p:to>
                                        <p:strVal val="visible"/>
                                      </p:to>
                                    </p:set>
                                    <p:anim calcmode="lin" valueType="num">
                                      <p:cBhvr>
                                        <p:cTn id="423" dur="1000" fill="hold"/>
                                        <p:tgtEl>
                                          <p:spTgt spid="181"/>
                                        </p:tgtEl>
                                        <p:attrNameLst>
                                          <p:attrName>ppt_w</p:attrName>
                                        </p:attrNameLst>
                                      </p:cBhvr>
                                      <p:tavLst>
                                        <p:tav tm="0">
                                          <p:val>
                                            <p:fltVal val="0"/>
                                          </p:val>
                                        </p:tav>
                                        <p:tav tm="100000">
                                          <p:val>
                                            <p:strVal val="#ppt_w"/>
                                          </p:val>
                                        </p:tav>
                                      </p:tavLst>
                                    </p:anim>
                                    <p:anim calcmode="lin" valueType="num">
                                      <p:cBhvr>
                                        <p:cTn id="424" dur="1000" fill="hold"/>
                                        <p:tgtEl>
                                          <p:spTgt spid="181"/>
                                        </p:tgtEl>
                                        <p:attrNameLst>
                                          <p:attrName>ppt_h</p:attrName>
                                        </p:attrNameLst>
                                      </p:cBhvr>
                                      <p:tavLst>
                                        <p:tav tm="0">
                                          <p:val>
                                            <p:fltVal val="0"/>
                                          </p:val>
                                        </p:tav>
                                        <p:tav tm="100000">
                                          <p:val>
                                            <p:strVal val="#ppt_h"/>
                                          </p:val>
                                        </p:tav>
                                      </p:tavLst>
                                    </p:anim>
                                    <p:anim calcmode="lin" valueType="num">
                                      <p:cBhvr>
                                        <p:cTn id="425" dur="1000" fill="hold"/>
                                        <p:tgtEl>
                                          <p:spTgt spid="181"/>
                                        </p:tgtEl>
                                        <p:attrNameLst>
                                          <p:attrName>style.rotation</p:attrName>
                                        </p:attrNameLst>
                                      </p:cBhvr>
                                      <p:tavLst>
                                        <p:tav tm="0">
                                          <p:val>
                                            <p:fltVal val="90"/>
                                          </p:val>
                                        </p:tav>
                                        <p:tav tm="100000">
                                          <p:val>
                                            <p:fltVal val="0"/>
                                          </p:val>
                                        </p:tav>
                                      </p:tavLst>
                                    </p:anim>
                                    <p:animEffect transition="in" filter="fade">
                                      <p:cBhvr>
                                        <p:cTn id="426" dur="1000"/>
                                        <p:tgtEl>
                                          <p:spTgt spid="181"/>
                                        </p:tgtEl>
                                      </p:cBhvr>
                                    </p:animEffect>
                                  </p:childTnLst>
                                </p:cTn>
                              </p:par>
                              <p:par>
                                <p:cTn id="427" presetID="31" presetClass="entr" presetSubtype="0" fill="hold" grpId="0" nodeType="withEffect">
                                  <p:stCondLst>
                                    <p:cond delay="0"/>
                                  </p:stCondLst>
                                  <p:childTnLst>
                                    <p:set>
                                      <p:cBhvr>
                                        <p:cTn id="428" dur="1" fill="hold">
                                          <p:stCondLst>
                                            <p:cond delay="0"/>
                                          </p:stCondLst>
                                        </p:cTn>
                                        <p:tgtEl>
                                          <p:spTgt spid="183"/>
                                        </p:tgtEl>
                                        <p:attrNameLst>
                                          <p:attrName>style.visibility</p:attrName>
                                        </p:attrNameLst>
                                      </p:cBhvr>
                                      <p:to>
                                        <p:strVal val="visible"/>
                                      </p:to>
                                    </p:set>
                                    <p:anim calcmode="lin" valueType="num">
                                      <p:cBhvr>
                                        <p:cTn id="429" dur="1000" fill="hold"/>
                                        <p:tgtEl>
                                          <p:spTgt spid="183"/>
                                        </p:tgtEl>
                                        <p:attrNameLst>
                                          <p:attrName>ppt_w</p:attrName>
                                        </p:attrNameLst>
                                      </p:cBhvr>
                                      <p:tavLst>
                                        <p:tav tm="0">
                                          <p:val>
                                            <p:fltVal val="0"/>
                                          </p:val>
                                        </p:tav>
                                        <p:tav tm="100000">
                                          <p:val>
                                            <p:strVal val="#ppt_w"/>
                                          </p:val>
                                        </p:tav>
                                      </p:tavLst>
                                    </p:anim>
                                    <p:anim calcmode="lin" valueType="num">
                                      <p:cBhvr>
                                        <p:cTn id="430" dur="1000" fill="hold"/>
                                        <p:tgtEl>
                                          <p:spTgt spid="183"/>
                                        </p:tgtEl>
                                        <p:attrNameLst>
                                          <p:attrName>ppt_h</p:attrName>
                                        </p:attrNameLst>
                                      </p:cBhvr>
                                      <p:tavLst>
                                        <p:tav tm="0">
                                          <p:val>
                                            <p:fltVal val="0"/>
                                          </p:val>
                                        </p:tav>
                                        <p:tav tm="100000">
                                          <p:val>
                                            <p:strVal val="#ppt_h"/>
                                          </p:val>
                                        </p:tav>
                                      </p:tavLst>
                                    </p:anim>
                                    <p:anim calcmode="lin" valueType="num">
                                      <p:cBhvr>
                                        <p:cTn id="431" dur="1000" fill="hold"/>
                                        <p:tgtEl>
                                          <p:spTgt spid="183"/>
                                        </p:tgtEl>
                                        <p:attrNameLst>
                                          <p:attrName>style.rotation</p:attrName>
                                        </p:attrNameLst>
                                      </p:cBhvr>
                                      <p:tavLst>
                                        <p:tav tm="0">
                                          <p:val>
                                            <p:fltVal val="90"/>
                                          </p:val>
                                        </p:tav>
                                        <p:tav tm="100000">
                                          <p:val>
                                            <p:fltVal val="0"/>
                                          </p:val>
                                        </p:tav>
                                      </p:tavLst>
                                    </p:anim>
                                    <p:animEffect transition="in" filter="fade">
                                      <p:cBhvr>
                                        <p:cTn id="432" dur="1000"/>
                                        <p:tgtEl>
                                          <p:spTgt spid="183"/>
                                        </p:tgtEl>
                                      </p:cBhvr>
                                    </p:animEffect>
                                  </p:childTnLst>
                                </p:cTn>
                              </p:par>
                              <p:par>
                                <p:cTn id="433" presetID="31" presetClass="entr" presetSubtype="0" fill="hold" grpId="0" nodeType="withEffect">
                                  <p:stCondLst>
                                    <p:cond delay="0"/>
                                  </p:stCondLst>
                                  <p:childTnLst>
                                    <p:set>
                                      <p:cBhvr>
                                        <p:cTn id="434" dur="1" fill="hold">
                                          <p:stCondLst>
                                            <p:cond delay="0"/>
                                          </p:stCondLst>
                                        </p:cTn>
                                        <p:tgtEl>
                                          <p:spTgt spid="184"/>
                                        </p:tgtEl>
                                        <p:attrNameLst>
                                          <p:attrName>style.visibility</p:attrName>
                                        </p:attrNameLst>
                                      </p:cBhvr>
                                      <p:to>
                                        <p:strVal val="visible"/>
                                      </p:to>
                                    </p:set>
                                    <p:anim calcmode="lin" valueType="num">
                                      <p:cBhvr>
                                        <p:cTn id="435" dur="1000" fill="hold"/>
                                        <p:tgtEl>
                                          <p:spTgt spid="184"/>
                                        </p:tgtEl>
                                        <p:attrNameLst>
                                          <p:attrName>ppt_w</p:attrName>
                                        </p:attrNameLst>
                                      </p:cBhvr>
                                      <p:tavLst>
                                        <p:tav tm="0">
                                          <p:val>
                                            <p:fltVal val="0"/>
                                          </p:val>
                                        </p:tav>
                                        <p:tav tm="100000">
                                          <p:val>
                                            <p:strVal val="#ppt_w"/>
                                          </p:val>
                                        </p:tav>
                                      </p:tavLst>
                                    </p:anim>
                                    <p:anim calcmode="lin" valueType="num">
                                      <p:cBhvr>
                                        <p:cTn id="436" dur="1000" fill="hold"/>
                                        <p:tgtEl>
                                          <p:spTgt spid="184"/>
                                        </p:tgtEl>
                                        <p:attrNameLst>
                                          <p:attrName>ppt_h</p:attrName>
                                        </p:attrNameLst>
                                      </p:cBhvr>
                                      <p:tavLst>
                                        <p:tav tm="0">
                                          <p:val>
                                            <p:fltVal val="0"/>
                                          </p:val>
                                        </p:tav>
                                        <p:tav tm="100000">
                                          <p:val>
                                            <p:strVal val="#ppt_h"/>
                                          </p:val>
                                        </p:tav>
                                      </p:tavLst>
                                    </p:anim>
                                    <p:anim calcmode="lin" valueType="num">
                                      <p:cBhvr>
                                        <p:cTn id="437" dur="1000" fill="hold"/>
                                        <p:tgtEl>
                                          <p:spTgt spid="184"/>
                                        </p:tgtEl>
                                        <p:attrNameLst>
                                          <p:attrName>style.rotation</p:attrName>
                                        </p:attrNameLst>
                                      </p:cBhvr>
                                      <p:tavLst>
                                        <p:tav tm="0">
                                          <p:val>
                                            <p:fltVal val="90"/>
                                          </p:val>
                                        </p:tav>
                                        <p:tav tm="100000">
                                          <p:val>
                                            <p:fltVal val="0"/>
                                          </p:val>
                                        </p:tav>
                                      </p:tavLst>
                                    </p:anim>
                                    <p:animEffect transition="in" filter="fade">
                                      <p:cBhvr>
                                        <p:cTn id="438" dur="1000"/>
                                        <p:tgtEl>
                                          <p:spTgt spid="184"/>
                                        </p:tgtEl>
                                      </p:cBhvr>
                                    </p:animEffect>
                                  </p:childTnLst>
                                </p:cTn>
                              </p:par>
                              <p:par>
                                <p:cTn id="439" presetID="31" presetClass="entr" presetSubtype="0" fill="hold" grpId="0" nodeType="withEffect">
                                  <p:stCondLst>
                                    <p:cond delay="0"/>
                                  </p:stCondLst>
                                  <p:childTnLst>
                                    <p:set>
                                      <p:cBhvr>
                                        <p:cTn id="440" dur="1" fill="hold">
                                          <p:stCondLst>
                                            <p:cond delay="0"/>
                                          </p:stCondLst>
                                        </p:cTn>
                                        <p:tgtEl>
                                          <p:spTgt spid="185"/>
                                        </p:tgtEl>
                                        <p:attrNameLst>
                                          <p:attrName>style.visibility</p:attrName>
                                        </p:attrNameLst>
                                      </p:cBhvr>
                                      <p:to>
                                        <p:strVal val="visible"/>
                                      </p:to>
                                    </p:set>
                                    <p:anim calcmode="lin" valueType="num">
                                      <p:cBhvr>
                                        <p:cTn id="441" dur="1000" fill="hold"/>
                                        <p:tgtEl>
                                          <p:spTgt spid="185"/>
                                        </p:tgtEl>
                                        <p:attrNameLst>
                                          <p:attrName>ppt_w</p:attrName>
                                        </p:attrNameLst>
                                      </p:cBhvr>
                                      <p:tavLst>
                                        <p:tav tm="0">
                                          <p:val>
                                            <p:fltVal val="0"/>
                                          </p:val>
                                        </p:tav>
                                        <p:tav tm="100000">
                                          <p:val>
                                            <p:strVal val="#ppt_w"/>
                                          </p:val>
                                        </p:tav>
                                      </p:tavLst>
                                    </p:anim>
                                    <p:anim calcmode="lin" valueType="num">
                                      <p:cBhvr>
                                        <p:cTn id="442" dur="1000" fill="hold"/>
                                        <p:tgtEl>
                                          <p:spTgt spid="185"/>
                                        </p:tgtEl>
                                        <p:attrNameLst>
                                          <p:attrName>ppt_h</p:attrName>
                                        </p:attrNameLst>
                                      </p:cBhvr>
                                      <p:tavLst>
                                        <p:tav tm="0">
                                          <p:val>
                                            <p:fltVal val="0"/>
                                          </p:val>
                                        </p:tav>
                                        <p:tav tm="100000">
                                          <p:val>
                                            <p:strVal val="#ppt_h"/>
                                          </p:val>
                                        </p:tav>
                                      </p:tavLst>
                                    </p:anim>
                                    <p:anim calcmode="lin" valueType="num">
                                      <p:cBhvr>
                                        <p:cTn id="443" dur="1000" fill="hold"/>
                                        <p:tgtEl>
                                          <p:spTgt spid="185"/>
                                        </p:tgtEl>
                                        <p:attrNameLst>
                                          <p:attrName>style.rotation</p:attrName>
                                        </p:attrNameLst>
                                      </p:cBhvr>
                                      <p:tavLst>
                                        <p:tav tm="0">
                                          <p:val>
                                            <p:fltVal val="90"/>
                                          </p:val>
                                        </p:tav>
                                        <p:tav tm="100000">
                                          <p:val>
                                            <p:fltVal val="0"/>
                                          </p:val>
                                        </p:tav>
                                      </p:tavLst>
                                    </p:anim>
                                    <p:animEffect transition="in" filter="fade">
                                      <p:cBhvr>
                                        <p:cTn id="444" dur="1000"/>
                                        <p:tgtEl>
                                          <p:spTgt spid="185"/>
                                        </p:tgtEl>
                                      </p:cBhvr>
                                    </p:animEffect>
                                  </p:childTnLst>
                                </p:cTn>
                              </p:par>
                              <p:par>
                                <p:cTn id="445" presetID="31" presetClass="entr" presetSubtype="0" fill="hold" grpId="0" nodeType="withEffect">
                                  <p:stCondLst>
                                    <p:cond delay="0"/>
                                  </p:stCondLst>
                                  <p:childTnLst>
                                    <p:set>
                                      <p:cBhvr>
                                        <p:cTn id="446" dur="1" fill="hold">
                                          <p:stCondLst>
                                            <p:cond delay="0"/>
                                          </p:stCondLst>
                                        </p:cTn>
                                        <p:tgtEl>
                                          <p:spTgt spid="186"/>
                                        </p:tgtEl>
                                        <p:attrNameLst>
                                          <p:attrName>style.visibility</p:attrName>
                                        </p:attrNameLst>
                                      </p:cBhvr>
                                      <p:to>
                                        <p:strVal val="visible"/>
                                      </p:to>
                                    </p:set>
                                    <p:anim calcmode="lin" valueType="num">
                                      <p:cBhvr>
                                        <p:cTn id="447" dur="1000" fill="hold"/>
                                        <p:tgtEl>
                                          <p:spTgt spid="186"/>
                                        </p:tgtEl>
                                        <p:attrNameLst>
                                          <p:attrName>ppt_w</p:attrName>
                                        </p:attrNameLst>
                                      </p:cBhvr>
                                      <p:tavLst>
                                        <p:tav tm="0">
                                          <p:val>
                                            <p:fltVal val="0"/>
                                          </p:val>
                                        </p:tav>
                                        <p:tav tm="100000">
                                          <p:val>
                                            <p:strVal val="#ppt_w"/>
                                          </p:val>
                                        </p:tav>
                                      </p:tavLst>
                                    </p:anim>
                                    <p:anim calcmode="lin" valueType="num">
                                      <p:cBhvr>
                                        <p:cTn id="448" dur="1000" fill="hold"/>
                                        <p:tgtEl>
                                          <p:spTgt spid="186"/>
                                        </p:tgtEl>
                                        <p:attrNameLst>
                                          <p:attrName>ppt_h</p:attrName>
                                        </p:attrNameLst>
                                      </p:cBhvr>
                                      <p:tavLst>
                                        <p:tav tm="0">
                                          <p:val>
                                            <p:fltVal val="0"/>
                                          </p:val>
                                        </p:tav>
                                        <p:tav tm="100000">
                                          <p:val>
                                            <p:strVal val="#ppt_h"/>
                                          </p:val>
                                        </p:tav>
                                      </p:tavLst>
                                    </p:anim>
                                    <p:anim calcmode="lin" valueType="num">
                                      <p:cBhvr>
                                        <p:cTn id="449" dur="1000" fill="hold"/>
                                        <p:tgtEl>
                                          <p:spTgt spid="186"/>
                                        </p:tgtEl>
                                        <p:attrNameLst>
                                          <p:attrName>style.rotation</p:attrName>
                                        </p:attrNameLst>
                                      </p:cBhvr>
                                      <p:tavLst>
                                        <p:tav tm="0">
                                          <p:val>
                                            <p:fltVal val="90"/>
                                          </p:val>
                                        </p:tav>
                                        <p:tav tm="100000">
                                          <p:val>
                                            <p:fltVal val="0"/>
                                          </p:val>
                                        </p:tav>
                                      </p:tavLst>
                                    </p:anim>
                                    <p:animEffect transition="in" filter="fade">
                                      <p:cBhvr>
                                        <p:cTn id="450" dur="1000"/>
                                        <p:tgtEl>
                                          <p:spTgt spid="186"/>
                                        </p:tgtEl>
                                      </p:cBhvr>
                                    </p:animEffect>
                                  </p:childTnLst>
                                </p:cTn>
                              </p:par>
                              <p:par>
                                <p:cTn id="451" presetID="31" presetClass="entr" presetSubtype="0" fill="hold" grpId="0" nodeType="withEffect">
                                  <p:stCondLst>
                                    <p:cond delay="0"/>
                                  </p:stCondLst>
                                  <p:childTnLst>
                                    <p:set>
                                      <p:cBhvr>
                                        <p:cTn id="452" dur="1" fill="hold">
                                          <p:stCondLst>
                                            <p:cond delay="0"/>
                                          </p:stCondLst>
                                        </p:cTn>
                                        <p:tgtEl>
                                          <p:spTgt spid="187"/>
                                        </p:tgtEl>
                                        <p:attrNameLst>
                                          <p:attrName>style.visibility</p:attrName>
                                        </p:attrNameLst>
                                      </p:cBhvr>
                                      <p:to>
                                        <p:strVal val="visible"/>
                                      </p:to>
                                    </p:set>
                                    <p:anim calcmode="lin" valueType="num">
                                      <p:cBhvr>
                                        <p:cTn id="453" dur="1000" fill="hold"/>
                                        <p:tgtEl>
                                          <p:spTgt spid="187"/>
                                        </p:tgtEl>
                                        <p:attrNameLst>
                                          <p:attrName>ppt_w</p:attrName>
                                        </p:attrNameLst>
                                      </p:cBhvr>
                                      <p:tavLst>
                                        <p:tav tm="0">
                                          <p:val>
                                            <p:fltVal val="0"/>
                                          </p:val>
                                        </p:tav>
                                        <p:tav tm="100000">
                                          <p:val>
                                            <p:strVal val="#ppt_w"/>
                                          </p:val>
                                        </p:tav>
                                      </p:tavLst>
                                    </p:anim>
                                    <p:anim calcmode="lin" valueType="num">
                                      <p:cBhvr>
                                        <p:cTn id="454" dur="1000" fill="hold"/>
                                        <p:tgtEl>
                                          <p:spTgt spid="187"/>
                                        </p:tgtEl>
                                        <p:attrNameLst>
                                          <p:attrName>ppt_h</p:attrName>
                                        </p:attrNameLst>
                                      </p:cBhvr>
                                      <p:tavLst>
                                        <p:tav tm="0">
                                          <p:val>
                                            <p:fltVal val="0"/>
                                          </p:val>
                                        </p:tav>
                                        <p:tav tm="100000">
                                          <p:val>
                                            <p:strVal val="#ppt_h"/>
                                          </p:val>
                                        </p:tav>
                                      </p:tavLst>
                                    </p:anim>
                                    <p:anim calcmode="lin" valueType="num">
                                      <p:cBhvr>
                                        <p:cTn id="455" dur="1000" fill="hold"/>
                                        <p:tgtEl>
                                          <p:spTgt spid="187"/>
                                        </p:tgtEl>
                                        <p:attrNameLst>
                                          <p:attrName>style.rotation</p:attrName>
                                        </p:attrNameLst>
                                      </p:cBhvr>
                                      <p:tavLst>
                                        <p:tav tm="0">
                                          <p:val>
                                            <p:fltVal val="90"/>
                                          </p:val>
                                        </p:tav>
                                        <p:tav tm="100000">
                                          <p:val>
                                            <p:fltVal val="0"/>
                                          </p:val>
                                        </p:tav>
                                      </p:tavLst>
                                    </p:anim>
                                    <p:animEffect transition="in" filter="fade">
                                      <p:cBhvr>
                                        <p:cTn id="456" dur="1000"/>
                                        <p:tgtEl>
                                          <p:spTgt spid="187"/>
                                        </p:tgtEl>
                                      </p:cBhvr>
                                    </p:animEffect>
                                  </p:childTnLst>
                                </p:cTn>
                              </p:par>
                              <p:par>
                                <p:cTn id="457" presetID="31" presetClass="entr" presetSubtype="0" fill="hold" grpId="0" nodeType="withEffect">
                                  <p:stCondLst>
                                    <p:cond delay="0"/>
                                  </p:stCondLst>
                                  <p:childTnLst>
                                    <p:set>
                                      <p:cBhvr>
                                        <p:cTn id="458" dur="1" fill="hold">
                                          <p:stCondLst>
                                            <p:cond delay="0"/>
                                          </p:stCondLst>
                                        </p:cTn>
                                        <p:tgtEl>
                                          <p:spTgt spid="188"/>
                                        </p:tgtEl>
                                        <p:attrNameLst>
                                          <p:attrName>style.visibility</p:attrName>
                                        </p:attrNameLst>
                                      </p:cBhvr>
                                      <p:to>
                                        <p:strVal val="visible"/>
                                      </p:to>
                                    </p:set>
                                    <p:anim calcmode="lin" valueType="num">
                                      <p:cBhvr>
                                        <p:cTn id="459" dur="1000" fill="hold"/>
                                        <p:tgtEl>
                                          <p:spTgt spid="188"/>
                                        </p:tgtEl>
                                        <p:attrNameLst>
                                          <p:attrName>ppt_w</p:attrName>
                                        </p:attrNameLst>
                                      </p:cBhvr>
                                      <p:tavLst>
                                        <p:tav tm="0">
                                          <p:val>
                                            <p:fltVal val="0"/>
                                          </p:val>
                                        </p:tav>
                                        <p:tav tm="100000">
                                          <p:val>
                                            <p:strVal val="#ppt_w"/>
                                          </p:val>
                                        </p:tav>
                                      </p:tavLst>
                                    </p:anim>
                                    <p:anim calcmode="lin" valueType="num">
                                      <p:cBhvr>
                                        <p:cTn id="460" dur="1000" fill="hold"/>
                                        <p:tgtEl>
                                          <p:spTgt spid="188"/>
                                        </p:tgtEl>
                                        <p:attrNameLst>
                                          <p:attrName>ppt_h</p:attrName>
                                        </p:attrNameLst>
                                      </p:cBhvr>
                                      <p:tavLst>
                                        <p:tav tm="0">
                                          <p:val>
                                            <p:fltVal val="0"/>
                                          </p:val>
                                        </p:tav>
                                        <p:tav tm="100000">
                                          <p:val>
                                            <p:strVal val="#ppt_h"/>
                                          </p:val>
                                        </p:tav>
                                      </p:tavLst>
                                    </p:anim>
                                    <p:anim calcmode="lin" valueType="num">
                                      <p:cBhvr>
                                        <p:cTn id="461" dur="1000" fill="hold"/>
                                        <p:tgtEl>
                                          <p:spTgt spid="188"/>
                                        </p:tgtEl>
                                        <p:attrNameLst>
                                          <p:attrName>style.rotation</p:attrName>
                                        </p:attrNameLst>
                                      </p:cBhvr>
                                      <p:tavLst>
                                        <p:tav tm="0">
                                          <p:val>
                                            <p:fltVal val="90"/>
                                          </p:val>
                                        </p:tav>
                                        <p:tav tm="100000">
                                          <p:val>
                                            <p:fltVal val="0"/>
                                          </p:val>
                                        </p:tav>
                                      </p:tavLst>
                                    </p:anim>
                                    <p:animEffect transition="in" filter="fade">
                                      <p:cBhvr>
                                        <p:cTn id="462" dur="1000"/>
                                        <p:tgtEl>
                                          <p:spTgt spid="188"/>
                                        </p:tgtEl>
                                      </p:cBhvr>
                                    </p:animEffect>
                                  </p:childTnLst>
                                </p:cTn>
                              </p:par>
                              <p:par>
                                <p:cTn id="463" presetID="31" presetClass="entr" presetSubtype="0" fill="hold" grpId="0" nodeType="withEffect">
                                  <p:stCondLst>
                                    <p:cond delay="0"/>
                                  </p:stCondLst>
                                  <p:childTnLst>
                                    <p:set>
                                      <p:cBhvr>
                                        <p:cTn id="464" dur="1" fill="hold">
                                          <p:stCondLst>
                                            <p:cond delay="0"/>
                                          </p:stCondLst>
                                        </p:cTn>
                                        <p:tgtEl>
                                          <p:spTgt spid="189"/>
                                        </p:tgtEl>
                                        <p:attrNameLst>
                                          <p:attrName>style.visibility</p:attrName>
                                        </p:attrNameLst>
                                      </p:cBhvr>
                                      <p:to>
                                        <p:strVal val="visible"/>
                                      </p:to>
                                    </p:set>
                                    <p:anim calcmode="lin" valueType="num">
                                      <p:cBhvr>
                                        <p:cTn id="465" dur="1000" fill="hold"/>
                                        <p:tgtEl>
                                          <p:spTgt spid="189"/>
                                        </p:tgtEl>
                                        <p:attrNameLst>
                                          <p:attrName>ppt_w</p:attrName>
                                        </p:attrNameLst>
                                      </p:cBhvr>
                                      <p:tavLst>
                                        <p:tav tm="0">
                                          <p:val>
                                            <p:fltVal val="0"/>
                                          </p:val>
                                        </p:tav>
                                        <p:tav tm="100000">
                                          <p:val>
                                            <p:strVal val="#ppt_w"/>
                                          </p:val>
                                        </p:tav>
                                      </p:tavLst>
                                    </p:anim>
                                    <p:anim calcmode="lin" valueType="num">
                                      <p:cBhvr>
                                        <p:cTn id="466" dur="1000" fill="hold"/>
                                        <p:tgtEl>
                                          <p:spTgt spid="189"/>
                                        </p:tgtEl>
                                        <p:attrNameLst>
                                          <p:attrName>ppt_h</p:attrName>
                                        </p:attrNameLst>
                                      </p:cBhvr>
                                      <p:tavLst>
                                        <p:tav tm="0">
                                          <p:val>
                                            <p:fltVal val="0"/>
                                          </p:val>
                                        </p:tav>
                                        <p:tav tm="100000">
                                          <p:val>
                                            <p:strVal val="#ppt_h"/>
                                          </p:val>
                                        </p:tav>
                                      </p:tavLst>
                                    </p:anim>
                                    <p:anim calcmode="lin" valueType="num">
                                      <p:cBhvr>
                                        <p:cTn id="467" dur="1000" fill="hold"/>
                                        <p:tgtEl>
                                          <p:spTgt spid="189"/>
                                        </p:tgtEl>
                                        <p:attrNameLst>
                                          <p:attrName>style.rotation</p:attrName>
                                        </p:attrNameLst>
                                      </p:cBhvr>
                                      <p:tavLst>
                                        <p:tav tm="0">
                                          <p:val>
                                            <p:fltVal val="90"/>
                                          </p:val>
                                        </p:tav>
                                        <p:tav tm="100000">
                                          <p:val>
                                            <p:fltVal val="0"/>
                                          </p:val>
                                        </p:tav>
                                      </p:tavLst>
                                    </p:anim>
                                    <p:animEffect transition="in" filter="fade">
                                      <p:cBhvr>
                                        <p:cTn id="468" dur="1000"/>
                                        <p:tgtEl>
                                          <p:spTgt spid="189"/>
                                        </p:tgtEl>
                                      </p:cBhvr>
                                    </p:animEffect>
                                  </p:childTnLst>
                                </p:cTn>
                              </p:par>
                              <p:par>
                                <p:cTn id="469" presetID="31" presetClass="entr" presetSubtype="0" fill="hold" grpId="0" nodeType="withEffect">
                                  <p:stCondLst>
                                    <p:cond delay="0"/>
                                  </p:stCondLst>
                                  <p:childTnLst>
                                    <p:set>
                                      <p:cBhvr>
                                        <p:cTn id="470" dur="1" fill="hold">
                                          <p:stCondLst>
                                            <p:cond delay="0"/>
                                          </p:stCondLst>
                                        </p:cTn>
                                        <p:tgtEl>
                                          <p:spTgt spid="190"/>
                                        </p:tgtEl>
                                        <p:attrNameLst>
                                          <p:attrName>style.visibility</p:attrName>
                                        </p:attrNameLst>
                                      </p:cBhvr>
                                      <p:to>
                                        <p:strVal val="visible"/>
                                      </p:to>
                                    </p:set>
                                    <p:anim calcmode="lin" valueType="num">
                                      <p:cBhvr>
                                        <p:cTn id="471" dur="1000" fill="hold"/>
                                        <p:tgtEl>
                                          <p:spTgt spid="190"/>
                                        </p:tgtEl>
                                        <p:attrNameLst>
                                          <p:attrName>ppt_w</p:attrName>
                                        </p:attrNameLst>
                                      </p:cBhvr>
                                      <p:tavLst>
                                        <p:tav tm="0">
                                          <p:val>
                                            <p:fltVal val="0"/>
                                          </p:val>
                                        </p:tav>
                                        <p:tav tm="100000">
                                          <p:val>
                                            <p:strVal val="#ppt_w"/>
                                          </p:val>
                                        </p:tav>
                                      </p:tavLst>
                                    </p:anim>
                                    <p:anim calcmode="lin" valueType="num">
                                      <p:cBhvr>
                                        <p:cTn id="472" dur="1000" fill="hold"/>
                                        <p:tgtEl>
                                          <p:spTgt spid="190"/>
                                        </p:tgtEl>
                                        <p:attrNameLst>
                                          <p:attrName>ppt_h</p:attrName>
                                        </p:attrNameLst>
                                      </p:cBhvr>
                                      <p:tavLst>
                                        <p:tav tm="0">
                                          <p:val>
                                            <p:fltVal val="0"/>
                                          </p:val>
                                        </p:tav>
                                        <p:tav tm="100000">
                                          <p:val>
                                            <p:strVal val="#ppt_h"/>
                                          </p:val>
                                        </p:tav>
                                      </p:tavLst>
                                    </p:anim>
                                    <p:anim calcmode="lin" valueType="num">
                                      <p:cBhvr>
                                        <p:cTn id="473" dur="1000" fill="hold"/>
                                        <p:tgtEl>
                                          <p:spTgt spid="190"/>
                                        </p:tgtEl>
                                        <p:attrNameLst>
                                          <p:attrName>style.rotation</p:attrName>
                                        </p:attrNameLst>
                                      </p:cBhvr>
                                      <p:tavLst>
                                        <p:tav tm="0">
                                          <p:val>
                                            <p:fltVal val="90"/>
                                          </p:val>
                                        </p:tav>
                                        <p:tav tm="100000">
                                          <p:val>
                                            <p:fltVal val="0"/>
                                          </p:val>
                                        </p:tav>
                                      </p:tavLst>
                                    </p:anim>
                                    <p:animEffect transition="in" filter="fade">
                                      <p:cBhvr>
                                        <p:cTn id="474" dur="1000"/>
                                        <p:tgtEl>
                                          <p:spTgt spid="190"/>
                                        </p:tgtEl>
                                      </p:cBhvr>
                                    </p:animEffect>
                                  </p:childTnLst>
                                </p:cTn>
                              </p:par>
                              <p:par>
                                <p:cTn id="475" presetID="31" presetClass="entr" presetSubtype="0" fill="hold" grpId="0" nodeType="withEffect">
                                  <p:stCondLst>
                                    <p:cond delay="0"/>
                                  </p:stCondLst>
                                  <p:childTnLst>
                                    <p:set>
                                      <p:cBhvr>
                                        <p:cTn id="476" dur="1" fill="hold">
                                          <p:stCondLst>
                                            <p:cond delay="0"/>
                                          </p:stCondLst>
                                        </p:cTn>
                                        <p:tgtEl>
                                          <p:spTgt spid="191"/>
                                        </p:tgtEl>
                                        <p:attrNameLst>
                                          <p:attrName>style.visibility</p:attrName>
                                        </p:attrNameLst>
                                      </p:cBhvr>
                                      <p:to>
                                        <p:strVal val="visible"/>
                                      </p:to>
                                    </p:set>
                                    <p:anim calcmode="lin" valueType="num">
                                      <p:cBhvr>
                                        <p:cTn id="477" dur="1000" fill="hold"/>
                                        <p:tgtEl>
                                          <p:spTgt spid="191"/>
                                        </p:tgtEl>
                                        <p:attrNameLst>
                                          <p:attrName>ppt_w</p:attrName>
                                        </p:attrNameLst>
                                      </p:cBhvr>
                                      <p:tavLst>
                                        <p:tav tm="0">
                                          <p:val>
                                            <p:fltVal val="0"/>
                                          </p:val>
                                        </p:tav>
                                        <p:tav tm="100000">
                                          <p:val>
                                            <p:strVal val="#ppt_w"/>
                                          </p:val>
                                        </p:tav>
                                      </p:tavLst>
                                    </p:anim>
                                    <p:anim calcmode="lin" valueType="num">
                                      <p:cBhvr>
                                        <p:cTn id="478" dur="1000" fill="hold"/>
                                        <p:tgtEl>
                                          <p:spTgt spid="191"/>
                                        </p:tgtEl>
                                        <p:attrNameLst>
                                          <p:attrName>ppt_h</p:attrName>
                                        </p:attrNameLst>
                                      </p:cBhvr>
                                      <p:tavLst>
                                        <p:tav tm="0">
                                          <p:val>
                                            <p:fltVal val="0"/>
                                          </p:val>
                                        </p:tav>
                                        <p:tav tm="100000">
                                          <p:val>
                                            <p:strVal val="#ppt_h"/>
                                          </p:val>
                                        </p:tav>
                                      </p:tavLst>
                                    </p:anim>
                                    <p:anim calcmode="lin" valueType="num">
                                      <p:cBhvr>
                                        <p:cTn id="479" dur="1000" fill="hold"/>
                                        <p:tgtEl>
                                          <p:spTgt spid="191"/>
                                        </p:tgtEl>
                                        <p:attrNameLst>
                                          <p:attrName>style.rotation</p:attrName>
                                        </p:attrNameLst>
                                      </p:cBhvr>
                                      <p:tavLst>
                                        <p:tav tm="0">
                                          <p:val>
                                            <p:fltVal val="90"/>
                                          </p:val>
                                        </p:tav>
                                        <p:tav tm="100000">
                                          <p:val>
                                            <p:fltVal val="0"/>
                                          </p:val>
                                        </p:tav>
                                      </p:tavLst>
                                    </p:anim>
                                    <p:animEffect transition="in" filter="fade">
                                      <p:cBhvr>
                                        <p:cTn id="480" dur="1000"/>
                                        <p:tgtEl>
                                          <p:spTgt spid="191"/>
                                        </p:tgtEl>
                                      </p:cBhvr>
                                    </p:animEffect>
                                  </p:childTnLst>
                                </p:cTn>
                              </p:par>
                              <p:par>
                                <p:cTn id="481" presetID="31" presetClass="entr" presetSubtype="0" fill="hold" grpId="0" nodeType="withEffect">
                                  <p:stCondLst>
                                    <p:cond delay="0"/>
                                  </p:stCondLst>
                                  <p:childTnLst>
                                    <p:set>
                                      <p:cBhvr>
                                        <p:cTn id="482" dur="1" fill="hold">
                                          <p:stCondLst>
                                            <p:cond delay="0"/>
                                          </p:stCondLst>
                                        </p:cTn>
                                        <p:tgtEl>
                                          <p:spTgt spid="192"/>
                                        </p:tgtEl>
                                        <p:attrNameLst>
                                          <p:attrName>style.visibility</p:attrName>
                                        </p:attrNameLst>
                                      </p:cBhvr>
                                      <p:to>
                                        <p:strVal val="visible"/>
                                      </p:to>
                                    </p:set>
                                    <p:anim calcmode="lin" valueType="num">
                                      <p:cBhvr>
                                        <p:cTn id="483" dur="1000" fill="hold"/>
                                        <p:tgtEl>
                                          <p:spTgt spid="192"/>
                                        </p:tgtEl>
                                        <p:attrNameLst>
                                          <p:attrName>ppt_w</p:attrName>
                                        </p:attrNameLst>
                                      </p:cBhvr>
                                      <p:tavLst>
                                        <p:tav tm="0">
                                          <p:val>
                                            <p:fltVal val="0"/>
                                          </p:val>
                                        </p:tav>
                                        <p:tav tm="100000">
                                          <p:val>
                                            <p:strVal val="#ppt_w"/>
                                          </p:val>
                                        </p:tav>
                                      </p:tavLst>
                                    </p:anim>
                                    <p:anim calcmode="lin" valueType="num">
                                      <p:cBhvr>
                                        <p:cTn id="484" dur="1000" fill="hold"/>
                                        <p:tgtEl>
                                          <p:spTgt spid="192"/>
                                        </p:tgtEl>
                                        <p:attrNameLst>
                                          <p:attrName>ppt_h</p:attrName>
                                        </p:attrNameLst>
                                      </p:cBhvr>
                                      <p:tavLst>
                                        <p:tav tm="0">
                                          <p:val>
                                            <p:fltVal val="0"/>
                                          </p:val>
                                        </p:tav>
                                        <p:tav tm="100000">
                                          <p:val>
                                            <p:strVal val="#ppt_h"/>
                                          </p:val>
                                        </p:tav>
                                      </p:tavLst>
                                    </p:anim>
                                    <p:anim calcmode="lin" valueType="num">
                                      <p:cBhvr>
                                        <p:cTn id="485" dur="1000" fill="hold"/>
                                        <p:tgtEl>
                                          <p:spTgt spid="192"/>
                                        </p:tgtEl>
                                        <p:attrNameLst>
                                          <p:attrName>style.rotation</p:attrName>
                                        </p:attrNameLst>
                                      </p:cBhvr>
                                      <p:tavLst>
                                        <p:tav tm="0">
                                          <p:val>
                                            <p:fltVal val="90"/>
                                          </p:val>
                                        </p:tav>
                                        <p:tav tm="100000">
                                          <p:val>
                                            <p:fltVal val="0"/>
                                          </p:val>
                                        </p:tav>
                                      </p:tavLst>
                                    </p:anim>
                                    <p:animEffect transition="in" filter="fade">
                                      <p:cBhvr>
                                        <p:cTn id="486" dur="1000"/>
                                        <p:tgtEl>
                                          <p:spTgt spid="192"/>
                                        </p:tgtEl>
                                      </p:cBhvr>
                                    </p:animEffect>
                                  </p:childTnLst>
                                </p:cTn>
                              </p:par>
                              <p:par>
                                <p:cTn id="487" presetID="31" presetClass="entr" presetSubtype="0" fill="hold" grpId="0" nodeType="withEffect">
                                  <p:stCondLst>
                                    <p:cond delay="0"/>
                                  </p:stCondLst>
                                  <p:childTnLst>
                                    <p:set>
                                      <p:cBhvr>
                                        <p:cTn id="488" dur="1" fill="hold">
                                          <p:stCondLst>
                                            <p:cond delay="0"/>
                                          </p:stCondLst>
                                        </p:cTn>
                                        <p:tgtEl>
                                          <p:spTgt spid="193"/>
                                        </p:tgtEl>
                                        <p:attrNameLst>
                                          <p:attrName>style.visibility</p:attrName>
                                        </p:attrNameLst>
                                      </p:cBhvr>
                                      <p:to>
                                        <p:strVal val="visible"/>
                                      </p:to>
                                    </p:set>
                                    <p:anim calcmode="lin" valueType="num">
                                      <p:cBhvr>
                                        <p:cTn id="489" dur="1000" fill="hold"/>
                                        <p:tgtEl>
                                          <p:spTgt spid="193"/>
                                        </p:tgtEl>
                                        <p:attrNameLst>
                                          <p:attrName>ppt_w</p:attrName>
                                        </p:attrNameLst>
                                      </p:cBhvr>
                                      <p:tavLst>
                                        <p:tav tm="0">
                                          <p:val>
                                            <p:fltVal val="0"/>
                                          </p:val>
                                        </p:tav>
                                        <p:tav tm="100000">
                                          <p:val>
                                            <p:strVal val="#ppt_w"/>
                                          </p:val>
                                        </p:tav>
                                      </p:tavLst>
                                    </p:anim>
                                    <p:anim calcmode="lin" valueType="num">
                                      <p:cBhvr>
                                        <p:cTn id="490" dur="1000" fill="hold"/>
                                        <p:tgtEl>
                                          <p:spTgt spid="193"/>
                                        </p:tgtEl>
                                        <p:attrNameLst>
                                          <p:attrName>ppt_h</p:attrName>
                                        </p:attrNameLst>
                                      </p:cBhvr>
                                      <p:tavLst>
                                        <p:tav tm="0">
                                          <p:val>
                                            <p:fltVal val="0"/>
                                          </p:val>
                                        </p:tav>
                                        <p:tav tm="100000">
                                          <p:val>
                                            <p:strVal val="#ppt_h"/>
                                          </p:val>
                                        </p:tav>
                                      </p:tavLst>
                                    </p:anim>
                                    <p:anim calcmode="lin" valueType="num">
                                      <p:cBhvr>
                                        <p:cTn id="491" dur="1000" fill="hold"/>
                                        <p:tgtEl>
                                          <p:spTgt spid="193"/>
                                        </p:tgtEl>
                                        <p:attrNameLst>
                                          <p:attrName>style.rotation</p:attrName>
                                        </p:attrNameLst>
                                      </p:cBhvr>
                                      <p:tavLst>
                                        <p:tav tm="0">
                                          <p:val>
                                            <p:fltVal val="90"/>
                                          </p:val>
                                        </p:tav>
                                        <p:tav tm="100000">
                                          <p:val>
                                            <p:fltVal val="0"/>
                                          </p:val>
                                        </p:tav>
                                      </p:tavLst>
                                    </p:anim>
                                    <p:animEffect transition="in" filter="fade">
                                      <p:cBhvr>
                                        <p:cTn id="492" dur="1000"/>
                                        <p:tgtEl>
                                          <p:spTgt spid="193"/>
                                        </p:tgtEl>
                                      </p:cBhvr>
                                    </p:animEffect>
                                  </p:childTnLst>
                                </p:cTn>
                              </p:par>
                              <p:par>
                                <p:cTn id="493" presetID="31" presetClass="entr" presetSubtype="0" fill="hold" grpId="0" nodeType="withEffect">
                                  <p:stCondLst>
                                    <p:cond delay="0"/>
                                  </p:stCondLst>
                                  <p:childTnLst>
                                    <p:set>
                                      <p:cBhvr>
                                        <p:cTn id="494" dur="1" fill="hold">
                                          <p:stCondLst>
                                            <p:cond delay="0"/>
                                          </p:stCondLst>
                                        </p:cTn>
                                        <p:tgtEl>
                                          <p:spTgt spid="194"/>
                                        </p:tgtEl>
                                        <p:attrNameLst>
                                          <p:attrName>style.visibility</p:attrName>
                                        </p:attrNameLst>
                                      </p:cBhvr>
                                      <p:to>
                                        <p:strVal val="visible"/>
                                      </p:to>
                                    </p:set>
                                    <p:anim calcmode="lin" valueType="num">
                                      <p:cBhvr>
                                        <p:cTn id="495" dur="1000" fill="hold"/>
                                        <p:tgtEl>
                                          <p:spTgt spid="194"/>
                                        </p:tgtEl>
                                        <p:attrNameLst>
                                          <p:attrName>ppt_w</p:attrName>
                                        </p:attrNameLst>
                                      </p:cBhvr>
                                      <p:tavLst>
                                        <p:tav tm="0">
                                          <p:val>
                                            <p:fltVal val="0"/>
                                          </p:val>
                                        </p:tav>
                                        <p:tav tm="100000">
                                          <p:val>
                                            <p:strVal val="#ppt_w"/>
                                          </p:val>
                                        </p:tav>
                                      </p:tavLst>
                                    </p:anim>
                                    <p:anim calcmode="lin" valueType="num">
                                      <p:cBhvr>
                                        <p:cTn id="496" dur="1000" fill="hold"/>
                                        <p:tgtEl>
                                          <p:spTgt spid="194"/>
                                        </p:tgtEl>
                                        <p:attrNameLst>
                                          <p:attrName>ppt_h</p:attrName>
                                        </p:attrNameLst>
                                      </p:cBhvr>
                                      <p:tavLst>
                                        <p:tav tm="0">
                                          <p:val>
                                            <p:fltVal val="0"/>
                                          </p:val>
                                        </p:tav>
                                        <p:tav tm="100000">
                                          <p:val>
                                            <p:strVal val="#ppt_h"/>
                                          </p:val>
                                        </p:tav>
                                      </p:tavLst>
                                    </p:anim>
                                    <p:anim calcmode="lin" valueType="num">
                                      <p:cBhvr>
                                        <p:cTn id="497" dur="1000" fill="hold"/>
                                        <p:tgtEl>
                                          <p:spTgt spid="194"/>
                                        </p:tgtEl>
                                        <p:attrNameLst>
                                          <p:attrName>style.rotation</p:attrName>
                                        </p:attrNameLst>
                                      </p:cBhvr>
                                      <p:tavLst>
                                        <p:tav tm="0">
                                          <p:val>
                                            <p:fltVal val="90"/>
                                          </p:val>
                                        </p:tav>
                                        <p:tav tm="100000">
                                          <p:val>
                                            <p:fltVal val="0"/>
                                          </p:val>
                                        </p:tav>
                                      </p:tavLst>
                                    </p:anim>
                                    <p:animEffect transition="in" filter="fade">
                                      <p:cBhvr>
                                        <p:cTn id="498" dur="1000"/>
                                        <p:tgtEl>
                                          <p:spTgt spid="194"/>
                                        </p:tgtEl>
                                      </p:cBhvr>
                                    </p:animEffect>
                                  </p:childTnLst>
                                </p:cTn>
                              </p:par>
                              <p:par>
                                <p:cTn id="499" presetID="31" presetClass="entr" presetSubtype="0" fill="hold" grpId="0" nodeType="withEffect">
                                  <p:stCondLst>
                                    <p:cond delay="0"/>
                                  </p:stCondLst>
                                  <p:childTnLst>
                                    <p:set>
                                      <p:cBhvr>
                                        <p:cTn id="500" dur="1" fill="hold">
                                          <p:stCondLst>
                                            <p:cond delay="0"/>
                                          </p:stCondLst>
                                        </p:cTn>
                                        <p:tgtEl>
                                          <p:spTgt spid="201"/>
                                        </p:tgtEl>
                                        <p:attrNameLst>
                                          <p:attrName>style.visibility</p:attrName>
                                        </p:attrNameLst>
                                      </p:cBhvr>
                                      <p:to>
                                        <p:strVal val="visible"/>
                                      </p:to>
                                    </p:set>
                                    <p:anim calcmode="lin" valueType="num">
                                      <p:cBhvr>
                                        <p:cTn id="501" dur="1000" fill="hold"/>
                                        <p:tgtEl>
                                          <p:spTgt spid="201"/>
                                        </p:tgtEl>
                                        <p:attrNameLst>
                                          <p:attrName>ppt_w</p:attrName>
                                        </p:attrNameLst>
                                      </p:cBhvr>
                                      <p:tavLst>
                                        <p:tav tm="0">
                                          <p:val>
                                            <p:fltVal val="0"/>
                                          </p:val>
                                        </p:tav>
                                        <p:tav tm="100000">
                                          <p:val>
                                            <p:strVal val="#ppt_w"/>
                                          </p:val>
                                        </p:tav>
                                      </p:tavLst>
                                    </p:anim>
                                    <p:anim calcmode="lin" valueType="num">
                                      <p:cBhvr>
                                        <p:cTn id="502" dur="1000" fill="hold"/>
                                        <p:tgtEl>
                                          <p:spTgt spid="201"/>
                                        </p:tgtEl>
                                        <p:attrNameLst>
                                          <p:attrName>ppt_h</p:attrName>
                                        </p:attrNameLst>
                                      </p:cBhvr>
                                      <p:tavLst>
                                        <p:tav tm="0">
                                          <p:val>
                                            <p:fltVal val="0"/>
                                          </p:val>
                                        </p:tav>
                                        <p:tav tm="100000">
                                          <p:val>
                                            <p:strVal val="#ppt_h"/>
                                          </p:val>
                                        </p:tav>
                                      </p:tavLst>
                                    </p:anim>
                                    <p:anim calcmode="lin" valueType="num">
                                      <p:cBhvr>
                                        <p:cTn id="503" dur="1000" fill="hold"/>
                                        <p:tgtEl>
                                          <p:spTgt spid="201"/>
                                        </p:tgtEl>
                                        <p:attrNameLst>
                                          <p:attrName>style.rotation</p:attrName>
                                        </p:attrNameLst>
                                      </p:cBhvr>
                                      <p:tavLst>
                                        <p:tav tm="0">
                                          <p:val>
                                            <p:fltVal val="90"/>
                                          </p:val>
                                        </p:tav>
                                        <p:tav tm="100000">
                                          <p:val>
                                            <p:fltVal val="0"/>
                                          </p:val>
                                        </p:tav>
                                      </p:tavLst>
                                    </p:anim>
                                    <p:animEffect transition="in" filter="fade">
                                      <p:cBhvr>
                                        <p:cTn id="504" dur="1000"/>
                                        <p:tgtEl>
                                          <p:spTgt spid="201"/>
                                        </p:tgtEl>
                                      </p:cBhvr>
                                    </p:animEffect>
                                  </p:childTnLst>
                                </p:cTn>
                              </p:par>
                              <p:par>
                                <p:cTn id="505" presetID="31" presetClass="entr" presetSubtype="0" fill="hold" grpId="0" nodeType="withEffect">
                                  <p:stCondLst>
                                    <p:cond delay="0"/>
                                  </p:stCondLst>
                                  <p:childTnLst>
                                    <p:set>
                                      <p:cBhvr>
                                        <p:cTn id="506" dur="1" fill="hold">
                                          <p:stCondLst>
                                            <p:cond delay="0"/>
                                          </p:stCondLst>
                                        </p:cTn>
                                        <p:tgtEl>
                                          <p:spTgt spid="202"/>
                                        </p:tgtEl>
                                        <p:attrNameLst>
                                          <p:attrName>style.visibility</p:attrName>
                                        </p:attrNameLst>
                                      </p:cBhvr>
                                      <p:to>
                                        <p:strVal val="visible"/>
                                      </p:to>
                                    </p:set>
                                    <p:anim calcmode="lin" valueType="num">
                                      <p:cBhvr>
                                        <p:cTn id="507" dur="1000" fill="hold"/>
                                        <p:tgtEl>
                                          <p:spTgt spid="202"/>
                                        </p:tgtEl>
                                        <p:attrNameLst>
                                          <p:attrName>ppt_w</p:attrName>
                                        </p:attrNameLst>
                                      </p:cBhvr>
                                      <p:tavLst>
                                        <p:tav tm="0">
                                          <p:val>
                                            <p:fltVal val="0"/>
                                          </p:val>
                                        </p:tav>
                                        <p:tav tm="100000">
                                          <p:val>
                                            <p:strVal val="#ppt_w"/>
                                          </p:val>
                                        </p:tav>
                                      </p:tavLst>
                                    </p:anim>
                                    <p:anim calcmode="lin" valueType="num">
                                      <p:cBhvr>
                                        <p:cTn id="508" dur="1000" fill="hold"/>
                                        <p:tgtEl>
                                          <p:spTgt spid="202"/>
                                        </p:tgtEl>
                                        <p:attrNameLst>
                                          <p:attrName>ppt_h</p:attrName>
                                        </p:attrNameLst>
                                      </p:cBhvr>
                                      <p:tavLst>
                                        <p:tav tm="0">
                                          <p:val>
                                            <p:fltVal val="0"/>
                                          </p:val>
                                        </p:tav>
                                        <p:tav tm="100000">
                                          <p:val>
                                            <p:strVal val="#ppt_h"/>
                                          </p:val>
                                        </p:tav>
                                      </p:tavLst>
                                    </p:anim>
                                    <p:anim calcmode="lin" valueType="num">
                                      <p:cBhvr>
                                        <p:cTn id="509" dur="1000" fill="hold"/>
                                        <p:tgtEl>
                                          <p:spTgt spid="202"/>
                                        </p:tgtEl>
                                        <p:attrNameLst>
                                          <p:attrName>style.rotation</p:attrName>
                                        </p:attrNameLst>
                                      </p:cBhvr>
                                      <p:tavLst>
                                        <p:tav tm="0">
                                          <p:val>
                                            <p:fltVal val="90"/>
                                          </p:val>
                                        </p:tav>
                                        <p:tav tm="100000">
                                          <p:val>
                                            <p:fltVal val="0"/>
                                          </p:val>
                                        </p:tav>
                                      </p:tavLst>
                                    </p:anim>
                                    <p:animEffect transition="in" filter="fade">
                                      <p:cBhvr>
                                        <p:cTn id="510" dur="1000"/>
                                        <p:tgtEl>
                                          <p:spTgt spid="202"/>
                                        </p:tgtEl>
                                      </p:cBhvr>
                                    </p:animEffect>
                                  </p:childTnLst>
                                </p:cTn>
                              </p:par>
                              <p:par>
                                <p:cTn id="511" presetID="31" presetClass="entr" presetSubtype="0" fill="hold" grpId="0" nodeType="withEffect">
                                  <p:stCondLst>
                                    <p:cond delay="0"/>
                                  </p:stCondLst>
                                  <p:childTnLst>
                                    <p:set>
                                      <p:cBhvr>
                                        <p:cTn id="512" dur="1" fill="hold">
                                          <p:stCondLst>
                                            <p:cond delay="0"/>
                                          </p:stCondLst>
                                        </p:cTn>
                                        <p:tgtEl>
                                          <p:spTgt spid="203"/>
                                        </p:tgtEl>
                                        <p:attrNameLst>
                                          <p:attrName>style.visibility</p:attrName>
                                        </p:attrNameLst>
                                      </p:cBhvr>
                                      <p:to>
                                        <p:strVal val="visible"/>
                                      </p:to>
                                    </p:set>
                                    <p:anim calcmode="lin" valueType="num">
                                      <p:cBhvr>
                                        <p:cTn id="513" dur="1000" fill="hold"/>
                                        <p:tgtEl>
                                          <p:spTgt spid="203"/>
                                        </p:tgtEl>
                                        <p:attrNameLst>
                                          <p:attrName>ppt_w</p:attrName>
                                        </p:attrNameLst>
                                      </p:cBhvr>
                                      <p:tavLst>
                                        <p:tav tm="0">
                                          <p:val>
                                            <p:fltVal val="0"/>
                                          </p:val>
                                        </p:tav>
                                        <p:tav tm="100000">
                                          <p:val>
                                            <p:strVal val="#ppt_w"/>
                                          </p:val>
                                        </p:tav>
                                      </p:tavLst>
                                    </p:anim>
                                    <p:anim calcmode="lin" valueType="num">
                                      <p:cBhvr>
                                        <p:cTn id="514" dur="1000" fill="hold"/>
                                        <p:tgtEl>
                                          <p:spTgt spid="203"/>
                                        </p:tgtEl>
                                        <p:attrNameLst>
                                          <p:attrName>ppt_h</p:attrName>
                                        </p:attrNameLst>
                                      </p:cBhvr>
                                      <p:tavLst>
                                        <p:tav tm="0">
                                          <p:val>
                                            <p:fltVal val="0"/>
                                          </p:val>
                                        </p:tav>
                                        <p:tav tm="100000">
                                          <p:val>
                                            <p:strVal val="#ppt_h"/>
                                          </p:val>
                                        </p:tav>
                                      </p:tavLst>
                                    </p:anim>
                                    <p:anim calcmode="lin" valueType="num">
                                      <p:cBhvr>
                                        <p:cTn id="515" dur="1000" fill="hold"/>
                                        <p:tgtEl>
                                          <p:spTgt spid="203"/>
                                        </p:tgtEl>
                                        <p:attrNameLst>
                                          <p:attrName>style.rotation</p:attrName>
                                        </p:attrNameLst>
                                      </p:cBhvr>
                                      <p:tavLst>
                                        <p:tav tm="0">
                                          <p:val>
                                            <p:fltVal val="90"/>
                                          </p:val>
                                        </p:tav>
                                        <p:tav tm="100000">
                                          <p:val>
                                            <p:fltVal val="0"/>
                                          </p:val>
                                        </p:tav>
                                      </p:tavLst>
                                    </p:anim>
                                    <p:animEffect transition="in" filter="fade">
                                      <p:cBhvr>
                                        <p:cTn id="516" dur="1000"/>
                                        <p:tgtEl>
                                          <p:spTgt spid="203"/>
                                        </p:tgtEl>
                                      </p:cBhvr>
                                    </p:animEffect>
                                  </p:childTnLst>
                                </p:cTn>
                              </p:par>
                              <p:par>
                                <p:cTn id="517" presetID="31" presetClass="entr" presetSubtype="0" fill="hold" grpId="0" nodeType="withEffect">
                                  <p:stCondLst>
                                    <p:cond delay="0"/>
                                  </p:stCondLst>
                                  <p:childTnLst>
                                    <p:set>
                                      <p:cBhvr>
                                        <p:cTn id="518" dur="1" fill="hold">
                                          <p:stCondLst>
                                            <p:cond delay="0"/>
                                          </p:stCondLst>
                                        </p:cTn>
                                        <p:tgtEl>
                                          <p:spTgt spid="204"/>
                                        </p:tgtEl>
                                        <p:attrNameLst>
                                          <p:attrName>style.visibility</p:attrName>
                                        </p:attrNameLst>
                                      </p:cBhvr>
                                      <p:to>
                                        <p:strVal val="visible"/>
                                      </p:to>
                                    </p:set>
                                    <p:anim calcmode="lin" valueType="num">
                                      <p:cBhvr>
                                        <p:cTn id="519" dur="1000" fill="hold"/>
                                        <p:tgtEl>
                                          <p:spTgt spid="204"/>
                                        </p:tgtEl>
                                        <p:attrNameLst>
                                          <p:attrName>ppt_w</p:attrName>
                                        </p:attrNameLst>
                                      </p:cBhvr>
                                      <p:tavLst>
                                        <p:tav tm="0">
                                          <p:val>
                                            <p:fltVal val="0"/>
                                          </p:val>
                                        </p:tav>
                                        <p:tav tm="100000">
                                          <p:val>
                                            <p:strVal val="#ppt_w"/>
                                          </p:val>
                                        </p:tav>
                                      </p:tavLst>
                                    </p:anim>
                                    <p:anim calcmode="lin" valueType="num">
                                      <p:cBhvr>
                                        <p:cTn id="520" dur="1000" fill="hold"/>
                                        <p:tgtEl>
                                          <p:spTgt spid="204"/>
                                        </p:tgtEl>
                                        <p:attrNameLst>
                                          <p:attrName>ppt_h</p:attrName>
                                        </p:attrNameLst>
                                      </p:cBhvr>
                                      <p:tavLst>
                                        <p:tav tm="0">
                                          <p:val>
                                            <p:fltVal val="0"/>
                                          </p:val>
                                        </p:tav>
                                        <p:tav tm="100000">
                                          <p:val>
                                            <p:strVal val="#ppt_h"/>
                                          </p:val>
                                        </p:tav>
                                      </p:tavLst>
                                    </p:anim>
                                    <p:anim calcmode="lin" valueType="num">
                                      <p:cBhvr>
                                        <p:cTn id="521" dur="1000" fill="hold"/>
                                        <p:tgtEl>
                                          <p:spTgt spid="204"/>
                                        </p:tgtEl>
                                        <p:attrNameLst>
                                          <p:attrName>style.rotation</p:attrName>
                                        </p:attrNameLst>
                                      </p:cBhvr>
                                      <p:tavLst>
                                        <p:tav tm="0">
                                          <p:val>
                                            <p:fltVal val="90"/>
                                          </p:val>
                                        </p:tav>
                                        <p:tav tm="100000">
                                          <p:val>
                                            <p:fltVal val="0"/>
                                          </p:val>
                                        </p:tav>
                                      </p:tavLst>
                                    </p:anim>
                                    <p:animEffect transition="in" filter="fade">
                                      <p:cBhvr>
                                        <p:cTn id="522" dur="1000"/>
                                        <p:tgtEl>
                                          <p:spTgt spid="204"/>
                                        </p:tgtEl>
                                      </p:cBhvr>
                                    </p:animEffect>
                                  </p:childTnLst>
                                </p:cTn>
                              </p:par>
                              <p:par>
                                <p:cTn id="523" presetID="31" presetClass="entr" presetSubtype="0" fill="hold" grpId="0" nodeType="withEffect">
                                  <p:stCondLst>
                                    <p:cond delay="0"/>
                                  </p:stCondLst>
                                  <p:childTnLst>
                                    <p:set>
                                      <p:cBhvr>
                                        <p:cTn id="524" dur="1" fill="hold">
                                          <p:stCondLst>
                                            <p:cond delay="0"/>
                                          </p:stCondLst>
                                        </p:cTn>
                                        <p:tgtEl>
                                          <p:spTgt spid="217"/>
                                        </p:tgtEl>
                                        <p:attrNameLst>
                                          <p:attrName>style.visibility</p:attrName>
                                        </p:attrNameLst>
                                      </p:cBhvr>
                                      <p:to>
                                        <p:strVal val="visible"/>
                                      </p:to>
                                    </p:set>
                                    <p:anim calcmode="lin" valueType="num">
                                      <p:cBhvr>
                                        <p:cTn id="525" dur="1000" fill="hold"/>
                                        <p:tgtEl>
                                          <p:spTgt spid="217"/>
                                        </p:tgtEl>
                                        <p:attrNameLst>
                                          <p:attrName>ppt_w</p:attrName>
                                        </p:attrNameLst>
                                      </p:cBhvr>
                                      <p:tavLst>
                                        <p:tav tm="0">
                                          <p:val>
                                            <p:fltVal val="0"/>
                                          </p:val>
                                        </p:tav>
                                        <p:tav tm="100000">
                                          <p:val>
                                            <p:strVal val="#ppt_w"/>
                                          </p:val>
                                        </p:tav>
                                      </p:tavLst>
                                    </p:anim>
                                    <p:anim calcmode="lin" valueType="num">
                                      <p:cBhvr>
                                        <p:cTn id="526" dur="1000" fill="hold"/>
                                        <p:tgtEl>
                                          <p:spTgt spid="217"/>
                                        </p:tgtEl>
                                        <p:attrNameLst>
                                          <p:attrName>ppt_h</p:attrName>
                                        </p:attrNameLst>
                                      </p:cBhvr>
                                      <p:tavLst>
                                        <p:tav tm="0">
                                          <p:val>
                                            <p:fltVal val="0"/>
                                          </p:val>
                                        </p:tav>
                                        <p:tav tm="100000">
                                          <p:val>
                                            <p:strVal val="#ppt_h"/>
                                          </p:val>
                                        </p:tav>
                                      </p:tavLst>
                                    </p:anim>
                                    <p:anim calcmode="lin" valueType="num">
                                      <p:cBhvr>
                                        <p:cTn id="527" dur="1000" fill="hold"/>
                                        <p:tgtEl>
                                          <p:spTgt spid="217"/>
                                        </p:tgtEl>
                                        <p:attrNameLst>
                                          <p:attrName>style.rotation</p:attrName>
                                        </p:attrNameLst>
                                      </p:cBhvr>
                                      <p:tavLst>
                                        <p:tav tm="0">
                                          <p:val>
                                            <p:fltVal val="90"/>
                                          </p:val>
                                        </p:tav>
                                        <p:tav tm="100000">
                                          <p:val>
                                            <p:fltVal val="0"/>
                                          </p:val>
                                        </p:tav>
                                      </p:tavLst>
                                    </p:anim>
                                    <p:animEffect transition="in" filter="fade">
                                      <p:cBhvr>
                                        <p:cTn id="528" dur="1000"/>
                                        <p:tgtEl>
                                          <p:spTgt spid="217"/>
                                        </p:tgtEl>
                                      </p:cBhvr>
                                    </p:animEffect>
                                  </p:childTnLst>
                                </p:cTn>
                              </p:par>
                              <p:par>
                                <p:cTn id="529" presetID="31" presetClass="entr" presetSubtype="0" fill="hold" grpId="0" nodeType="withEffect">
                                  <p:stCondLst>
                                    <p:cond delay="0"/>
                                  </p:stCondLst>
                                  <p:childTnLst>
                                    <p:set>
                                      <p:cBhvr>
                                        <p:cTn id="530" dur="1" fill="hold">
                                          <p:stCondLst>
                                            <p:cond delay="0"/>
                                          </p:stCondLst>
                                        </p:cTn>
                                        <p:tgtEl>
                                          <p:spTgt spid="221"/>
                                        </p:tgtEl>
                                        <p:attrNameLst>
                                          <p:attrName>style.visibility</p:attrName>
                                        </p:attrNameLst>
                                      </p:cBhvr>
                                      <p:to>
                                        <p:strVal val="visible"/>
                                      </p:to>
                                    </p:set>
                                    <p:anim calcmode="lin" valueType="num">
                                      <p:cBhvr>
                                        <p:cTn id="531" dur="1000" fill="hold"/>
                                        <p:tgtEl>
                                          <p:spTgt spid="221"/>
                                        </p:tgtEl>
                                        <p:attrNameLst>
                                          <p:attrName>ppt_w</p:attrName>
                                        </p:attrNameLst>
                                      </p:cBhvr>
                                      <p:tavLst>
                                        <p:tav tm="0">
                                          <p:val>
                                            <p:fltVal val="0"/>
                                          </p:val>
                                        </p:tav>
                                        <p:tav tm="100000">
                                          <p:val>
                                            <p:strVal val="#ppt_w"/>
                                          </p:val>
                                        </p:tav>
                                      </p:tavLst>
                                    </p:anim>
                                    <p:anim calcmode="lin" valueType="num">
                                      <p:cBhvr>
                                        <p:cTn id="532" dur="1000" fill="hold"/>
                                        <p:tgtEl>
                                          <p:spTgt spid="221"/>
                                        </p:tgtEl>
                                        <p:attrNameLst>
                                          <p:attrName>ppt_h</p:attrName>
                                        </p:attrNameLst>
                                      </p:cBhvr>
                                      <p:tavLst>
                                        <p:tav tm="0">
                                          <p:val>
                                            <p:fltVal val="0"/>
                                          </p:val>
                                        </p:tav>
                                        <p:tav tm="100000">
                                          <p:val>
                                            <p:strVal val="#ppt_h"/>
                                          </p:val>
                                        </p:tav>
                                      </p:tavLst>
                                    </p:anim>
                                    <p:anim calcmode="lin" valueType="num">
                                      <p:cBhvr>
                                        <p:cTn id="533" dur="1000" fill="hold"/>
                                        <p:tgtEl>
                                          <p:spTgt spid="221"/>
                                        </p:tgtEl>
                                        <p:attrNameLst>
                                          <p:attrName>style.rotation</p:attrName>
                                        </p:attrNameLst>
                                      </p:cBhvr>
                                      <p:tavLst>
                                        <p:tav tm="0">
                                          <p:val>
                                            <p:fltVal val="90"/>
                                          </p:val>
                                        </p:tav>
                                        <p:tav tm="100000">
                                          <p:val>
                                            <p:fltVal val="0"/>
                                          </p:val>
                                        </p:tav>
                                      </p:tavLst>
                                    </p:anim>
                                    <p:animEffect transition="in" filter="fade">
                                      <p:cBhvr>
                                        <p:cTn id="534" dur="1000"/>
                                        <p:tgtEl>
                                          <p:spTgt spid="221"/>
                                        </p:tgtEl>
                                      </p:cBhvr>
                                    </p:animEffect>
                                  </p:childTnLst>
                                </p:cTn>
                              </p:par>
                              <p:par>
                                <p:cTn id="535" presetID="31" presetClass="entr" presetSubtype="0" fill="hold" grpId="0" nodeType="withEffect">
                                  <p:stCondLst>
                                    <p:cond delay="0"/>
                                  </p:stCondLst>
                                  <p:childTnLst>
                                    <p:set>
                                      <p:cBhvr>
                                        <p:cTn id="536" dur="1" fill="hold">
                                          <p:stCondLst>
                                            <p:cond delay="0"/>
                                          </p:stCondLst>
                                        </p:cTn>
                                        <p:tgtEl>
                                          <p:spTgt spid="222"/>
                                        </p:tgtEl>
                                        <p:attrNameLst>
                                          <p:attrName>style.visibility</p:attrName>
                                        </p:attrNameLst>
                                      </p:cBhvr>
                                      <p:to>
                                        <p:strVal val="visible"/>
                                      </p:to>
                                    </p:set>
                                    <p:anim calcmode="lin" valueType="num">
                                      <p:cBhvr>
                                        <p:cTn id="537" dur="1000" fill="hold"/>
                                        <p:tgtEl>
                                          <p:spTgt spid="222"/>
                                        </p:tgtEl>
                                        <p:attrNameLst>
                                          <p:attrName>ppt_w</p:attrName>
                                        </p:attrNameLst>
                                      </p:cBhvr>
                                      <p:tavLst>
                                        <p:tav tm="0">
                                          <p:val>
                                            <p:fltVal val="0"/>
                                          </p:val>
                                        </p:tav>
                                        <p:tav tm="100000">
                                          <p:val>
                                            <p:strVal val="#ppt_w"/>
                                          </p:val>
                                        </p:tav>
                                      </p:tavLst>
                                    </p:anim>
                                    <p:anim calcmode="lin" valueType="num">
                                      <p:cBhvr>
                                        <p:cTn id="538" dur="1000" fill="hold"/>
                                        <p:tgtEl>
                                          <p:spTgt spid="222"/>
                                        </p:tgtEl>
                                        <p:attrNameLst>
                                          <p:attrName>ppt_h</p:attrName>
                                        </p:attrNameLst>
                                      </p:cBhvr>
                                      <p:tavLst>
                                        <p:tav tm="0">
                                          <p:val>
                                            <p:fltVal val="0"/>
                                          </p:val>
                                        </p:tav>
                                        <p:tav tm="100000">
                                          <p:val>
                                            <p:strVal val="#ppt_h"/>
                                          </p:val>
                                        </p:tav>
                                      </p:tavLst>
                                    </p:anim>
                                    <p:anim calcmode="lin" valueType="num">
                                      <p:cBhvr>
                                        <p:cTn id="539" dur="1000" fill="hold"/>
                                        <p:tgtEl>
                                          <p:spTgt spid="222"/>
                                        </p:tgtEl>
                                        <p:attrNameLst>
                                          <p:attrName>style.rotation</p:attrName>
                                        </p:attrNameLst>
                                      </p:cBhvr>
                                      <p:tavLst>
                                        <p:tav tm="0">
                                          <p:val>
                                            <p:fltVal val="90"/>
                                          </p:val>
                                        </p:tav>
                                        <p:tav tm="100000">
                                          <p:val>
                                            <p:fltVal val="0"/>
                                          </p:val>
                                        </p:tav>
                                      </p:tavLst>
                                    </p:anim>
                                    <p:animEffect transition="in" filter="fade">
                                      <p:cBhvr>
                                        <p:cTn id="540" dur="1000"/>
                                        <p:tgtEl>
                                          <p:spTgt spid="222"/>
                                        </p:tgtEl>
                                      </p:cBhvr>
                                    </p:animEffect>
                                  </p:childTnLst>
                                </p:cTn>
                              </p:par>
                              <p:par>
                                <p:cTn id="541" presetID="31" presetClass="entr" presetSubtype="0" fill="hold" grpId="0" nodeType="withEffect">
                                  <p:stCondLst>
                                    <p:cond delay="0"/>
                                  </p:stCondLst>
                                  <p:childTnLst>
                                    <p:set>
                                      <p:cBhvr>
                                        <p:cTn id="542" dur="1" fill="hold">
                                          <p:stCondLst>
                                            <p:cond delay="0"/>
                                          </p:stCondLst>
                                        </p:cTn>
                                        <p:tgtEl>
                                          <p:spTgt spid="226"/>
                                        </p:tgtEl>
                                        <p:attrNameLst>
                                          <p:attrName>style.visibility</p:attrName>
                                        </p:attrNameLst>
                                      </p:cBhvr>
                                      <p:to>
                                        <p:strVal val="visible"/>
                                      </p:to>
                                    </p:set>
                                    <p:anim calcmode="lin" valueType="num">
                                      <p:cBhvr>
                                        <p:cTn id="543" dur="1000" fill="hold"/>
                                        <p:tgtEl>
                                          <p:spTgt spid="226"/>
                                        </p:tgtEl>
                                        <p:attrNameLst>
                                          <p:attrName>ppt_w</p:attrName>
                                        </p:attrNameLst>
                                      </p:cBhvr>
                                      <p:tavLst>
                                        <p:tav tm="0">
                                          <p:val>
                                            <p:fltVal val="0"/>
                                          </p:val>
                                        </p:tav>
                                        <p:tav tm="100000">
                                          <p:val>
                                            <p:strVal val="#ppt_w"/>
                                          </p:val>
                                        </p:tav>
                                      </p:tavLst>
                                    </p:anim>
                                    <p:anim calcmode="lin" valueType="num">
                                      <p:cBhvr>
                                        <p:cTn id="544" dur="1000" fill="hold"/>
                                        <p:tgtEl>
                                          <p:spTgt spid="226"/>
                                        </p:tgtEl>
                                        <p:attrNameLst>
                                          <p:attrName>ppt_h</p:attrName>
                                        </p:attrNameLst>
                                      </p:cBhvr>
                                      <p:tavLst>
                                        <p:tav tm="0">
                                          <p:val>
                                            <p:fltVal val="0"/>
                                          </p:val>
                                        </p:tav>
                                        <p:tav tm="100000">
                                          <p:val>
                                            <p:strVal val="#ppt_h"/>
                                          </p:val>
                                        </p:tav>
                                      </p:tavLst>
                                    </p:anim>
                                    <p:anim calcmode="lin" valueType="num">
                                      <p:cBhvr>
                                        <p:cTn id="545" dur="1000" fill="hold"/>
                                        <p:tgtEl>
                                          <p:spTgt spid="226"/>
                                        </p:tgtEl>
                                        <p:attrNameLst>
                                          <p:attrName>style.rotation</p:attrName>
                                        </p:attrNameLst>
                                      </p:cBhvr>
                                      <p:tavLst>
                                        <p:tav tm="0">
                                          <p:val>
                                            <p:fltVal val="90"/>
                                          </p:val>
                                        </p:tav>
                                        <p:tav tm="100000">
                                          <p:val>
                                            <p:fltVal val="0"/>
                                          </p:val>
                                        </p:tav>
                                      </p:tavLst>
                                    </p:anim>
                                    <p:animEffect transition="in" filter="fade">
                                      <p:cBhvr>
                                        <p:cTn id="546" dur="1000"/>
                                        <p:tgtEl>
                                          <p:spTgt spid="226"/>
                                        </p:tgtEl>
                                      </p:cBhvr>
                                    </p:animEffect>
                                  </p:childTnLst>
                                </p:cTn>
                              </p:par>
                              <p:par>
                                <p:cTn id="547" presetID="31" presetClass="entr" presetSubtype="0" fill="hold" grpId="0" nodeType="withEffect">
                                  <p:stCondLst>
                                    <p:cond delay="0"/>
                                  </p:stCondLst>
                                  <p:childTnLst>
                                    <p:set>
                                      <p:cBhvr>
                                        <p:cTn id="548" dur="1" fill="hold">
                                          <p:stCondLst>
                                            <p:cond delay="0"/>
                                          </p:stCondLst>
                                        </p:cTn>
                                        <p:tgtEl>
                                          <p:spTgt spid="227"/>
                                        </p:tgtEl>
                                        <p:attrNameLst>
                                          <p:attrName>style.visibility</p:attrName>
                                        </p:attrNameLst>
                                      </p:cBhvr>
                                      <p:to>
                                        <p:strVal val="visible"/>
                                      </p:to>
                                    </p:set>
                                    <p:anim calcmode="lin" valueType="num">
                                      <p:cBhvr>
                                        <p:cTn id="549" dur="1000" fill="hold"/>
                                        <p:tgtEl>
                                          <p:spTgt spid="227"/>
                                        </p:tgtEl>
                                        <p:attrNameLst>
                                          <p:attrName>ppt_w</p:attrName>
                                        </p:attrNameLst>
                                      </p:cBhvr>
                                      <p:tavLst>
                                        <p:tav tm="0">
                                          <p:val>
                                            <p:fltVal val="0"/>
                                          </p:val>
                                        </p:tav>
                                        <p:tav tm="100000">
                                          <p:val>
                                            <p:strVal val="#ppt_w"/>
                                          </p:val>
                                        </p:tav>
                                      </p:tavLst>
                                    </p:anim>
                                    <p:anim calcmode="lin" valueType="num">
                                      <p:cBhvr>
                                        <p:cTn id="550" dur="1000" fill="hold"/>
                                        <p:tgtEl>
                                          <p:spTgt spid="227"/>
                                        </p:tgtEl>
                                        <p:attrNameLst>
                                          <p:attrName>ppt_h</p:attrName>
                                        </p:attrNameLst>
                                      </p:cBhvr>
                                      <p:tavLst>
                                        <p:tav tm="0">
                                          <p:val>
                                            <p:fltVal val="0"/>
                                          </p:val>
                                        </p:tav>
                                        <p:tav tm="100000">
                                          <p:val>
                                            <p:strVal val="#ppt_h"/>
                                          </p:val>
                                        </p:tav>
                                      </p:tavLst>
                                    </p:anim>
                                    <p:anim calcmode="lin" valueType="num">
                                      <p:cBhvr>
                                        <p:cTn id="551" dur="1000" fill="hold"/>
                                        <p:tgtEl>
                                          <p:spTgt spid="227"/>
                                        </p:tgtEl>
                                        <p:attrNameLst>
                                          <p:attrName>style.rotation</p:attrName>
                                        </p:attrNameLst>
                                      </p:cBhvr>
                                      <p:tavLst>
                                        <p:tav tm="0">
                                          <p:val>
                                            <p:fltVal val="90"/>
                                          </p:val>
                                        </p:tav>
                                        <p:tav tm="100000">
                                          <p:val>
                                            <p:fltVal val="0"/>
                                          </p:val>
                                        </p:tav>
                                      </p:tavLst>
                                    </p:anim>
                                    <p:animEffect transition="in" filter="fade">
                                      <p:cBhvr>
                                        <p:cTn id="552" dur="1000"/>
                                        <p:tgtEl>
                                          <p:spTgt spid="227"/>
                                        </p:tgtEl>
                                      </p:cBhvr>
                                    </p:animEffect>
                                  </p:childTnLst>
                                </p:cTn>
                              </p:par>
                              <p:par>
                                <p:cTn id="553" presetID="31" presetClass="entr" presetSubtype="0" fill="hold" grpId="0" nodeType="withEffect">
                                  <p:stCondLst>
                                    <p:cond delay="0"/>
                                  </p:stCondLst>
                                  <p:childTnLst>
                                    <p:set>
                                      <p:cBhvr>
                                        <p:cTn id="554" dur="1" fill="hold">
                                          <p:stCondLst>
                                            <p:cond delay="0"/>
                                          </p:stCondLst>
                                        </p:cTn>
                                        <p:tgtEl>
                                          <p:spTgt spid="228"/>
                                        </p:tgtEl>
                                        <p:attrNameLst>
                                          <p:attrName>style.visibility</p:attrName>
                                        </p:attrNameLst>
                                      </p:cBhvr>
                                      <p:to>
                                        <p:strVal val="visible"/>
                                      </p:to>
                                    </p:set>
                                    <p:anim calcmode="lin" valueType="num">
                                      <p:cBhvr>
                                        <p:cTn id="555" dur="1000" fill="hold"/>
                                        <p:tgtEl>
                                          <p:spTgt spid="228"/>
                                        </p:tgtEl>
                                        <p:attrNameLst>
                                          <p:attrName>ppt_w</p:attrName>
                                        </p:attrNameLst>
                                      </p:cBhvr>
                                      <p:tavLst>
                                        <p:tav tm="0">
                                          <p:val>
                                            <p:fltVal val="0"/>
                                          </p:val>
                                        </p:tav>
                                        <p:tav tm="100000">
                                          <p:val>
                                            <p:strVal val="#ppt_w"/>
                                          </p:val>
                                        </p:tav>
                                      </p:tavLst>
                                    </p:anim>
                                    <p:anim calcmode="lin" valueType="num">
                                      <p:cBhvr>
                                        <p:cTn id="556" dur="1000" fill="hold"/>
                                        <p:tgtEl>
                                          <p:spTgt spid="228"/>
                                        </p:tgtEl>
                                        <p:attrNameLst>
                                          <p:attrName>ppt_h</p:attrName>
                                        </p:attrNameLst>
                                      </p:cBhvr>
                                      <p:tavLst>
                                        <p:tav tm="0">
                                          <p:val>
                                            <p:fltVal val="0"/>
                                          </p:val>
                                        </p:tav>
                                        <p:tav tm="100000">
                                          <p:val>
                                            <p:strVal val="#ppt_h"/>
                                          </p:val>
                                        </p:tav>
                                      </p:tavLst>
                                    </p:anim>
                                    <p:anim calcmode="lin" valueType="num">
                                      <p:cBhvr>
                                        <p:cTn id="557" dur="1000" fill="hold"/>
                                        <p:tgtEl>
                                          <p:spTgt spid="228"/>
                                        </p:tgtEl>
                                        <p:attrNameLst>
                                          <p:attrName>style.rotation</p:attrName>
                                        </p:attrNameLst>
                                      </p:cBhvr>
                                      <p:tavLst>
                                        <p:tav tm="0">
                                          <p:val>
                                            <p:fltVal val="90"/>
                                          </p:val>
                                        </p:tav>
                                        <p:tav tm="100000">
                                          <p:val>
                                            <p:fltVal val="0"/>
                                          </p:val>
                                        </p:tav>
                                      </p:tavLst>
                                    </p:anim>
                                    <p:animEffect transition="in" filter="fade">
                                      <p:cBhvr>
                                        <p:cTn id="558" dur="1000"/>
                                        <p:tgtEl>
                                          <p:spTgt spid="228"/>
                                        </p:tgtEl>
                                      </p:cBhvr>
                                    </p:animEffect>
                                  </p:childTnLst>
                                </p:cTn>
                              </p:par>
                              <p:par>
                                <p:cTn id="559" presetID="31" presetClass="entr" presetSubtype="0" fill="hold" grpId="0" nodeType="withEffect">
                                  <p:stCondLst>
                                    <p:cond delay="0"/>
                                  </p:stCondLst>
                                  <p:childTnLst>
                                    <p:set>
                                      <p:cBhvr>
                                        <p:cTn id="560" dur="1" fill="hold">
                                          <p:stCondLst>
                                            <p:cond delay="0"/>
                                          </p:stCondLst>
                                        </p:cTn>
                                        <p:tgtEl>
                                          <p:spTgt spid="2"/>
                                        </p:tgtEl>
                                        <p:attrNameLst>
                                          <p:attrName>style.visibility</p:attrName>
                                        </p:attrNameLst>
                                      </p:cBhvr>
                                      <p:to>
                                        <p:strVal val="visible"/>
                                      </p:to>
                                    </p:set>
                                    <p:anim calcmode="lin" valueType="num">
                                      <p:cBhvr>
                                        <p:cTn id="561" dur="1000" fill="hold"/>
                                        <p:tgtEl>
                                          <p:spTgt spid="2"/>
                                        </p:tgtEl>
                                        <p:attrNameLst>
                                          <p:attrName>ppt_w</p:attrName>
                                        </p:attrNameLst>
                                      </p:cBhvr>
                                      <p:tavLst>
                                        <p:tav tm="0">
                                          <p:val>
                                            <p:fltVal val="0"/>
                                          </p:val>
                                        </p:tav>
                                        <p:tav tm="100000">
                                          <p:val>
                                            <p:strVal val="#ppt_w"/>
                                          </p:val>
                                        </p:tav>
                                      </p:tavLst>
                                    </p:anim>
                                    <p:anim calcmode="lin" valueType="num">
                                      <p:cBhvr>
                                        <p:cTn id="562" dur="1000" fill="hold"/>
                                        <p:tgtEl>
                                          <p:spTgt spid="2"/>
                                        </p:tgtEl>
                                        <p:attrNameLst>
                                          <p:attrName>ppt_h</p:attrName>
                                        </p:attrNameLst>
                                      </p:cBhvr>
                                      <p:tavLst>
                                        <p:tav tm="0">
                                          <p:val>
                                            <p:fltVal val="0"/>
                                          </p:val>
                                        </p:tav>
                                        <p:tav tm="100000">
                                          <p:val>
                                            <p:strVal val="#ppt_h"/>
                                          </p:val>
                                        </p:tav>
                                      </p:tavLst>
                                    </p:anim>
                                    <p:anim calcmode="lin" valueType="num">
                                      <p:cBhvr>
                                        <p:cTn id="563" dur="1000" fill="hold"/>
                                        <p:tgtEl>
                                          <p:spTgt spid="2"/>
                                        </p:tgtEl>
                                        <p:attrNameLst>
                                          <p:attrName>style.rotation</p:attrName>
                                        </p:attrNameLst>
                                      </p:cBhvr>
                                      <p:tavLst>
                                        <p:tav tm="0">
                                          <p:val>
                                            <p:fltVal val="90"/>
                                          </p:val>
                                        </p:tav>
                                        <p:tav tm="100000">
                                          <p:val>
                                            <p:fltVal val="0"/>
                                          </p:val>
                                        </p:tav>
                                      </p:tavLst>
                                    </p:anim>
                                    <p:animEffect transition="in" filter="fade">
                                      <p:cBhvr>
                                        <p:cTn id="564" dur="1000"/>
                                        <p:tgtEl>
                                          <p:spTgt spid="2"/>
                                        </p:tgtEl>
                                      </p:cBhvr>
                                    </p:animEffect>
                                  </p:childTnLst>
                                </p:cTn>
                              </p:par>
                              <p:par>
                                <p:cTn id="565" presetID="31" presetClass="entr" presetSubtype="0" fill="hold" grpId="0" nodeType="withEffect">
                                  <p:stCondLst>
                                    <p:cond delay="0"/>
                                  </p:stCondLst>
                                  <p:childTnLst>
                                    <p:set>
                                      <p:cBhvr>
                                        <p:cTn id="566" dur="1" fill="hold">
                                          <p:stCondLst>
                                            <p:cond delay="0"/>
                                          </p:stCondLst>
                                        </p:cTn>
                                        <p:tgtEl>
                                          <p:spTgt spid="124"/>
                                        </p:tgtEl>
                                        <p:attrNameLst>
                                          <p:attrName>style.visibility</p:attrName>
                                        </p:attrNameLst>
                                      </p:cBhvr>
                                      <p:to>
                                        <p:strVal val="visible"/>
                                      </p:to>
                                    </p:set>
                                    <p:anim calcmode="lin" valueType="num">
                                      <p:cBhvr>
                                        <p:cTn id="567" dur="1000" fill="hold"/>
                                        <p:tgtEl>
                                          <p:spTgt spid="124"/>
                                        </p:tgtEl>
                                        <p:attrNameLst>
                                          <p:attrName>ppt_w</p:attrName>
                                        </p:attrNameLst>
                                      </p:cBhvr>
                                      <p:tavLst>
                                        <p:tav tm="0">
                                          <p:val>
                                            <p:fltVal val="0"/>
                                          </p:val>
                                        </p:tav>
                                        <p:tav tm="100000">
                                          <p:val>
                                            <p:strVal val="#ppt_w"/>
                                          </p:val>
                                        </p:tav>
                                      </p:tavLst>
                                    </p:anim>
                                    <p:anim calcmode="lin" valueType="num">
                                      <p:cBhvr>
                                        <p:cTn id="568" dur="1000" fill="hold"/>
                                        <p:tgtEl>
                                          <p:spTgt spid="124"/>
                                        </p:tgtEl>
                                        <p:attrNameLst>
                                          <p:attrName>ppt_h</p:attrName>
                                        </p:attrNameLst>
                                      </p:cBhvr>
                                      <p:tavLst>
                                        <p:tav tm="0">
                                          <p:val>
                                            <p:fltVal val="0"/>
                                          </p:val>
                                        </p:tav>
                                        <p:tav tm="100000">
                                          <p:val>
                                            <p:strVal val="#ppt_h"/>
                                          </p:val>
                                        </p:tav>
                                      </p:tavLst>
                                    </p:anim>
                                    <p:anim calcmode="lin" valueType="num">
                                      <p:cBhvr>
                                        <p:cTn id="569" dur="1000" fill="hold"/>
                                        <p:tgtEl>
                                          <p:spTgt spid="124"/>
                                        </p:tgtEl>
                                        <p:attrNameLst>
                                          <p:attrName>style.rotation</p:attrName>
                                        </p:attrNameLst>
                                      </p:cBhvr>
                                      <p:tavLst>
                                        <p:tav tm="0">
                                          <p:val>
                                            <p:fltVal val="90"/>
                                          </p:val>
                                        </p:tav>
                                        <p:tav tm="100000">
                                          <p:val>
                                            <p:fltVal val="0"/>
                                          </p:val>
                                        </p:tav>
                                      </p:tavLst>
                                    </p:anim>
                                    <p:animEffect transition="in" filter="fade">
                                      <p:cBhvr>
                                        <p:cTn id="570" dur="1000"/>
                                        <p:tgtEl>
                                          <p:spTgt spid="124"/>
                                        </p:tgtEl>
                                      </p:cBhvr>
                                    </p:animEffect>
                                  </p:childTnLst>
                                </p:cTn>
                              </p:par>
                              <p:par>
                                <p:cTn id="571" presetID="31" presetClass="entr" presetSubtype="0" fill="hold" grpId="0" nodeType="withEffect">
                                  <p:stCondLst>
                                    <p:cond delay="0"/>
                                  </p:stCondLst>
                                  <p:childTnLst>
                                    <p:set>
                                      <p:cBhvr>
                                        <p:cTn id="572" dur="1" fill="hold">
                                          <p:stCondLst>
                                            <p:cond delay="0"/>
                                          </p:stCondLst>
                                        </p:cTn>
                                        <p:tgtEl>
                                          <p:spTgt spid="125"/>
                                        </p:tgtEl>
                                        <p:attrNameLst>
                                          <p:attrName>style.visibility</p:attrName>
                                        </p:attrNameLst>
                                      </p:cBhvr>
                                      <p:to>
                                        <p:strVal val="visible"/>
                                      </p:to>
                                    </p:set>
                                    <p:anim calcmode="lin" valueType="num">
                                      <p:cBhvr>
                                        <p:cTn id="573" dur="1000" fill="hold"/>
                                        <p:tgtEl>
                                          <p:spTgt spid="125"/>
                                        </p:tgtEl>
                                        <p:attrNameLst>
                                          <p:attrName>ppt_w</p:attrName>
                                        </p:attrNameLst>
                                      </p:cBhvr>
                                      <p:tavLst>
                                        <p:tav tm="0">
                                          <p:val>
                                            <p:fltVal val="0"/>
                                          </p:val>
                                        </p:tav>
                                        <p:tav tm="100000">
                                          <p:val>
                                            <p:strVal val="#ppt_w"/>
                                          </p:val>
                                        </p:tav>
                                      </p:tavLst>
                                    </p:anim>
                                    <p:anim calcmode="lin" valueType="num">
                                      <p:cBhvr>
                                        <p:cTn id="574" dur="1000" fill="hold"/>
                                        <p:tgtEl>
                                          <p:spTgt spid="125"/>
                                        </p:tgtEl>
                                        <p:attrNameLst>
                                          <p:attrName>ppt_h</p:attrName>
                                        </p:attrNameLst>
                                      </p:cBhvr>
                                      <p:tavLst>
                                        <p:tav tm="0">
                                          <p:val>
                                            <p:fltVal val="0"/>
                                          </p:val>
                                        </p:tav>
                                        <p:tav tm="100000">
                                          <p:val>
                                            <p:strVal val="#ppt_h"/>
                                          </p:val>
                                        </p:tav>
                                      </p:tavLst>
                                    </p:anim>
                                    <p:anim calcmode="lin" valueType="num">
                                      <p:cBhvr>
                                        <p:cTn id="575" dur="1000" fill="hold"/>
                                        <p:tgtEl>
                                          <p:spTgt spid="125"/>
                                        </p:tgtEl>
                                        <p:attrNameLst>
                                          <p:attrName>style.rotation</p:attrName>
                                        </p:attrNameLst>
                                      </p:cBhvr>
                                      <p:tavLst>
                                        <p:tav tm="0">
                                          <p:val>
                                            <p:fltVal val="90"/>
                                          </p:val>
                                        </p:tav>
                                        <p:tav tm="100000">
                                          <p:val>
                                            <p:fltVal val="0"/>
                                          </p:val>
                                        </p:tav>
                                      </p:tavLst>
                                    </p:anim>
                                    <p:animEffect transition="in" filter="fade">
                                      <p:cBhvr>
                                        <p:cTn id="576" dur="1000"/>
                                        <p:tgtEl>
                                          <p:spTgt spid="125"/>
                                        </p:tgtEl>
                                      </p:cBhvr>
                                    </p:animEffect>
                                  </p:childTnLst>
                                </p:cTn>
                              </p:par>
                              <p:par>
                                <p:cTn id="577" presetID="31" presetClass="entr" presetSubtype="0" fill="hold" grpId="0" nodeType="withEffect">
                                  <p:stCondLst>
                                    <p:cond delay="0"/>
                                  </p:stCondLst>
                                  <p:childTnLst>
                                    <p:set>
                                      <p:cBhvr>
                                        <p:cTn id="578" dur="1" fill="hold">
                                          <p:stCondLst>
                                            <p:cond delay="0"/>
                                          </p:stCondLst>
                                        </p:cTn>
                                        <p:tgtEl>
                                          <p:spTgt spid="126"/>
                                        </p:tgtEl>
                                        <p:attrNameLst>
                                          <p:attrName>style.visibility</p:attrName>
                                        </p:attrNameLst>
                                      </p:cBhvr>
                                      <p:to>
                                        <p:strVal val="visible"/>
                                      </p:to>
                                    </p:set>
                                    <p:anim calcmode="lin" valueType="num">
                                      <p:cBhvr>
                                        <p:cTn id="579" dur="1000" fill="hold"/>
                                        <p:tgtEl>
                                          <p:spTgt spid="126"/>
                                        </p:tgtEl>
                                        <p:attrNameLst>
                                          <p:attrName>ppt_w</p:attrName>
                                        </p:attrNameLst>
                                      </p:cBhvr>
                                      <p:tavLst>
                                        <p:tav tm="0">
                                          <p:val>
                                            <p:fltVal val="0"/>
                                          </p:val>
                                        </p:tav>
                                        <p:tav tm="100000">
                                          <p:val>
                                            <p:strVal val="#ppt_w"/>
                                          </p:val>
                                        </p:tav>
                                      </p:tavLst>
                                    </p:anim>
                                    <p:anim calcmode="lin" valueType="num">
                                      <p:cBhvr>
                                        <p:cTn id="580" dur="1000" fill="hold"/>
                                        <p:tgtEl>
                                          <p:spTgt spid="126"/>
                                        </p:tgtEl>
                                        <p:attrNameLst>
                                          <p:attrName>ppt_h</p:attrName>
                                        </p:attrNameLst>
                                      </p:cBhvr>
                                      <p:tavLst>
                                        <p:tav tm="0">
                                          <p:val>
                                            <p:fltVal val="0"/>
                                          </p:val>
                                        </p:tav>
                                        <p:tav tm="100000">
                                          <p:val>
                                            <p:strVal val="#ppt_h"/>
                                          </p:val>
                                        </p:tav>
                                      </p:tavLst>
                                    </p:anim>
                                    <p:anim calcmode="lin" valueType="num">
                                      <p:cBhvr>
                                        <p:cTn id="581" dur="1000" fill="hold"/>
                                        <p:tgtEl>
                                          <p:spTgt spid="126"/>
                                        </p:tgtEl>
                                        <p:attrNameLst>
                                          <p:attrName>style.rotation</p:attrName>
                                        </p:attrNameLst>
                                      </p:cBhvr>
                                      <p:tavLst>
                                        <p:tav tm="0">
                                          <p:val>
                                            <p:fltVal val="90"/>
                                          </p:val>
                                        </p:tav>
                                        <p:tav tm="100000">
                                          <p:val>
                                            <p:fltVal val="0"/>
                                          </p:val>
                                        </p:tav>
                                      </p:tavLst>
                                    </p:anim>
                                    <p:animEffect transition="in" filter="fade">
                                      <p:cBhvr>
                                        <p:cTn id="582" dur="1000"/>
                                        <p:tgtEl>
                                          <p:spTgt spid="126"/>
                                        </p:tgtEl>
                                      </p:cBhvr>
                                    </p:animEffect>
                                  </p:childTnLst>
                                </p:cTn>
                              </p:par>
                              <p:par>
                                <p:cTn id="583" presetID="31" presetClass="entr" presetSubtype="0" fill="hold" grpId="0" nodeType="withEffect">
                                  <p:stCondLst>
                                    <p:cond delay="0"/>
                                  </p:stCondLst>
                                  <p:childTnLst>
                                    <p:set>
                                      <p:cBhvr>
                                        <p:cTn id="584" dur="1" fill="hold">
                                          <p:stCondLst>
                                            <p:cond delay="0"/>
                                          </p:stCondLst>
                                        </p:cTn>
                                        <p:tgtEl>
                                          <p:spTgt spid="129"/>
                                        </p:tgtEl>
                                        <p:attrNameLst>
                                          <p:attrName>style.visibility</p:attrName>
                                        </p:attrNameLst>
                                      </p:cBhvr>
                                      <p:to>
                                        <p:strVal val="visible"/>
                                      </p:to>
                                    </p:set>
                                    <p:anim calcmode="lin" valueType="num">
                                      <p:cBhvr>
                                        <p:cTn id="585" dur="1000" fill="hold"/>
                                        <p:tgtEl>
                                          <p:spTgt spid="129"/>
                                        </p:tgtEl>
                                        <p:attrNameLst>
                                          <p:attrName>ppt_w</p:attrName>
                                        </p:attrNameLst>
                                      </p:cBhvr>
                                      <p:tavLst>
                                        <p:tav tm="0">
                                          <p:val>
                                            <p:fltVal val="0"/>
                                          </p:val>
                                        </p:tav>
                                        <p:tav tm="100000">
                                          <p:val>
                                            <p:strVal val="#ppt_w"/>
                                          </p:val>
                                        </p:tav>
                                      </p:tavLst>
                                    </p:anim>
                                    <p:anim calcmode="lin" valueType="num">
                                      <p:cBhvr>
                                        <p:cTn id="586" dur="1000" fill="hold"/>
                                        <p:tgtEl>
                                          <p:spTgt spid="129"/>
                                        </p:tgtEl>
                                        <p:attrNameLst>
                                          <p:attrName>ppt_h</p:attrName>
                                        </p:attrNameLst>
                                      </p:cBhvr>
                                      <p:tavLst>
                                        <p:tav tm="0">
                                          <p:val>
                                            <p:fltVal val="0"/>
                                          </p:val>
                                        </p:tav>
                                        <p:tav tm="100000">
                                          <p:val>
                                            <p:strVal val="#ppt_h"/>
                                          </p:val>
                                        </p:tav>
                                      </p:tavLst>
                                    </p:anim>
                                    <p:anim calcmode="lin" valueType="num">
                                      <p:cBhvr>
                                        <p:cTn id="587" dur="1000" fill="hold"/>
                                        <p:tgtEl>
                                          <p:spTgt spid="129"/>
                                        </p:tgtEl>
                                        <p:attrNameLst>
                                          <p:attrName>style.rotation</p:attrName>
                                        </p:attrNameLst>
                                      </p:cBhvr>
                                      <p:tavLst>
                                        <p:tav tm="0">
                                          <p:val>
                                            <p:fltVal val="90"/>
                                          </p:val>
                                        </p:tav>
                                        <p:tav tm="100000">
                                          <p:val>
                                            <p:fltVal val="0"/>
                                          </p:val>
                                        </p:tav>
                                      </p:tavLst>
                                    </p:anim>
                                    <p:animEffect transition="in" filter="fade">
                                      <p:cBhvr>
                                        <p:cTn id="588" dur="1000"/>
                                        <p:tgtEl>
                                          <p:spTgt spid="129"/>
                                        </p:tgtEl>
                                      </p:cBhvr>
                                    </p:animEffect>
                                  </p:childTnLst>
                                </p:cTn>
                              </p:par>
                              <p:par>
                                <p:cTn id="589" presetID="31" presetClass="entr" presetSubtype="0" fill="hold" grpId="0" nodeType="withEffect">
                                  <p:stCondLst>
                                    <p:cond delay="0"/>
                                  </p:stCondLst>
                                  <p:childTnLst>
                                    <p:set>
                                      <p:cBhvr>
                                        <p:cTn id="590" dur="1" fill="hold">
                                          <p:stCondLst>
                                            <p:cond delay="0"/>
                                          </p:stCondLst>
                                        </p:cTn>
                                        <p:tgtEl>
                                          <p:spTgt spid="130"/>
                                        </p:tgtEl>
                                        <p:attrNameLst>
                                          <p:attrName>style.visibility</p:attrName>
                                        </p:attrNameLst>
                                      </p:cBhvr>
                                      <p:to>
                                        <p:strVal val="visible"/>
                                      </p:to>
                                    </p:set>
                                    <p:anim calcmode="lin" valueType="num">
                                      <p:cBhvr>
                                        <p:cTn id="591" dur="1000" fill="hold"/>
                                        <p:tgtEl>
                                          <p:spTgt spid="130"/>
                                        </p:tgtEl>
                                        <p:attrNameLst>
                                          <p:attrName>ppt_w</p:attrName>
                                        </p:attrNameLst>
                                      </p:cBhvr>
                                      <p:tavLst>
                                        <p:tav tm="0">
                                          <p:val>
                                            <p:fltVal val="0"/>
                                          </p:val>
                                        </p:tav>
                                        <p:tav tm="100000">
                                          <p:val>
                                            <p:strVal val="#ppt_w"/>
                                          </p:val>
                                        </p:tav>
                                      </p:tavLst>
                                    </p:anim>
                                    <p:anim calcmode="lin" valueType="num">
                                      <p:cBhvr>
                                        <p:cTn id="592" dur="1000" fill="hold"/>
                                        <p:tgtEl>
                                          <p:spTgt spid="130"/>
                                        </p:tgtEl>
                                        <p:attrNameLst>
                                          <p:attrName>ppt_h</p:attrName>
                                        </p:attrNameLst>
                                      </p:cBhvr>
                                      <p:tavLst>
                                        <p:tav tm="0">
                                          <p:val>
                                            <p:fltVal val="0"/>
                                          </p:val>
                                        </p:tav>
                                        <p:tav tm="100000">
                                          <p:val>
                                            <p:strVal val="#ppt_h"/>
                                          </p:val>
                                        </p:tav>
                                      </p:tavLst>
                                    </p:anim>
                                    <p:anim calcmode="lin" valueType="num">
                                      <p:cBhvr>
                                        <p:cTn id="593" dur="1000" fill="hold"/>
                                        <p:tgtEl>
                                          <p:spTgt spid="130"/>
                                        </p:tgtEl>
                                        <p:attrNameLst>
                                          <p:attrName>style.rotation</p:attrName>
                                        </p:attrNameLst>
                                      </p:cBhvr>
                                      <p:tavLst>
                                        <p:tav tm="0">
                                          <p:val>
                                            <p:fltVal val="90"/>
                                          </p:val>
                                        </p:tav>
                                        <p:tav tm="100000">
                                          <p:val>
                                            <p:fltVal val="0"/>
                                          </p:val>
                                        </p:tav>
                                      </p:tavLst>
                                    </p:anim>
                                    <p:animEffect transition="in" filter="fade">
                                      <p:cBhvr>
                                        <p:cTn id="594" dur="1000"/>
                                        <p:tgtEl>
                                          <p:spTgt spid="130"/>
                                        </p:tgtEl>
                                      </p:cBhvr>
                                    </p:animEffect>
                                  </p:childTnLst>
                                </p:cTn>
                              </p:par>
                              <p:par>
                                <p:cTn id="595" presetID="31" presetClass="entr" presetSubtype="0" fill="hold" grpId="0" nodeType="withEffect">
                                  <p:stCondLst>
                                    <p:cond delay="0"/>
                                  </p:stCondLst>
                                  <p:childTnLst>
                                    <p:set>
                                      <p:cBhvr>
                                        <p:cTn id="596" dur="1" fill="hold">
                                          <p:stCondLst>
                                            <p:cond delay="0"/>
                                          </p:stCondLst>
                                        </p:cTn>
                                        <p:tgtEl>
                                          <p:spTgt spid="133"/>
                                        </p:tgtEl>
                                        <p:attrNameLst>
                                          <p:attrName>style.visibility</p:attrName>
                                        </p:attrNameLst>
                                      </p:cBhvr>
                                      <p:to>
                                        <p:strVal val="visible"/>
                                      </p:to>
                                    </p:set>
                                    <p:anim calcmode="lin" valueType="num">
                                      <p:cBhvr>
                                        <p:cTn id="597" dur="1000" fill="hold"/>
                                        <p:tgtEl>
                                          <p:spTgt spid="133"/>
                                        </p:tgtEl>
                                        <p:attrNameLst>
                                          <p:attrName>ppt_w</p:attrName>
                                        </p:attrNameLst>
                                      </p:cBhvr>
                                      <p:tavLst>
                                        <p:tav tm="0">
                                          <p:val>
                                            <p:fltVal val="0"/>
                                          </p:val>
                                        </p:tav>
                                        <p:tav tm="100000">
                                          <p:val>
                                            <p:strVal val="#ppt_w"/>
                                          </p:val>
                                        </p:tav>
                                      </p:tavLst>
                                    </p:anim>
                                    <p:anim calcmode="lin" valueType="num">
                                      <p:cBhvr>
                                        <p:cTn id="598" dur="1000" fill="hold"/>
                                        <p:tgtEl>
                                          <p:spTgt spid="133"/>
                                        </p:tgtEl>
                                        <p:attrNameLst>
                                          <p:attrName>ppt_h</p:attrName>
                                        </p:attrNameLst>
                                      </p:cBhvr>
                                      <p:tavLst>
                                        <p:tav tm="0">
                                          <p:val>
                                            <p:fltVal val="0"/>
                                          </p:val>
                                        </p:tav>
                                        <p:tav tm="100000">
                                          <p:val>
                                            <p:strVal val="#ppt_h"/>
                                          </p:val>
                                        </p:tav>
                                      </p:tavLst>
                                    </p:anim>
                                    <p:anim calcmode="lin" valueType="num">
                                      <p:cBhvr>
                                        <p:cTn id="599" dur="1000" fill="hold"/>
                                        <p:tgtEl>
                                          <p:spTgt spid="133"/>
                                        </p:tgtEl>
                                        <p:attrNameLst>
                                          <p:attrName>style.rotation</p:attrName>
                                        </p:attrNameLst>
                                      </p:cBhvr>
                                      <p:tavLst>
                                        <p:tav tm="0">
                                          <p:val>
                                            <p:fltVal val="90"/>
                                          </p:val>
                                        </p:tav>
                                        <p:tav tm="100000">
                                          <p:val>
                                            <p:fltVal val="0"/>
                                          </p:val>
                                        </p:tav>
                                      </p:tavLst>
                                    </p:anim>
                                    <p:animEffect transition="in" filter="fade">
                                      <p:cBhvr>
                                        <p:cTn id="600" dur="1000"/>
                                        <p:tgtEl>
                                          <p:spTgt spid="133"/>
                                        </p:tgtEl>
                                      </p:cBhvr>
                                    </p:animEffect>
                                  </p:childTnLst>
                                </p:cTn>
                              </p:par>
                              <p:par>
                                <p:cTn id="601" presetID="31" presetClass="entr" presetSubtype="0" fill="hold" grpId="0" nodeType="withEffect">
                                  <p:stCondLst>
                                    <p:cond delay="0"/>
                                  </p:stCondLst>
                                  <p:childTnLst>
                                    <p:set>
                                      <p:cBhvr>
                                        <p:cTn id="602" dur="1" fill="hold">
                                          <p:stCondLst>
                                            <p:cond delay="0"/>
                                          </p:stCondLst>
                                        </p:cTn>
                                        <p:tgtEl>
                                          <p:spTgt spid="134"/>
                                        </p:tgtEl>
                                        <p:attrNameLst>
                                          <p:attrName>style.visibility</p:attrName>
                                        </p:attrNameLst>
                                      </p:cBhvr>
                                      <p:to>
                                        <p:strVal val="visible"/>
                                      </p:to>
                                    </p:set>
                                    <p:anim calcmode="lin" valueType="num">
                                      <p:cBhvr>
                                        <p:cTn id="603" dur="1000" fill="hold"/>
                                        <p:tgtEl>
                                          <p:spTgt spid="134"/>
                                        </p:tgtEl>
                                        <p:attrNameLst>
                                          <p:attrName>ppt_w</p:attrName>
                                        </p:attrNameLst>
                                      </p:cBhvr>
                                      <p:tavLst>
                                        <p:tav tm="0">
                                          <p:val>
                                            <p:fltVal val="0"/>
                                          </p:val>
                                        </p:tav>
                                        <p:tav tm="100000">
                                          <p:val>
                                            <p:strVal val="#ppt_w"/>
                                          </p:val>
                                        </p:tav>
                                      </p:tavLst>
                                    </p:anim>
                                    <p:anim calcmode="lin" valueType="num">
                                      <p:cBhvr>
                                        <p:cTn id="604" dur="1000" fill="hold"/>
                                        <p:tgtEl>
                                          <p:spTgt spid="134"/>
                                        </p:tgtEl>
                                        <p:attrNameLst>
                                          <p:attrName>ppt_h</p:attrName>
                                        </p:attrNameLst>
                                      </p:cBhvr>
                                      <p:tavLst>
                                        <p:tav tm="0">
                                          <p:val>
                                            <p:fltVal val="0"/>
                                          </p:val>
                                        </p:tav>
                                        <p:tav tm="100000">
                                          <p:val>
                                            <p:strVal val="#ppt_h"/>
                                          </p:val>
                                        </p:tav>
                                      </p:tavLst>
                                    </p:anim>
                                    <p:anim calcmode="lin" valueType="num">
                                      <p:cBhvr>
                                        <p:cTn id="605" dur="1000" fill="hold"/>
                                        <p:tgtEl>
                                          <p:spTgt spid="134"/>
                                        </p:tgtEl>
                                        <p:attrNameLst>
                                          <p:attrName>style.rotation</p:attrName>
                                        </p:attrNameLst>
                                      </p:cBhvr>
                                      <p:tavLst>
                                        <p:tav tm="0">
                                          <p:val>
                                            <p:fltVal val="90"/>
                                          </p:val>
                                        </p:tav>
                                        <p:tav tm="100000">
                                          <p:val>
                                            <p:fltVal val="0"/>
                                          </p:val>
                                        </p:tav>
                                      </p:tavLst>
                                    </p:anim>
                                    <p:animEffect transition="in" filter="fade">
                                      <p:cBhvr>
                                        <p:cTn id="606" dur="1000"/>
                                        <p:tgtEl>
                                          <p:spTgt spid="134"/>
                                        </p:tgtEl>
                                      </p:cBhvr>
                                    </p:animEffect>
                                  </p:childTnLst>
                                </p:cTn>
                              </p:par>
                              <p:par>
                                <p:cTn id="607" presetID="31" presetClass="entr" presetSubtype="0" fill="hold" grpId="0" nodeType="withEffect">
                                  <p:stCondLst>
                                    <p:cond delay="0"/>
                                  </p:stCondLst>
                                  <p:childTnLst>
                                    <p:set>
                                      <p:cBhvr>
                                        <p:cTn id="608" dur="1" fill="hold">
                                          <p:stCondLst>
                                            <p:cond delay="0"/>
                                          </p:stCondLst>
                                        </p:cTn>
                                        <p:tgtEl>
                                          <p:spTgt spid="136"/>
                                        </p:tgtEl>
                                        <p:attrNameLst>
                                          <p:attrName>style.visibility</p:attrName>
                                        </p:attrNameLst>
                                      </p:cBhvr>
                                      <p:to>
                                        <p:strVal val="visible"/>
                                      </p:to>
                                    </p:set>
                                    <p:anim calcmode="lin" valueType="num">
                                      <p:cBhvr>
                                        <p:cTn id="609" dur="1000" fill="hold"/>
                                        <p:tgtEl>
                                          <p:spTgt spid="136"/>
                                        </p:tgtEl>
                                        <p:attrNameLst>
                                          <p:attrName>ppt_w</p:attrName>
                                        </p:attrNameLst>
                                      </p:cBhvr>
                                      <p:tavLst>
                                        <p:tav tm="0">
                                          <p:val>
                                            <p:fltVal val="0"/>
                                          </p:val>
                                        </p:tav>
                                        <p:tav tm="100000">
                                          <p:val>
                                            <p:strVal val="#ppt_w"/>
                                          </p:val>
                                        </p:tav>
                                      </p:tavLst>
                                    </p:anim>
                                    <p:anim calcmode="lin" valueType="num">
                                      <p:cBhvr>
                                        <p:cTn id="610" dur="1000" fill="hold"/>
                                        <p:tgtEl>
                                          <p:spTgt spid="136"/>
                                        </p:tgtEl>
                                        <p:attrNameLst>
                                          <p:attrName>ppt_h</p:attrName>
                                        </p:attrNameLst>
                                      </p:cBhvr>
                                      <p:tavLst>
                                        <p:tav tm="0">
                                          <p:val>
                                            <p:fltVal val="0"/>
                                          </p:val>
                                        </p:tav>
                                        <p:tav tm="100000">
                                          <p:val>
                                            <p:strVal val="#ppt_h"/>
                                          </p:val>
                                        </p:tav>
                                      </p:tavLst>
                                    </p:anim>
                                    <p:anim calcmode="lin" valueType="num">
                                      <p:cBhvr>
                                        <p:cTn id="611" dur="1000" fill="hold"/>
                                        <p:tgtEl>
                                          <p:spTgt spid="136"/>
                                        </p:tgtEl>
                                        <p:attrNameLst>
                                          <p:attrName>style.rotation</p:attrName>
                                        </p:attrNameLst>
                                      </p:cBhvr>
                                      <p:tavLst>
                                        <p:tav tm="0">
                                          <p:val>
                                            <p:fltVal val="90"/>
                                          </p:val>
                                        </p:tav>
                                        <p:tav tm="100000">
                                          <p:val>
                                            <p:fltVal val="0"/>
                                          </p:val>
                                        </p:tav>
                                      </p:tavLst>
                                    </p:anim>
                                    <p:animEffect transition="in" filter="fade">
                                      <p:cBhvr>
                                        <p:cTn id="612" dur="1000"/>
                                        <p:tgtEl>
                                          <p:spTgt spid="136"/>
                                        </p:tgtEl>
                                      </p:cBhvr>
                                    </p:animEffect>
                                  </p:childTnLst>
                                </p:cTn>
                              </p:par>
                              <p:par>
                                <p:cTn id="613" presetID="31" presetClass="entr" presetSubtype="0" fill="hold" grpId="0" nodeType="withEffect">
                                  <p:stCondLst>
                                    <p:cond delay="0"/>
                                  </p:stCondLst>
                                  <p:childTnLst>
                                    <p:set>
                                      <p:cBhvr>
                                        <p:cTn id="614" dur="1" fill="hold">
                                          <p:stCondLst>
                                            <p:cond delay="0"/>
                                          </p:stCondLst>
                                        </p:cTn>
                                        <p:tgtEl>
                                          <p:spTgt spid="157"/>
                                        </p:tgtEl>
                                        <p:attrNameLst>
                                          <p:attrName>style.visibility</p:attrName>
                                        </p:attrNameLst>
                                      </p:cBhvr>
                                      <p:to>
                                        <p:strVal val="visible"/>
                                      </p:to>
                                    </p:set>
                                    <p:anim calcmode="lin" valueType="num">
                                      <p:cBhvr>
                                        <p:cTn id="615" dur="1000" fill="hold"/>
                                        <p:tgtEl>
                                          <p:spTgt spid="157"/>
                                        </p:tgtEl>
                                        <p:attrNameLst>
                                          <p:attrName>ppt_w</p:attrName>
                                        </p:attrNameLst>
                                      </p:cBhvr>
                                      <p:tavLst>
                                        <p:tav tm="0">
                                          <p:val>
                                            <p:fltVal val="0"/>
                                          </p:val>
                                        </p:tav>
                                        <p:tav tm="100000">
                                          <p:val>
                                            <p:strVal val="#ppt_w"/>
                                          </p:val>
                                        </p:tav>
                                      </p:tavLst>
                                    </p:anim>
                                    <p:anim calcmode="lin" valueType="num">
                                      <p:cBhvr>
                                        <p:cTn id="616" dur="1000" fill="hold"/>
                                        <p:tgtEl>
                                          <p:spTgt spid="157"/>
                                        </p:tgtEl>
                                        <p:attrNameLst>
                                          <p:attrName>ppt_h</p:attrName>
                                        </p:attrNameLst>
                                      </p:cBhvr>
                                      <p:tavLst>
                                        <p:tav tm="0">
                                          <p:val>
                                            <p:fltVal val="0"/>
                                          </p:val>
                                        </p:tav>
                                        <p:tav tm="100000">
                                          <p:val>
                                            <p:strVal val="#ppt_h"/>
                                          </p:val>
                                        </p:tav>
                                      </p:tavLst>
                                    </p:anim>
                                    <p:anim calcmode="lin" valueType="num">
                                      <p:cBhvr>
                                        <p:cTn id="617" dur="1000" fill="hold"/>
                                        <p:tgtEl>
                                          <p:spTgt spid="157"/>
                                        </p:tgtEl>
                                        <p:attrNameLst>
                                          <p:attrName>style.rotation</p:attrName>
                                        </p:attrNameLst>
                                      </p:cBhvr>
                                      <p:tavLst>
                                        <p:tav tm="0">
                                          <p:val>
                                            <p:fltVal val="90"/>
                                          </p:val>
                                        </p:tav>
                                        <p:tav tm="100000">
                                          <p:val>
                                            <p:fltVal val="0"/>
                                          </p:val>
                                        </p:tav>
                                      </p:tavLst>
                                    </p:anim>
                                    <p:animEffect transition="in" filter="fade">
                                      <p:cBhvr>
                                        <p:cTn id="618" dur="1000"/>
                                        <p:tgtEl>
                                          <p:spTgt spid="157"/>
                                        </p:tgtEl>
                                      </p:cBhvr>
                                    </p:animEffect>
                                  </p:childTnLst>
                                </p:cTn>
                              </p:par>
                              <p:par>
                                <p:cTn id="619" presetID="31" presetClass="entr" presetSubtype="0" fill="hold" nodeType="withEffect">
                                  <p:stCondLst>
                                    <p:cond delay="0"/>
                                  </p:stCondLst>
                                  <p:childTnLst>
                                    <p:set>
                                      <p:cBhvr>
                                        <p:cTn id="620" dur="1" fill="hold">
                                          <p:stCondLst>
                                            <p:cond delay="0"/>
                                          </p:stCondLst>
                                        </p:cTn>
                                        <p:tgtEl>
                                          <p:spTgt spid="142"/>
                                        </p:tgtEl>
                                        <p:attrNameLst>
                                          <p:attrName>style.visibility</p:attrName>
                                        </p:attrNameLst>
                                      </p:cBhvr>
                                      <p:to>
                                        <p:strVal val="visible"/>
                                      </p:to>
                                    </p:set>
                                    <p:anim calcmode="lin" valueType="num">
                                      <p:cBhvr>
                                        <p:cTn id="621" dur="1000" fill="hold"/>
                                        <p:tgtEl>
                                          <p:spTgt spid="142"/>
                                        </p:tgtEl>
                                        <p:attrNameLst>
                                          <p:attrName>ppt_w</p:attrName>
                                        </p:attrNameLst>
                                      </p:cBhvr>
                                      <p:tavLst>
                                        <p:tav tm="0">
                                          <p:val>
                                            <p:fltVal val="0"/>
                                          </p:val>
                                        </p:tav>
                                        <p:tav tm="100000">
                                          <p:val>
                                            <p:strVal val="#ppt_w"/>
                                          </p:val>
                                        </p:tav>
                                      </p:tavLst>
                                    </p:anim>
                                    <p:anim calcmode="lin" valueType="num">
                                      <p:cBhvr>
                                        <p:cTn id="622" dur="1000" fill="hold"/>
                                        <p:tgtEl>
                                          <p:spTgt spid="142"/>
                                        </p:tgtEl>
                                        <p:attrNameLst>
                                          <p:attrName>ppt_h</p:attrName>
                                        </p:attrNameLst>
                                      </p:cBhvr>
                                      <p:tavLst>
                                        <p:tav tm="0">
                                          <p:val>
                                            <p:fltVal val="0"/>
                                          </p:val>
                                        </p:tav>
                                        <p:tav tm="100000">
                                          <p:val>
                                            <p:strVal val="#ppt_h"/>
                                          </p:val>
                                        </p:tav>
                                      </p:tavLst>
                                    </p:anim>
                                    <p:anim calcmode="lin" valueType="num">
                                      <p:cBhvr>
                                        <p:cTn id="623" dur="1000" fill="hold"/>
                                        <p:tgtEl>
                                          <p:spTgt spid="142"/>
                                        </p:tgtEl>
                                        <p:attrNameLst>
                                          <p:attrName>style.rotation</p:attrName>
                                        </p:attrNameLst>
                                      </p:cBhvr>
                                      <p:tavLst>
                                        <p:tav tm="0">
                                          <p:val>
                                            <p:fltVal val="90"/>
                                          </p:val>
                                        </p:tav>
                                        <p:tav tm="100000">
                                          <p:val>
                                            <p:fltVal val="0"/>
                                          </p:val>
                                        </p:tav>
                                      </p:tavLst>
                                    </p:anim>
                                    <p:animEffect transition="in" filter="fade">
                                      <p:cBhvr>
                                        <p:cTn id="624" dur="10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7" grpId="0" animBg="1"/>
      <p:bldP spid="6" grpId="0" animBg="1"/>
      <p:bldP spid="7" grpId="0" animBg="1"/>
      <p:bldP spid="8" grpId="0" animBg="1"/>
      <p:bldP spid="15" grpId="0"/>
      <p:bldP spid="17" grpId="0" animBg="1"/>
      <p:bldP spid="18" grpId="0" animBg="1"/>
      <p:bldP spid="30" grpId="0" animBg="1"/>
      <p:bldP spid="33" grpId="0"/>
      <p:bldP spid="38" grpId="0" animBg="1"/>
      <p:bldP spid="39" grpId="0" animBg="1"/>
      <p:bldP spid="40" grpId="0" animBg="1"/>
      <p:bldP spid="42" grpId="0"/>
      <p:bldP spid="43" grpId="0"/>
      <p:bldP spid="44" grpId="0"/>
      <p:bldP spid="48" grpId="0"/>
      <p:bldP spid="62" grpId="0"/>
      <p:bldP spid="34" grpId="0"/>
      <p:bldP spid="139" grpId="0"/>
      <p:bldP spid="145" grpId="0"/>
      <p:bldP spid="151" grpId="0"/>
      <p:bldP spid="154" grpId="0" animBg="1"/>
      <p:bldP spid="156" grpId="0"/>
      <p:bldP spid="158" grpId="0" animBg="1"/>
      <p:bldP spid="161" grpId="0"/>
      <p:bldP spid="168" grpId="0"/>
      <p:bldP spid="170" grpId="0" animBg="1"/>
      <p:bldP spid="173" grpId="0"/>
      <p:bldP spid="214" grpId="0" animBg="1"/>
      <p:bldP spid="52" grpId="0"/>
      <p:bldP spid="37" grpId="0" animBg="1"/>
      <p:bldP spid="45" grpId="0"/>
      <p:bldP spid="50" grpId="0"/>
      <p:bldP spid="138" grpId="0" animBg="1"/>
      <p:bldP spid="13484" grpId="0"/>
      <p:bldP spid="141" grpId="0" animBg="1"/>
      <p:bldP spid="112" grpId="0" animBg="1"/>
      <p:bldP spid="114" grpId="0" animBg="1"/>
      <p:bldP spid="116" grpId="0" animBg="1"/>
      <p:bldP spid="121" grpId="0" animBg="1"/>
      <p:bldP spid="122" grpId="0" animBg="1"/>
      <p:bldP spid="131" grpId="0" animBg="1"/>
      <p:bldP spid="132" grpId="0" animBg="1"/>
      <p:bldP spid="135" grpId="0"/>
      <p:bldP spid="140" grpId="0" animBg="1"/>
      <p:bldP spid="143" grpId="0"/>
      <p:bldP spid="144" grpId="0" animBg="1"/>
      <p:bldP spid="149" grpId="0" animBg="1"/>
      <p:bldP spid="150" grpId="0" animBg="1"/>
      <p:bldP spid="152" grpId="0" animBg="1"/>
      <p:bldP spid="153" grpId="0" animBg="1"/>
      <p:bldP spid="155" grpId="0" animBg="1"/>
      <p:bldP spid="160" grpId="0" animBg="1"/>
      <p:bldP spid="163" grpId="0"/>
      <p:bldP spid="164" grpId="0"/>
      <p:bldP spid="165" grpId="0" animBg="1"/>
      <p:bldP spid="166" grpId="0" animBg="1"/>
      <p:bldP spid="169" grpId="0" animBg="1"/>
      <p:bldP spid="171" grpId="0" animBg="1"/>
      <p:bldP spid="172" grpId="0" animBg="1"/>
      <p:bldP spid="174" grpId="0"/>
      <p:bldP spid="175" grpId="0"/>
      <p:bldP spid="178" grpId="0" animBg="1"/>
      <p:bldP spid="180" grpId="0" animBg="1"/>
      <p:bldP spid="181" grpId="0" animBg="1"/>
      <p:bldP spid="183" grpId="0" animBg="1"/>
      <p:bldP spid="184" grpId="0" animBg="1"/>
      <p:bldP spid="185" grpId="0"/>
      <p:bldP spid="186" grpId="0" animBg="1"/>
      <p:bldP spid="187" grpId="0"/>
      <p:bldP spid="188" grpId="0" animBg="1"/>
      <p:bldP spid="189" grpId="0" animBg="1"/>
      <p:bldP spid="190" grpId="0"/>
      <p:bldP spid="191" grpId="0" animBg="1"/>
      <p:bldP spid="192" grpId="0" animBg="1"/>
      <p:bldP spid="193" grpId="0"/>
      <p:bldP spid="194" grpId="0" animBg="1"/>
      <p:bldP spid="201" grpId="0" animBg="1"/>
      <p:bldP spid="202" grpId="0" animBg="1"/>
      <p:bldP spid="203" grpId="0"/>
      <p:bldP spid="204" grpId="0"/>
      <p:bldP spid="217" grpId="0" animBg="1"/>
      <p:bldP spid="221" grpId="0" animBg="1"/>
      <p:bldP spid="222" grpId="0" animBg="1"/>
      <p:bldP spid="226" grpId="0" animBg="1"/>
      <p:bldP spid="227" grpId="0" animBg="1"/>
      <p:bldP spid="228" grpId="0" animBg="1"/>
      <p:bldP spid="2" grpId="0" animBg="1"/>
      <p:bldP spid="124" grpId="0" animBg="1"/>
      <p:bldP spid="125" grpId="0" animBg="1"/>
      <p:bldP spid="126" grpId="0" animBg="1"/>
      <p:bldP spid="129" grpId="0" animBg="1"/>
      <p:bldP spid="130" grpId="0" animBg="1"/>
      <p:bldP spid="133" grpId="0" animBg="1"/>
      <p:bldP spid="134" grpId="0" animBg="1"/>
      <p:bldP spid="136" grpId="0" animBg="1"/>
      <p:bldP spid="15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84523" y="1371599"/>
            <a:ext cx="8907077" cy="5381308"/>
            <a:chOff x="90730" y="958648"/>
            <a:chExt cx="8799428" cy="5797762"/>
          </a:xfrm>
        </p:grpSpPr>
        <p:pic>
          <p:nvPicPr>
            <p:cNvPr id="5" name="Picture 4"/>
            <p:cNvPicPr>
              <a:picLocks noChangeAspect="1"/>
            </p:cNvPicPr>
            <p:nvPr/>
          </p:nvPicPr>
          <p:blipFill>
            <a:blip r:embed="rId3" cstate="print"/>
            <a:stretch>
              <a:fillRect/>
            </a:stretch>
          </p:blipFill>
          <p:spPr>
            <a:xfrm>
              <a:off x="127160" y="1447800"/>
              <a:ext cx="8746227" cy="4343400"/>
            </a:xfrm>
            <a:prstGeom prst="rect">
              <a:avLst/>
            </a:prstGeom>
            <a:solidFill>
              <a:srgbClr val="FF0000"/>
            </a:solidFill>
          </p:spPr>
        </p:pic>
        <p:sp>
          <p:nvSpPr>
            <p:cNvPr id="8" name="Oval 7"/>
            <p:cNvSpPr/>
            <p:nvPr/>
          </p:nvSpPr>
          <p:spPr>
            <a:xfrm>
              <a:off x="3098960" y="2971800"/>
              <a:ext cx="228600" cy="228600"/>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68567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Franklin Gothic Medium" panose="020B0603020102020204" pitchFamily="34" charset="0"/>
                <a:ea typeface="+mn-ea"/>
                <a:cs typeface="+mn-cs"/>
              </a:endParaRPr>
            </a:p>
          </p:txBody>
        </p:sp>
        <p:pic>
          <p:nvPicPr>
            <p:cNvPr id="13" name="Picture 12"/>
            <p:cNvPicPr>
              <a:picLocks noChangeAspect="1"/>
            </p:cNvPicPr>
            <p:nvPr/>
          </p:nvPicPr>
          <p:blipFill>
            <a:blip r:embed="rId4" cstate="print"/>
            <a:stretch>
              <a:fillRect/>
            </a:stretch>
          </p:blipFill>
          <p:spPr>
            <a:xfrm>
              <a:off x="3406117" y="2945122"/>
              <a:ext cx="335309" cy="335309"/>
            </a:xfrm>
            <a:prstGeom prst="rect">
              <a:avLst/>
            </a:prstGeom>
          </p:spPr>
        </p:pic>
        <p:pic>
          <p:nvPicPr>
            <p:cNvPr id="14" name="Picture 13"/>
            <p:cNvPicPr>
              <a:picLocks noChangeAspect="1"/>
            </p:cNvPicPr>
            <p:nvPr/>
          </p:nvPicPr>
          <p:blipFill>
            <a:blip r:embed="rId4" cstate="print"/>
            <a:stretch>
              <a:fillRect/>
            </a:stretch>
          </p:blipFill>
          <p:spPr>
            <a:xfrm>
              <a:off x="3748257" y="2889927"/>
              <a:ext cx="335309" cy="335309"/>
            </a:xfrm>
            <a:prstGeom prst="rect">
              <a:avLst/>
            </a:prstGeom>
          </p:spPr>
        </p:pic>
        <p:pic>
          <p:nvPicPr>
            <p:cNvPr id="21" name="Picture 20"/>
            <p:cNvPicPr>
              <a:picLocks noChangeAspect="1"/>
            </p:cNvPicPr>
            <p:nvPr/>
          </p:nvPicPr>
          <p:blipFill>
            <a:blip r:embed="rId4" cstate="print"/>
            <a:stretch>
              <a:fillRect/>
            </a:stretch>
          </p:blipFill>
          <p:spPr>
            <a:xfrm>
              <a:off x="8356760" y="3733800"/>
              <a:ext cx="335309" cy="335309"/>
            </a:xfrm>
            <a:prstGeom prst="rect">
              <a:avLst/>
            </a:prstGeom>
          </p:spPr>
        </p:pic>
        <p:pic>
          <p:nvPicPr>
            <p:cNvPr id="22" name="Picture 21"/>
            <p:cNvPicPr>
              <a:picLocks noChangeAspect="1"/>
            </p:cNvPicPr>
            <p:nvPr/>
          </p:nvPicPr>
          <p:blipFill>
            <a:blip r:embed="rId5" cstate="print"/>
            <a:stretch>
              <a:fillRect/>
            </a:stretch>
          </p:blipFill>
          <p:spPr>
            <a:xfrm>
              <a:off x="5461160" y="5105400"/>
              <a:ext cx="335309" cy="335309"/>
            </a:xfrm>
            <a:prstGeom prst="rect">
              <a:avLst/>
            </a:prstGeom>
          </p:spPr>
        </p:pic>
        <p:pic>
          <p:nvPicPr>
            <p:cNvPr id="23" name="Picture 22"/>
            <p:cNvPicPr>
              <a:picLocks noChangeAspect="1"/>
            </p:cNvPicPr>
            <p:nvPr/>
          </p:nvPicPr>
          <p:blipFill>
            <a:blip r:embed="rId5" cstate="print"/>
            <a:stretch>
              <a:fillRect/>
            </a:stretch>
          </p:blipFill>
          <p:spPr>
            <a:xfrm>
              <a:off x="5767894" y="5112991"/>
              <a:ext cx="335309" cy="335309"/>
            </a:xfrm>
            <a:prstGeom prst="rect">
              <a:avLst/>
            </a:prstGeom>
          </p:spPr>
        </p:pic>
        <p:pic>
          <p:nvPicPr>
            <p:cNvPr id="24" name="Picture 23"/>
            <p:cNvPicPr>
              <a:picLocks noChangeAspect="1"/>
            </p:cNvPicPr>
            <p:nvPr/>
          </p:nvPicPr>
          <p:blipFill>
            <a:blip r:embed="rId5" cstate="print"/>
            <a:stretch>
              <a:fillRect/>
            </a:stretch>
          </p:blipFill>
          <p:spPr>
            <a:xfrm>
              <a:off x="5600239" y="5311082"/>
              <a:ext cx="335309" cy="335309"/>
            </a:xfrm>
            <a:prstGeom prst="rect">
              <a:avLst/>
            </a:prstGeom>
          </p:spPr>
        </p:pic>
        <p:grpSp>
          <p:nvGrpSpPr>
            <p:cNvPr id="54" name="Group 53"/>
            <p:cNvGrpSpPr/>
            <p:nvPr/>
          </p:nvGrpSpPr>
          <p:grpSpPr>
            <a:xfrm>
              <a:off x="6261496" y="1071425"/>
              <a:ext cx="2611891" cy="1917553"/>
              <a:chOff x="6286736" y="1061770"/>
              <a:chExt cx="2611891" cy="1751153"/>
            </a:xfrm>
          </p:grpSpPr>
          <p:pic>
            <p:nvPicPr>
              <p:cNvPr id="26" name="Picture 25"/>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bright="40000" contrast="-40000"/>
                        </a14:imgEffect>
                      </a14:imgLayer>
                    </a14:imgProps>
                  </a:ext>
                </a:extLst>
              </a:blip>
              <a:srcRect l="6705" t="19882" r="12353" b="13858"/>
              <a:stretch/>
            </p:blipFill>
            <p:spPr>
              <a:xfrm>
                <a:off x="6307827" y="1061770"/>
                <a:ext cx="2590800" cy="1325525"/>
              </a:xfrm>
              <a:prstGeom prst="rect">
                <a:avLst/>
              </a:prstGeom>
            </p:spPr>
          </p:pic>
          <p:sp>
            <p:nvSpPr>
              <p:cNvPr id="28" name="TextBox 27"/>
              <p:cNvSpPr txBox="1"/>
              <p:nvPr/>
            </p:nvSpPr>
            <p:spPr>
              <a:xfrm>
                <a:off x="6286736" y="2388975"/>
                <a:ext cx="2601463" cy="423948"/>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marL="0" marR="0" lvl="0" indent="0" algn="ctr" defTabSz="68567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PLBN SKOUW DIRESMIKAN </a:t>
                </a:r>
              </a:p>
              <a:p>
                <a:pPr marL="0" marR="0" lvl="0" indent="0" algn="ctr" defTabSz="68567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PRESIDEN RI (9 MEI 2017) </a:t>
                </a:r>
              </a:p>
            </p:txBody>
          </p:sp>
        </p:grpSp>
        <p:grpSp>
          <p:nvGrpSpPr>
            <p:cNvPr id="59" name="Group 58"/>
            <p:cNvGrpSpPr/>
            <p:nvPr/>
          </p:nvGrpSpPr>
          <p:grpSpPr>
            <a:xfrm>
              <a:off x="2286001" y="4860224"/>
              <a:ext cx="2650848" cy="1760196"/>
              <a:chOff x="6732053" y="4865914"/>
              <a:chExt cx="1817601" cy="1450736"/>
            </a:xfrm>
          </p:grpSpPr>
          <p:pic>
            <p:nvPicPr>
              <p:cNvPr id="27" name="Picture 26"/>
              <p:cNvPicPr>
                <a:picLocks noChangeAspect="1"/>
              </p:cNvPicPr>
              <p:nvPr/>
            </p:nvPicPr>
            <p:blipFill>
              <a:blip r:embed="rId8" cstate="print">
                <a:extLst>
                  <a:ext uri="{BEBA8EAE-BF5A-486C-A8C5-ECC9F3942E4B}">
                    <a14:imgProps xmlns:a14="http://schemas.microsoft.com/office/drawing/2010/main">
                      <a14:imgLayer r:embed="rId9">
                        <a14:imgEffect>
                          <a14:brightnessContrast bright="20000" contrast="20000"/>
                        </a14:imgEffect>
                      </a14:imgLayer>
                    </a14:imgProps>
                  </a:ext>
                </a:extLst>
              </a:blip>
              <a:stretch>
                <a:fillRect/>
              </a:stretch>
            </p:blipFill>
            <p:spPr>
              <a:xfrm>
                <a:off x="6732053" y="4865914"/>
                <a:ext cx="1817601" cy="1185749"/>
              </a:xfrm>
              <a:prstGeom prst="rect">
                <a:avLst/>
              </a:prstGeom>
            </p:spPr>
          </p:pic>
          <p:sp>
            <p:nvSpPr>
              <p:cNvPr id="29" name="TextBox 28"/>
              <p:cNvSpPr txBox="1"/>
              <p:nvPr/>
            </p:nvSpPr>
            <p:spPr>
              <a:xfrm>
                <a:off x="6732053" y="6084347"/>
                <a:ext cx="1817601" cy="232303"/>
              </a:xfrm>
              <a:prstGeom prst="rect">
                <a:avLst/>
              </a:prstGeom>
              <a:solidFill>
                <a:srgbClr val="FFC000"/>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pPr marL="0" marR="0" lvl="0" indent="0" algn="ctr" defTabSz="68567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PLBN WINI (BELUM DIRESMIKAN)</a:t>
                </a:r>
              </a:p>
            </p:txBody>
          </p:sp>
        </p:grpSp>
        <p:grpSp>
          <p:nvGrpSpPr>
            <p:cNvPr id="52" name="Group 51"/>
            <p:cNvGrpSpPr/>
            <p:nvPr/>
          </p:nvGrpSpPr>
          <p:grpSpPr>
            <a:xfrm>
              <a:off x="6242279" y="4864416"/>
              <a:ext cx="2647879" cy="1891994"/>
              <a:chOff x="2948133" y="4485061"/>
              <a:chExt cx="1982182" cy="1755145"/>
            </a:xfrm>
          </p:grpSpPr>
          <p:pic>
            <p:nvPicPr>
              <p:cNvPr id="30" name="Picture 29"/>
              <p:cNvPicPr>
                <a:picLocks noChangeAspect="1"/>
              </p:cNvPicPr>
              <p:nvPr/>
            </p:nvPicPr>
            <p:blipFill>
              <a:blip r:embed="rId10" cstate="print"/>
              <a:stretch>
                <a:fillRect/>
              </a:stretch>
            </p:blipFill>
            <p:spPr>
              <a:xfrm>
                <a:off x="2948133" y="4485061"/>
                <a:ext cx="1982182" cy="1306139"/>
              </a:xfrm>
              <a:prstGeom prst="rect">
                <a:avLst/>
              </a:prstGeom>
            </p:spPr>
          </p:pic>
          <p:sp>
            <p:nvSpPr>
              <p:cNvPr id="31" name="TextBox 30"/>
              <p:cNvSpPr txBox="1"/>
              <p:nvPr/>
            </p:nvSpPr>
            <p:spPr>
              <a:xfrm>
                <a:off x="2948134" y="5809551"/>
                <a:ext cx="1961820" cy="430655"/>
              </a:xfrm>
              <a:prstGeom prst="rect">
                <a:avLst/>
              </a:prstGeom>
              <a:solidFill>
                <a:srgbClr val="FFC000"/>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pPr marL="0" marR="0" lvl="0" indent="0" algn="ctr" defTabSz="68567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PLBN MOTAMASIN (BELUM DIRESMIKAN)</a:t>
                </a:r>
              </a:p>
            </p:txBody>
          </p:sp>
        </p:grpSp>
        <p:sp>
          <p:nvSpPr>
            <p:cNvPr id="34" name="TextBox 33"/>
            <p:cNvSpPr txBox="1"/>
            <p:nvPr/>
          </p:nvSpPr>
          <p:spPr>
            <a:xfrm>
              <a:off x="205918" y="2325782"/>
              <a:ext cx="2435089" cy="464233"/>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marL="0" marR="0" lvl="0" indent="0" algn="ctr" defTabSz="68567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PLBN ENTIKONG DIRESMIKAN </a:t>
              </a:r>
            </a:p>
            <a:p>
              <a:pPr marL="0" marR="0" lvl="0" indent="0" algn="ctr" defTabSz="68567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PRESIDEN RI (21 DES 2016) </a:t>
              </a:r>
            </a:p>
          </p:txBody>
        </p:sp>
        <p:cxnSp>
          <p:nvCxnSpPr>
            <p:cNvPr id="40" name="Elbow Connector 39"/>
            <p:cNvCxnSpPr>
              <a:stCxn id="13" idx="0"/>
              <a:endCxn id="3" idx="3"/>
            </p:cNvCxnSpPr>
            <p:nvPr/>
          </p:nvCxnSpPr>
          <p:spPr>
            <a:xfrm rot="16200000" flipV="1">
              <a:off x="2479759" y="1851108"/>
              <a:ext cx="1277588" cy="910439"/>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Elbow Connector 41"/>
            <p:cNvCxnSpPr>
              <a:stCxn id="21" idx="0"/>
              <a:endCxn id="28" idx="2"/>
            </p:cNvCxnSpPr>
            <p:nvPr/>
          </p:nvCxnSpPr>
          <p:spPr>
            <a:xfrm rot="16200000" flipV="1">
              <a:off x="7670912" y="2880295"/>
              <a:ext cx="744822" cy="962188"/>
            </a:xfrm>
            <a:prstGeom prst="bentConnector3">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57" name="Group 56"/>
            <p:cNvGrpSpPr/>
            <p:nvPr/>
          </p:nvGrpSpPr>
          <p:grpSpPr>
            <a:xfrm>
              <a:off x="264171" y="2869111"/>
              <a:ext cx="2399164" cy="1861596"/>
              <a:chOff x="526308" y="3027488"/>
              <a:chExt cx="2106338" cy="1637261"/>
            </a:xfrm>
          </p:grpSpPr>
          <p:pic>
            <p:nvPicPr>
              <p:cNvPr id="43" name="Picture 42"/>
              <p:cNvPicPr>
                <a:picLocks noChangeAspect="1"/>
              </p:cNvPicPr>
              <p:nvPr/>
            </p:nvPicPr>
            <p:blipFill>
              <a:blip r:embed="rId11" cstate="print"/>
              <a:stretch>
                <a:fillRect/>
              </a:stretch>
            </p:blipFill>
            <p:spPr>
              <a:xfrm>
                <a:off x="526309" y="3027488"/>
                <a:ext cx="2106337" cy="1228971"/>
              </a:xfrm>
              <a:prstGeom prst="rect">
                <a:avLst/>
              </a:prstGeom>
            </p:spPr>
          </p:pic>
          <p:sp>
            <p:nvSpPr>
              <p:cNvPr id="44" name="TextBox 43"/>
              <p:cNvSpPr txBox="1"/>
              <p:nvPr/>
            </p:nvSpPr>
            <p:spPr>
              <a:xfrm>
                <a:off x="526308" y="4256459"/>
                <a:ext cx="2106337" cy="40829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marL="0" marR="0" lvl="0" indent="0" algn="ctr" defTabSz="68567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PLBN ARUK DIRESMIKAN </a:t>
                </a:r>
              </a:p>
              <a:p>
                <a:pPr marL="0" marR="0" lvl="0" indent="0" algn="ctr" defTabSz="68567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PRESIDEN RI (17 MARET 2016) </a:t>
                </a:r>
              </a:p>
            </p:txBody>
          </p:sp>
        </p:grpSp>
        <p:grpSp>
          <p:nvGrpSpPr>
            <p:cNvPr id="55" name="Group 54"/>
            <p:cNvGrpSpPr/>
            <p:nvPr/>
          </p:nvGrpSpPr>
          <p:grpSpPr>
            <a:xfrm>
              <a:off x="4737588" y="3164107"/>
              <a:ext cx="2502870" cy="1679815"/>
              <a:chOff x="3962347" y="928973"/>
              <a:chExt cx="2131081" cy="1679815"/>
            </a:xfrm>
          </p:grpSpPr>
          <p:pic>
            <p:nvPicPr>
              <p:cNvPr id="48" name="Picture 47"/>
              <p:cNvPicPr>
                <a:picLocks noChangeAspect="1"/>
              </p:cNvPicPr>
              <p:nvPr/>
            </p:nvPicPr>
            <p:blipFill>
              <a:blip r:embed="rId12" cstate="print"/>
              <a:stretch>
                <a:fillRect/>
              </a:stretch>
            </p:blipFill>
            <p:spPr>
              <a:xfrm>
                <a:off x="3979120" y="928973"/>
                <a:ext cx="2114308" cy="1252581"/>
              </a:xfrm>
              <a:prstGeom prst="rect">
                <a:avLst/>
              </a:prstGeom>
            </p:spPr>
          </p:pic>
          <p:sp>
            <p:nvSpPr>
              <p:cNvPr id="49" name="TextBox 48"/>
              <p:cNvSpPr txBox="1"/>
              <p:nvPr/>
            </p:nvSpPr>
            <p:spPr>
              <a:xfrm>
                <a:off x="3962347" y="2144555"/>
                <a:ext cx="2131081" cy="464233"/>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marL="0" marR="0" lvl="0" indent="0" algn="ctr" defTabSz="68567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PLBN MOTAAIN DIRESMIKAN </a:t>
                </a:r>
              </a:p>
              <a:p>
                <a:pPr marL="0" marR="0" lvl="0" indent="0" algn="ctr" defTabSz="68567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PRESIDEN RI (28 DES 2016) </a:t>
                </a:r>
              </a:p>
            </p:txBody>
          </p:sp>
        </p:grpSp>
        <p:grpSp>
          <p:nvGrpSpPr>
            <p:cNvPr id="58" name="Group 57"/>
            <p:cNvGrpSpPr/>
            <p:nvPr/>
          </p:nvGrpSpPr>
          <p:grpSpPr>
            <a:xfrm>
              <a:off x="3738296" y="1038743"/>
              <a:ext cx="2371650" cy="1877089"/>
              <a:chOff x="305242" y="4781609"/>
              <a:chExt cx="2475928" cy="2029058"/>
            </a:xfrm>
          </p:grpSpPr>
          <p:pic>
            <p:nvPicPr>
              <p:cNvPr id="50" name="Picture 49"/>
              <p:cNvPicPr>
                <a:picLocks noChangeAspect="1"/>
              </p:cNvPicPr>
              <p:nvPr/>
            </p:nvPicPr>
            <p:blipFill>
              <a:blip r:embed="rId13" cstate="print"/>
              <a:stretch>
                <a:fillRect/>
              </a:stretch>
            </p:blipFill>
            <p:spPr>
              <a:xfrm>
                <a:off x="317181" y="4781609"/>
                <a:ext cx="2463989" cy="1529045"/>
              </a:xfrm>
              <a:prstGeom prst="rect">
                <a:avLst/>
              </a:prstGeom>
            </p:spPr>
          </p:pic>
          <p:sp>
            <p:nvSpPr>
              <p:cNvPr id="51" name="TextBox 50"/>
              <p:cNvSpPr txBox="1"/>
              <p:nvPr/>
            </p:nvSpPr>
            <p:spPr>
              <a:xfrm>
                <a:off x="305242" y="6308850"/>
                <a:ext cx="2468888" cy="50181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marL="0" marR="0" lvl="0" indent="0" algn="ctr" defTabSz="68567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PLBN BADAU DIRESMIKAN </a:t>
                </a:r>
              </a:p>
              <a:p>
                <a:pPr marL="0" marR="0" lvl="0" indent="0" algn="ctr" defTabSz="68567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PRESIDEN RI (16 MARET 2016) </a:t>
                </a:r>
              </a:p>
            </p:txBody>
          </p:sp>
        </p:grpSp>
        <p:cxnSp>
          <p:nvCxnSpPr>
            <p:cNvPr id="61" name="Elbow Connector 60"/>
            <p:cNvCxnSpPr>
              <a:stCxn id="8" idx="4"/>
              <a:endCxn id="43" idx="3"/>
            </p:cNvCxnSpPr>
            <p:nvPr/>
          </p:nvCxnSpPr>
          <p:spPr>
            <a:xfrm rot="5400000">
              <a:off x="2754604" y="3109132"/>
              <a:ext cx="367389" cy="549925"/>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3" name="Elbow Connector 62"/>
            <p:cNvCxnSpPr>
              <a:stCxn id="14" idx="3"/>
              <a:endCxn id="51" idx="2"/>
            </p:cNvCxnSpPr>
            <p:nvPr/>
          </p:nvCxnSpPr>
          <p:spPr>
            <a:xfrm flipV="1">
              <a:off x="4083566" y="2915832"/>
              <a:ext cx="837183" cy="141750"/>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5" name="Elbow Connector 64"/>
            <p:cNvCxnSpPr>
              <a:stCxn id="23" idx="0"/>
              <a:endCxn id="49" idx="2"/>
            </p:cNvCxnSpPr>
            <p:nvPr/>
          </p:nvCxnSpPr>
          <p:spPr>
            <a:xfrm rot="5400000" flipH="1" flipV="1">
              <a:off x="5827752" y="4951721"/>
              <a:ext cx="269068" cy="53475"/>
            </a:xfrm>
            <a:prstGeom prst="bentConnector3">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Elbow Connector 66"/>
            <p:cNvCxnSpPr>
              <a:stCxn id="24" idx="3"/>
            </p:cNvCxnSpPr>
            <p:nvPr/>
          </p:nvCxnSpPr>
          <p:spPr>
            <a:xfrm>
              <a:off x="5935548" y="5478737"/>
              <a:ext cx="353149" cy="312463"/>
            </a:xfrm>
            <a:prstGeom prst="bentConnector3">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Elbow Connector 69"/>
            <p:cNvCxnSpPr>
              <a:stCxn id="22" idx="1"/>
            </p:cNvCxnSpPr>
            <p:nvPr/>
          </p:nvCxnSpPr>
          <p:spPr>
            <a:xfrm rot="10800000" flipV="1">
              <a:off x="4936850" y="5273054"/>
              <a:ext cx="524311" cy="402849"/>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90730" y="5663836"/>
              <a:ext cx="508662" cy="149217"/>
            </a:xfrm>
            <a:prstGeom prst="rect">
              <a:avLst/>
            </a:prstGeom>
            <a:noFill/>
          </p:spPr>
          <p:txBody>
            <a:bodyPr wrap="none" rtlCol="0">
              <a:spAutoFit/>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kumimoji="0" lang="en-US" sz="300" b="0" i="1"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wawanBNPP@2017</a:t>
              </a:r>
              <a:endParaRPr kumimoji="0" lang="en-US" sz="500" b="0" i="1"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endParaRPr>
            </a:p>
          </p:txBody>
        </p:sp>
        <p:sp>
          <p:nvSpPr>
            <p:cNvPr id="53" name="TextBox 52"/>
            <p:cNvSpPr txBox="1"/>
            <p:nvPr/>
          </p:nvSpPr>
          <p:spPr>
            <a:xfrm>
              <a:off x="132715" y="2855052"/>
              <a:ext cx="2525066" cy="298436"/>
            </a:xfrm>
            <a:prstGeom prst="rect">
              <a:avLst/>
            </a:prstGeom>
            <a:noFill/>
          </p:spPr>
          <p:txBody>
            <a:bodyPr wrap="none" rtlCol="0">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BIAYA PEMBANGUNAN RP131,13 M</a:t>
              </a:r>
            </a:p>
          </p:txBody>
        </p:sp>
        <p:sp>
          <p:nvSpPr>
            <p:cNvPr id="60" name="TextBox 59"/>
            <p:cNvSpPr txBox="1"/>
            <p:nvPr/>
          </p:nvSpPr>
          <p:spPr>
            <a:xfrm>
              <a:off x="3657847" y="1045459"/>
              <a:ext cx="2521898" cy="298436"/>
            </a:xfrm>
            <a:prstGeom prst="rect">
              <a:avLst/>
            </a:prstGeom>
            <a:noFill/>
          </p:spPr>
          <p:txBody>
            <a:bodyPr wrap="none" rtlCol="0">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BIAYA PEMBANGUNAN RP153,87 M</a:t>
              </a:r>
            </a:p>
          </p:txBody>
        </p:sp>
        <p:sp>
          <p:nvSpPr>
            <p:cNvPr id="62" name="TextBox 61"/>
            <p:cNvSpPr txBox="1"/>
            <p:nvPr/>
          </p:nvSpPr>
          <p:spPr>
            <a:xfrm>
              <a:off x="6326203" y="958648"/>
              <a:ext cx="2522786" cy="298436"/>
            </a:xfrm>
            <a:prstGeom prst="rect">
              <a:avLst/>
            </a:prstGeom>
            <a:noFill/>
          </p:spPr>
          <p:txBody>
            <a:bodyPr wrap="none" rtlCol="0">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BIAYA PEMBANGUNAN RP165,94 M</a:t>
              </a:r>
            </a:p>
          </p:txBody>
        </p:sp>
        <p:sp>
          <p:nvSpPr>
            <p:cNvPr id="64" name="TextBox 63"/>
            <p:cNvSpPr txBox="1"/>
            <p:nvPr/>
          </p:nvSpPr>
          <p:spPr>
            <a:xfrm>
              <a:off x="4801969" y="3116664"/>
              <a:ext cx="2431378" cy="298436"/>
            </a:xfrm>
            <a:prstGeom prst="rect">
              <a:avLst/>
            </a:prstGeom>
            <a:noFill/>
          </p:spPr>
          <p:txBody>
            <a:bodyPr wrap="none" rtlCol="0">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BIAYA PEMBANGUNAN RP82,07 M</a:t>
              </a:r>
            </a:p>
          </p:txBody>
        </p:sp>
        <p:sp>
          <p:nvSpPr>
            <p:cNvPr id="66" name="TextBox 65"/>
            <p:cNvSpPr txBox="1"/>
            <p:nvPr/>
          </p:nvSpPr>
          <p:spPr>
            <a:xfrm>
              <a:off x="2405298" y="4870196"/>
              <a:ext cx="2525827" cy="298436"/>
            </a:xfrm>
            <a:prstGeom prst="rect">
              <a:avLst/>
            </a:prstGeom>
            <a:noFill/>
          </p:spPr>
          <p:txBody>
            <a:bodyPr wrap="none" rtlCol="0">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BIAYA PEMBANGUNAN RP130,42 M</a:t>
              </a:r>
            </a:p>
          </p:txBody>
        </p:sp>
        <p:sp>
          <p:nvSpPr>
            <p:cNvPr id="68" name="TextBox 67"/>
            <p:cNvSpPr txBox="1"/>
            <p:nvPr/>
          </p:nvSpPr>
          <p:spPr>
            <a:xfrm>
              <a:off x="6341141" y="4913190"/>
              <a:ext cx="2526776" cy="298436"/>
            </a:xfrm>
            <a:prstGeom prst="rect">
              <a:avLst/>
            </a:prstGeom>
            <a:noFill/>
          </p:spPr>
          <p:txBody>
            <a:bodyPr wrap="none" rtlCol="0">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BIAYA PEMBANGUNAN RP128,40 M</a:t>
              </a:r>
            </a:p>
          </p:txBody>
        </p:sp>
        <p:pic>
          <p:nvPicPr>
            <p:cNvPr id="3" name="Picture 2"/>
            <p:cNvPicPr>
              <a:picLocks noChangeAspect="1"/>
            </p:cNvPicPr>
            <p:nvPr/>
          </p:nvPicPr>
          <p:blipFill>
            <a:blip r:embed="rId14" cstate="print">
              <a:extLst>
                <a:ext uri="{BEBA8EAE-BF5A-486C-A8C5-ECC9F3942E4B}">
                  <a14:imgProps xmlns:a14="http://schemas.microsoft.com/office/drawing/2010/main">
                    <a14:imgLayer r:embed="rId15">
                      <a14:imgEffect>
                        <a14:brightnessContrast bright="40000" contrast="-20000"/>
                      </a14:imgEffect>
                    </a14:imgLayer>
                  </a14:imgProps>
                </a:ext>
              </a:extLst>
            </a:blip>
            <a:stretch>
              <a:fillRect/>
            </a:stretch>
          </p:blipFill>
          <p:spPr>
            <a:xfrm>
              <a:off x="218406" y="987725"/>
              <a:ext cx="2444927" cy="1359617"/>
            </a:xfrm>
            <a:prstGeom prst="rect">
              <a:avLst/>
            </a:prstGeom>
          </p:spPr>
        </p:pic>
        <p:sp>
          <p:nvSpPr>
            <p:cNvPr id="15" name="TextBox 14"/>
            <p:cNvSpPr txBox="1"/>
            <p:nvPr/>
          </p:nvSpPr>
          <p:spPr>
            <a:xfrm>
              <a:off x="235990" y="1009560"/>
              <a:ext cx="2436257" cy="298436"/>
            </a:xfrm>
            <a:prstGeom prst="rect">
              <a:avLst/>
            </a:prstGeom>
            <a:noFill/>
          </p:spPr>
          <p:txBody>
            <a:bodyPr wrap="none" rtlCol="0">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BIAYA PEMBANGUNAN RP152,4 M</a:t>
              </a:r>
            </a:p>
          </p:txBody>
        </p:sp>
      </p:grpSp>
      <p:sp>
        <p:nvSpPr>
          <p:cNvPr id="47" name="Title 2"/>
          <p:cNvSpPr txBox="1">
            <a:spLocks/>
          </p:cNvSpPr>
          <p:nvPr/>
        </p:nvSpPr>
        <p:spPr>
          <a:xfrm>
            <a:off x="84523" y="59897"/>
            <a:ext cx="8974954" cy="640080"/>
          </a:xfrm>
          <a:prstGeom prst="rect">
            <a:avLst/>
          </a:prstGeom>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500" b="1" i="0" u="none" strike="noStrike" kern="1200" cap="none" spc="0" normalizeH="0" baseline="0" noProof="0" dirty="0">
                <a:ln>
                  <a:noFill/>
                </a:ln>
                <a:solidFill>
                  <a:prstClr val="white"/>
                </a:solidFill>
                <a:effectLst/>
                <a:uLnTx/>
                <a:uFillTx/>
                <a:latin typeface="Franklin Gothic Medium" panose="020B0603020102020204" pitchFamily="34" charset="0"/>
                <a:ea typeface="+mn-ea"/>
                <a:cs typeface="+mn-cs"/>
              </a:rPr>
              <a:t>PENGELOLAAN LINTAS BATAS NEGARA</a:t>
            </a:r>
            <a:endParaRPr kumimoji="0" lang="en-US" sz="2500" b="0" i="0" u="none" strike="noStrike" kern="1200" cap="none" spc="0" normalizeH="0" baseline="0" noProof="0" dirty="0">
              <a:ln>
                <a:noFill/>
              </a:ln>
              <a:solidFill>
                <a:prstClr val="white"/>
              </a:solidFill>
              <a:effectLst/>
              <a:uLnTx/>
              <a:uFillTx/>
              <a:latin typeface="Calibri"/>
              <a:ea typeface="+mn-ea"/>
              <a:cs typeface="+mn-cs"/>
            </a:endParaRPr>
          </a:p>
        </p:txBody>
      </p:sp>
      <p:sp>
        <p:nvSpPr>
          <p:cNvPr id="56" name="TextBox 55"/>
          <p:cNvSpPr txBox="1"/>
          <p:nvPr/>
        </p:nvSpPr>
        <p:spPr>
          <a:xfrm>
            <a:off x="84523" y="812163"/>
            <a:ext cx="8974954" cy="338554"/>
          </a:xfrm>
          <a:prstGeom prst="rect">
            <a:avLst/>
          </a:prstGeom>
          <a:solidFill>
            <a:schemeClr val="accent6">
              <a:lumMod val="60000"/>
              <a:lumOff val="40000"/>
            </a:schemeClr>
          </a:solidFill>
          <a:ln>
            <a:noFill/>
          </a:ln>
        </p:spPr>
        <p:txBody>
          <a:bodyPr wrap="square" rtlCol="0" anchor="ctr">
            <a:spAutoFit/>
          </a:bodyPr>
          <a:lstStyle/>
          <a:p>
            <a:pPr marL="574675" marR="0" lvl="0" indent="-574675" algn="l" defTabSz="914226"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PEMBANGUNAN 7 PLBN &amp; RENCANA PENGELOLAAN</a:t>
            </a:r>
          </a:p>
        </p:txBody>
      </p:sp>
      <p:sp>
        <p:nvSpPr>
          <p:cNvPr id="2" name="Slide Number Placeholder 1"/>
          <p:cNvSpPr>
            <a:spLocks noGrp="1"/>
          </p:cNvSpPr>
          <p:nvPr>
            <p:ph type="sldNum" sz="quarter" idx="12"/>
          </p:nvPr>
        </p:nvSpPr>
        <p:spPr>
          <a:xfrm>
            <a:off x="7067604" y="6569769"/>
            <a:ext cx="2133600" cy="365125"/>
          </a:xfrm>
        </p:spPr>
        <p:txBody>
          <a:bodyPr/>
          <a:lstStyle/>
          <a:p>
            <a:pPr marL="0" marR="0" lvl="0" indent="0" algn="r" defTabSz="914226" rtl="0" eaLnBrk="1" fontAlgn="auto" latinLnBrk="0" hangingPunct="1">
              <a:lnSpc>
                <a:spcPct val="100000"/>
              </a:lnSpc>
              <a:spcBef>
                <a:spcPts val="0"/>
              </a:spcBef>
              <a:spcAft>
                <a:spcPts val="0"/>
              </a:spcAft>
              <a:buClrTx/>
              <a:buSzTx/>
              <a:buFontTx/>
              <a:buNone/>
              <a:tabLst/>
              <a:defRPr/>
            </a:pPr>
            <a:fld id="{2AE219EC-19CE-4AD1-AA43-9645DD9E1895}"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226"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031534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heel(1)">
                                      <p:cBhvr>
                                        <p:cTn id="11" dur="500"/>
                                        <p:tgtEl>
                                          <p:spTgt spid="10"/>
                                        </p:tgtEl>
                                      </p:cBhvr>
                                    </p:animEffect>
                                  </p:childTnLst>
                                </p:cTn>
                              </p:par>
                              <p:par>
                                <p:cTn id="12" presetID="21" presetClass="entr" presetSubtype="1" fill="hold" grpId="0" nodeType="withEffect">
                                  <p:stCondLst>
                                    <p:cond delay="0"/>
                                  </p:stCondLst>
                                  <p:childTnLst>
                                    <p:set>
                                      <p:cBhvr>
                                        <p:cTn id="13" dur="1" fill="hold">
                                          <p:stCondLst>
                                            <p:cond delay="0"/>
                                          </p:stCondLst>
                                        </p:cTn>
                                        <p:tgtEl>
                                          <p:spTgt spid="56"/>
                                        </p:tgtEl>
                                        <p:attrNameLst>
                                          <p:attrName>style.visibility</p:attrName>
                                        </p:attrNameLst>
                                      </p:cBhvr>
                                      <p:to>
                                        <p:strVal val="visible"/>
                                      </p:to>
                                    </p:set>
                                    <p:animEffect transition="in" filter="wheel(1)">
                                      <p:cBhvr>
                                        <p:cTn id="14"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5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 xmlns:a16="http://schemas.microsoft.com/office/drawing/2014/main" id="{07F0D8B4-69CA-4E82-B54E-E47D1A7CD84A}"/>
              </a:ext>
            </a:extLst>
          </p:cNvPr>
          <p:cNvSpPr/>
          <p:nvPr/>
        </p:nvSpPr>
        <p:spPr>
          <a:xfrm>
            <a:off x="6172158" y="-36513"/>
            <a:ext cx="2971842" cy="68945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Title 1">
            <a:extLst>
              <a:ext uri="{FF2B5EF4-FFF2-40B4-BE49-F238E27FC236}">
                <a16:creationId xmlns="" xmlns:a16="http://schemas.microsoft.com/office/drawing/2014/main" id="{2D0E0E81-44DC-4C60-8432-FDE2DAA374FD}"/>
              </a:ext>
            </a:extLst>
          </p:cNvPr>
          <p:cNvSpPr txBox="1">
            <a:spLocks/>
          </p:cNvSpPr>
          <p:nvPr/>
        </p:nvSpPr>
        <p:spPr>
          <a:xfrm>
            <a:off x="5933955" y="3179608"/>
            <a:ext cx="3209925" cy="664797"/>
          </a:xfrm>
          <a:prstGeom prst="rect">
            <a:avLst/>
          </a:prstGeom>
        </p:spPr>
        <p:txBody>
          <a:bodyPr lIns="0" tIns="0" rIns="0" bIns="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a:noFill/>
                </a:ln>
                <a:solidFill>
                  <a:srgbClr val="1F497D">
                    <a:lumMod val="75000"/>
                  </a:srgbClr>
                </a:solidFill>
                <a:effectLst/>
                <a:uLnTx/>
                <a:uFillTx/>
                <a:latin typeface="Segoe UI" panose="020B0502040204020203" pitchFamily="34" charset="0"/>
                <a:ea typeface="+mj-ea"/>
                <a:cs typeface="Segoe UI" panose="020B0502040204020203" pitchFamily="34" charset="0"/>
              </a:rPr>
              <a:t>ARAHAN</a:t>
            </a:r>
          </a:p>
          <a:p>
            <a:pPr marL="0" marR="0" lvl="0" indent="0" algn="ctr" defTabSz="914400" rtl="0" eaLnBrk="1" fontAlgn="auto" latinLnBrk="0" hangingPunct="1">
              <a:lnSpc>
                <a:spcPct val="90000"/>
              </a:lnSpc>
              <a:spcBef>
                <a:spcPct val="0"/>
              </a:spcBef>
              <a:spcAft>
                <a:spcPts val="0"/>
              </a:spcAft>
              <a:buClrTx/>
              <a:buSzTx/>
              <a:buFontTx/>
              <a:buNone/>
              <a:tabLst/>
              <a:defRPr/>
            </a:pPr>
            <a:r>
              <a:rPr lang="en-US" sz="2400" b="1" dirty="0">
                <a:solidFill>
                  <a:srgbClr val="1F497D">
                    <a:lumMod val="75000"/>
                  </a:srgbClr>
                </a:solidFill>
                <a:latin typeface="Segoe UI" panose="020B0502040204020203" pitchFamily="34" charset="0"/>
                <a:cs typeface="Segoe UI" panose="020B0502040204020203" pitchFamily="34" charset="0"/>
              </a:rPr>
              <a:t>BAPAK </a:t>
            </a:r>
            <a:r>
              <a:rPr kumimoji="0" lang="en-US" sz="2400" b="1" i="0" u="none" strike="noStrike" kern="1200" cap="none" spc="0" normalizeH="0" baseline="0" noProof="0" dirty="0">
                <a:ln>
                  <a:noFill/>
                </a:ln>
                <a:solidFill>
                  <a:srgbClr val="1F497D">
                    <a:lumMod val="75000"/>
                  </a:srgbClr>
                </a:solidFill>
                <a:effectLst/>
                <a:uLnTx/>
                <a:uFillTx/>
                <a:latin typeface="Segoe UI" panose="020B0502040204020203" pitchFamily="34" charset="0"/>
                <a:ea typeface="+mj-ea"/>
                <a:cs typeface="Segoe UI" panose="020B0502040204020203" pitchFamily="34" charset="0"/>
              </a:rPr>
              <a:t>PRESIDEN</a:t>
            </a:r>
          </a:p>
        </p:txBody>
      </p:sp>
      <p:grpSp>
        <p:nvGrpSpPr>
          <p:cNvPr id="29700" name="Group 6">
            <a:extLst>
              <a:ext uri="{FF2B5EF4-FFF2-40B4-BE49-F238E27FC236}">
                <a16:creationId xmlns="" xmlns:a16="http://schemas.microsoft.com/office/drawing/2014/main" id="{75B05C92-8BE8-4596-8A6C-036AAA92DCB1}"/>
              </a:ext>
            </a:extLst>
          </p:cNvPr>
          <p:cNvGrpSpPr>
            <a:grpSpLocks/>
          </p:cNvGrpSpPr>
          <p:nvPr/>
        </p:nvGrpSpPr>
        <p:grpSpPr bwMode="auto">
          <a:xfrm>
            <a:off x="7129373" y="2844800"/>
            <a:ext cx="871537" cy="142875"/>
            <a:chOff x="5591175" y="742950"/>
            <a:chExt cx="1400176" cy="228600"/>
          </a:xfrm>
        </p:grpSpPr>
        <p:sp>
          <p:nvSpPr>
            <p:cNvPr id="8" name="Oval 7">
              <a:extLst>
                <a:ext uri="{FF2B5EF4-FFF2-40B4-BE49-F238E27FC236}">
                  <a16:creationId xmlns="" xmlns:a16="http://schemas.microsoft.com/office/drawing/2014/main" id="{7F4604E6-C44B-4762-830B-97C76E6BA9C1}"/>
                </a:ext>
              </a:extLst>
            </p:cNvPr>
            <p:cNvSpPr/>
            <p:nvPr/>
          </p:nvSpPr>
          <p:spPr>
            <a:xfrm>
              <a:off x="5591175" y="742950"/>
              <a:ext cx="229537" cy="228600"/>
            </a:xfrm>
            <a:prstGeom prst="ellipse">
              <a:avLst/>
            </a:prstGeom>
            <a:solidFill>
              <a:srgbClr val="F951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Oval 8">
              <a:extLst>
                <a:ext uri="{FF2B5EF4-FFF2-40B4-BE49-F238E27FC236}">
                  <a16:creationId xmlns="" xmlns:a16="http://schemas.microsoft.com/office/drawing/2014/main" id="{0042B6DB-49A5-49ED-BDD5-3412CDD44811}"/>
                </a:ext>
              </a:extLst>
            </p:cNvPr>
            <p:cNvSpPr/>
            <p:nvPr/>
          </p:nvSpPr>
          <p:spPr>
            <a:xfrm>
              <a:off x="5884472" y="742950"/>
              <a:ext cx="226988" cy="228600"/>
            </a:xfrm>
            <a:prstGeom prst="ellipse">
              <a:avLst/>
            </a:prstGeom>
            <a:solidFill>
              <a:srgbClr val="F8C17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 name="Oval 9">
              <a:extLst>
                <a:ext uri="{FF2B5EF4-FFF2-40B4-BE49-F238E27FC236}">
                  <a16:creationId xmlns="" xmlns:a16="http://schemas.microsoft.com/office/drawing/2014/main" id="{CADB80CD-4089-4DDF-A352-6747719A895A}"/>
                </a:ext>
              </a:extLst>
            </p:cNvPr>
            <p:cNvSpPr/>
            <p:nvPr/>
          </p:nvSpPr>
          <p:spPr>
            <a:xfrm>
              <a:off x="6177770" y="742950"/>
              <a:ext cx="226986" cy="228600"/>
            </a:xfrm>
            <a:prstGeom prst="ellipse">
              <a:avLst/>
            </a:prstGeom>
            <a:solidFill>
              <a:srgbClr val="AFD4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 name="Oval 10">
              <a:extLst>
                <a:ext uri="{FF2B5EF4-FFF2-40B4-BE49-F238E27FC236}">
                  <a16:creationId xmlns="" xmlns:a16="http://schemas.microsoft.com/office/drawing/2014/main" id="{A0BCF9AE-4196-4F2F-8F8D-9BC398567527}"/>
                </a:ext>
              </a:extLst>
            </p:cNvPr>
            <p:cNvSpPr/>
            <p:nvPr/>
          </p:nvSpPr>
          <p:spPr>
            <a:xfrm>
              <a:off x="6471067" y="742950"/>
              <a:ext cx="226988" cy="228600"/>
            </a:xfrm>
            <a:prstGeom prst="ellipse">
              <a:avLst/>
            </a:prstGeom>
            <a:solidFill>
              <a:srgbClr val="61CBF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 name="Oval 11">
              <a:extLst>
                <a:ext uri="{FF2B5EF4-FFF2-40B4-BE49-F238E27FC236}">
                  <a16:creationId xmlns="" xmlns:a16="http://schemas.microsoft.com/office/drawing/2014/main" id="{AB031115-7AF5-4CBE-9335-1216861CDB2D}"/>
                </a:ext>
              </a:extLst>
            </p:cNvPr>
            <p:cNvSpPr/>
            <p:nvPr/>
          </p:nvSpPr>
          <p:spPr>
            <a:xfrm>
              <a:off x="6761814" y="742950"/>
              <a:ext cx="229537" cy="228600"/>
            </a:xfrm>
            <a:prstGeom prst="ellipse">
              <a:avLst/>
            </a:prstGeom>
            <a:solidFill>
              <a:srgbClr val="FFE8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sp>
        <p:nvSpPr>
          <p:cNvPr id="33805" name="Title 1">
            <a:extLst>
              <a:ext uri="{FF2B5EF4-FFF2-40B4-BE49-F238E27FC236}">
                <a16:creationId xmlns="" xmlns:a16="http://schemas.microsoft.com/office/drawing/2014/main" id="{BE173A78-6C1F-4D39-87D2-859318EA430E}"/>
              </a:ext>
            </a:extLst>
          </p:cNvPr>
          <p:cNvSpPr txBox="1">
            <a:spLocks/>
          </p:cNvSpPr>
          <p:nvPr/>
        </p:nvSpPr>
        <p:spPr bwMode="auto">
          <a:xfrm>
            <a:off x="152516" y="409922"/>
            <a:ext cx="5740164" cy="6001643"/>
          </a:xfrm>
          <a:prstGeom prst="rect">
            <a:avLst/>
          </a:prstGeom>
          <a:noFill/>
          <a:ln w="9525">
            <a:noFill/>
            <a:miter lim="800000"/>
            <a:headEnd/>
            <a:tailEnd/>
          </a:ln>
        </p:spPr>
        <p:txBody>
          <a:bodyPr wrap="square" lIns="0" tIns="0" rIns="0" bIns="0" anchor="ctr">
            <a:spAutoFit/>
          </a:bodyPr>
          <a:lstStyle/>
          <a:p>
            <a:pPr marL="477834" indent="-742946" algn="ctr" eaLnBrk="1" hangingPunct="1">
              <a:spcBef>
                <a:spcPts val="0"/>
              </a:spcBef>
              <a:spcAft>
                <a:spcPts val="0"/>
              </a:spcAft>
              <a:buClr>
                <a:schemeClr val="bg1"/>
              </a:buClr>
              <a:buFont typeface="Arial" panose="020B0604020202020204" pitchFamily="34" charset="0"/>
              <a:buNone/>
              <a:defRPr/>
            </a:pPr>
            <a:r>
              <a:rPr lang="en-US" sz="3000" b="1" i="1" dirty="0">
                <a:solidFill>
                  <a:schemeClr val="bg1"/>
                </a:solidFill>
              </a:rPr>
              <a:t>	“MEMBANGUN SISTEM TATA KELOLA HUBUNGAN PEMERINTAH PUSAT DAN DAERAH YANG LEBIH EFEKTIF, EFISIEN, TAAT KEPADA HUKUM DAN MEMPERCEPAT REFORMASI BIROKRASI DALAM RANGKA PENGUATAN OTONOMI DAERAH YANG BERTUJUAN UNTUK MENINGKATKAN KESEJAHTERAAN RAKYAT”</a:t>
            </a:r>
            <a:endParaRPr lang="id-ID" sz="3000" b="1" i="1" dirty="0">
              <a:solidFill>
                <a:schemeClr val="bg1"/>
              </a:solidFill>
              <a:cs typeface="Arial" panose="020B0604020202020204" pitchFamily="34" charset="0"/>
            </a:endParaRPr>
          </a:p>
        </p:txBody>
      </p:sp>
    </p:spTree>
    <p:extLst>
      <p:ext uri="{BB962C8B-B14F-4D97-AF65-F5344CB8AC3E}">
        <p14:creationId xmlns:p14="http://schemas.microsoft.com/office/powerpoint/2010/main" val="26828699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1778" name="Picture 3" descr="PETA"/>
          <p:cNvPicPr>
            <a:picLocks noChangeAspect="1" noChangeArrowheads="1"/>
          </p:cNvPicPr>
          <p:nvPr/>
        </p:nvPicPr>
        <p:blipFill>
          <a:blip r:embed="rId2">
            <a:lum bright="-36000" contrast="60000"/>
            <a:extLst>
              <a:ext uri="{28A0092B-C50C-407E-A947-70E740481C1C}">
                <a14:useLocalDpi xmlns:a14="http://schemas.microsoft.com/office/drawing/2010/main" val="0"/>
              </a:ext>
            </a:extLst>
          </a:blip>
          <a:srcRect t="1004" b="1270"/>
          <a:stretch>
            <a:fillRect/>
          </a:stretch>
        </p:blipFill>
        <p:spPr bwMode="auto">
          <a:xfrm>
            <a:off x="2819400" y="76200"/>
            <a:ext cx="6248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Image result for MERAH PUTIH"/>
          <p:cNvPicPr>
            <a:picLocks noChangeAspect="1" noChangeArrowheads="1"/>
          </p:cNvPicPr>
          <p:nvPr/>
        </p:nvPicPr>
        <p:blipFill rotWithShape="1">
          <a:blip r:embed="rId3">
            <a:extLst>
              <a:ext uri="{28A0092B-C50C-407E-A947-70E740481C1C}">
                <a14:useLocalDpi xmlns:a14="http://schemas.microsoft.com/office/drawing/2010/main" val="0"/>
              </a:ext>
            </a:extLst>
          </a:blip>
          <a:srcRect l="10107" t="14650" r="45112" b="22696"/>
          <a:stretch/>
        </p:blipFill>
        <p:spPr bwMode="auto">
          <a:xfrm>
            <a:off x="0" y="0"/>
            <a:ext cx="3048040" cy="449577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331780" name="Content Placeholder 3" descr="C:\Users\User PC\Downloads\Mohammad Hatta Quote.jpg"/>
          <p:cNvPicPr>
            <a:picLocks/>
          </p:cNvPicPr>
          <p:nvPr/>
        </p:nvPicPr>
        <p:blipFill>
          <a:blip r:embed="rId4">
            <a:extLst>
              <a:ext uri="{28A0092B-C50C-407E-A947-70E740481C1C}">
                <a14:useLocalDpi xmlns:a14="http://schemas.microsoft.com/office/drawing/2010/main" val="0"/>
              </a:ext>
            </a:extLst>
          </a:blip>
          <a:srcRect l="32314" t="26834" b="19684"/>
          <a:stretch>
            <a:fillRect/>
          </a:stretch>
        </p:blipFill>
        <p:spPr bwMode="auto">
          <a:xfrm>
            <a:off x="76200" y="4572000"/>
            <a:ext cx="9067800" cy="226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duotone>
              <a:schemeClr val="accent5">
                <a:shade val="45000"/>
                <a:satMod val="135000"/>
              </a:schemeClr>
              <a:prstClr val="white"/>
            </a:duotone>
          </a:blip>
          <a:stretch>
            <a:fillRect/>
          </a:stretch>
        </p:blipFill>
        <p:spPr>
          <a:xfrm>
            <a:off x="-2858" y="0"/>
            <a:ext cx="9175335" cy="7035617"/>
          </a:xfrm>
          <a:prstGeom prst="rect">
            <a:avLst/>
          </a:prstGeom>
        </p:spPr>
      </p:pic>
      <p:sp>
        <p:nvSpPr>
          <p:cNvPr id="333827" name="Content Placeholder 2"/>
          <p:cNvSpPr>
            <a:spLocks noGrp="1" noChangeArrowheads="1"/>
          </p:cNvSpPr>
          <p:nvPr>
            <p:ph idx="1"/>
          </p:nvPr>
        </p:nvSpPr>
        <p:spPr>
          <a:xfrm>
            <a:off x="-3175" y="228600"/>
            <a:ext cx="4803775" cy="3570288"/>
          </a:xfrm>
        </p:spPr>
        <p:txBody>
          <a:bodyPr/>
          <a:lstStyle/>
          <a:p>
            <a:pPr marL="0" indent="0" algn="ctr">
              <a:buFont typeface="Arial" panose="020B0604020202020204" pitchFamily="34" charset="0"/>
              <a:buNone/>
            </a:pPr>
            <a:r>
              <a:rPr lang="en-US" altLang="en-US" sz="2400" b="1" dirty="0"/>
              <a:t>“</a:t>
            </a:r>
            <a:r>
              <a:rPr lang="en-US" altLang="en-US" sz="2400" dirty="0">
                <a:latin typeface="Matura MT Script Capitals" panose="03020802060602070202" pitchFamily="66" charset="0"/>
              </a:rPr>
              <a:t>Yang </a:t>
            </a:r>
            <a:r>
              <a:rPr lang="en-US" altLang="en-US" sz="2400" dirty="0" err="1">
                <a:latin typeface="Matura MT Script Capitals" panose="03020802060602070202" pitchFamily="66" charset="0"/>
              </a:rPr>
              <a:t>tidak</a:t>
            </a:r>
            <a:r>
              <a:rPr lang="en-US" altLang="en-US" sz="2400" dirty="0">
                <a:latin typeface="Matura MT Script Capitals" panose="03020802060602070202" pitchFamily="66" charset="0"/>
              </a:rPr>
              <a:t> </a:t>
            </a:r>
            <a:r>
              <a:rPr lang="en-US" altLang="en-US" sz="2400" dirty="0" err="1">
                <a:latin typeface="Matura MT Script Capitals" panose="03020802060602070202" pitchFamily="66" charset="0"/>
              </a:rPr>
              <a:t>mempunyai</a:t>
            </a:r>
            <a:r>
              <a:rPr lang="en-US" altLang="en-US" sz="2400" dirty="0">
                <a:latin typeface="Matura MT Script Capitals" panose="03020802060602070202" pitchFamily="66" charset="0"/>
              </a:rPr>
              <a:t> “imagination” </a:t>
            </a:r>
            <a:r>
              <a:rPr lang="en-US" altLang="en-US" sz="2400" dirty="0" err="1">
                <a:latin typeface="Matura MT Script Capitals" panose="03020802060602070202" pitchFamily="66" charset="0"/>
              </a:rPr>
              <a:t>tidak</a:t>
            </a:r>
            <a:r>
              <a:rPr lang="en-US" altLang="en-US" sz="2400" dirty="0">
                <a:latin typeface="Matura MT Script Capitals" panose="03020802060602070202" pitchFamily="66" charset="0"/>
              </a:rPr>
              <a:t> </a:t>
            </a:r>
            <a:r>
              <a:rPr lang="en-US" altLang="en-US" sz="2400" dirty="0" err="1">
                <a:latin typeface="Matura MT Script Capitals" panose="03020802060602070202" pitchFamily="66" charset="0"/>
              </a:rPr>
              <a:t>mempunyai</a:t>
            </a:r>
            <a:r>
              <a:rPr lang="en-US" altLang="en-US" sz="2400" dirty="0">
                <a:latin typeface="Matura MT Script Capitals" panose="03020802060602070202" pitchFamily="66" charset="0"/>
              </a:rPr>
              <a:t> </a:t>
            </a:r>
            <a:r>
              <a:rPr lang="en-US" altLang="en-US" sz="2400" dirty="0" err="1">
                <a:latin typeface="Matura MT Script Capitals" panose="03020802060602070202" pitchFamily="66" charset="0"/>
              </a:rPr>
              <a:t>konsepsi-konsepsi</a:t>
            </a:r>
            <a:r>
              <a:rPr lang="en-US" altLang="en-US" sz="2400" dirty="0">
                <a:latin typeface="Matura MT Script Capitals" panose="03020802060602070202" pitchFamily="66" charset="0"/>
              </a:rPr>
              <a:t> </a:t>
            </a:r>
            <a:r>
              <a:rPr lang="en-US" altLang="en-US" sz="2400" dirty="0" err="1">
                <a:latin typeface="Matura MT Script Capitals" panose="03020802060602070202" pitchFamily="66" charset="0"/>
              </a:rPr>
              <a:t>besar</a:t>
            </a:r>
            <a:r>
              <a:rPr lang="en-US" altLang="en-US" sz="2400" dirty="0">
                <a:latin typeface="Matura MT Script Capitals" panose="03020802060602070202" pitchFamily="66" charset="0"/>
              </a:rPr>
              <a:t>, </a:t>
            </a:r>
            <a:r>
              <a:rPr lang="en-US" altLang="en-US" sz="2400" dirty="0" err="1">
                <a:latin typeface="Matura MT Script Capitals" panose="03020802060602070202" pitchFamily="66" charset="0"/>
              </a:rPr>
              <a:t>tidak</a:t>
            </a:r>
            <a:r>
              <a:rPr lang="en-US" altLang="en-US" sz="2400" dirty="0">
                <a:latin typeface="Matura MT Script Capitals" panose="03020802060602070202" pitchFamily="66" charset="0"/>
              </a:rPr>
              <a:t> </a:t>
            </a:r>
            <a:r>
              <a:rPr lang="en-US" altLang="en-US" sz="2400" dirty="0" err="1">
                <a:latin typeface="Matura MT Script Capitals" panose="03020802060602070202" pitchFamily="66" charset="0"/>
              </a:rPr>
              <a:t>mempunyai</a:t>
            </a:r>
            <a:r>
              <a:rPr lang="en-US" altLang="en-US" sz="2400" dirty="0">
                <a:latin typeface="Matura MT Script Capitals" panose="03020802060602070202" pitchFamily="66" charset="0"/>
              </a:rPr>
              <a:t> </a:t>
            </a:r>
            <a:r>
              <a:rPr lang="en-US" altLang="en-US" sz="2400" dirty="0" err="1">
                <a:latin typeface="Matura MT Script Capitals" panose="03020802060602070202" pitchFamily="66" charset="0"/>
              </a:rPr>
              <a:t>keberanian</a:t>
            </a:r>
            <a:r>
              <a:rPr lang="en-US" altLang="en-US" sz="2400" dirty="0">
                <a:latin typeface="Matura MT Script Capitals" panose="03020802060602070202" pitchFamily="66" charset="0"/>
              </a:rPr>
              <a:t>, </a:t>
            </a:r>
            <a:r>
              <a:rPr lang="en-US" altLang="en-US" sz="2400" dirty="0" err="1">
                <a:latin typeface="Matura MT Script Capitals" panose="03020802060602070202" pitchFamily="66" charset="0"/>
              </a:rPr>
              <a:t>padahal</a:t>
            </a:r>
            <a:r>
              <a:rPr lang="en-US" altLang="en-US" sz="2400" dirty="0">
                <a:latin typeface="Matura MT Script Capitals" panose="03020802060602070202" pitchFamily="66" charset="0"/>
              </a:rPr>
              <a:t> yang </a:t>
            </a:r>
            <a:r>
              <a:rPr lang="en-US" altLang="en-US" sz="2400" dirty="0" err="1">
                <a:latin typeface="Matura MT Script Capitals" panose="03020802060602070202" pitchFamily="66" charset="0"/>
              </a:rPr>
              <a:t>kita</a:t>
            </a:r>
            <a:r>
              <a:rPr lang="en-US" altLang="en-US" sz="2400" dirty="0">
                <a:latin typeface="Matura MT Script Capitals" panose="03020802060602070202" pitchFamily="66" charset="0"/>
              </a:rPr>
              <a:t> </a:t>
            </a:r>
            <a:r>
              <a:rPr lang="en-US" altLang="en-US" sz="2400" dirty="0" err="1">
                <a:latin typeface="Matura MT Script Capitals" panose="03020802060602070202" pitchFamily="66" charset="0"/>
              </a:rPr>
              <a:t>lihat</a:t>
            </a:r>
            <a:r>
              <a:rPr lang="en-US" altLang="en-US" sz="2400" dirty="0">
                <a:latin typeface="Matura MT Script Capitals" panose="03020802060602070202" pitchFamily="66" charset="0"/>
              </a:rPr>
              <a:t> di </a:t>
            </a:r>
            <a:r>
              <a:rPr lang="en-US" altLang="en-US" sz="2400" dirty="0" err="1">
                <a:latin typeface="Matura MT Script Capitals" panose="03020802060602070202" pitchFamily="66" charset="0"/>
              </a:rPr>
              <a:t>negara-negara</a:t>
            </a:r>
            <a:r>
              <a:rPr lang="en-US" altLang="en-US" sz="2400" dirty="0">
                <a:latin typeface="Matura MT Script Capitals" panose="03020802060602070202" pitchFamily="66" charset="0"/>
              </a:rPr>
              <a:t> lain </a:t>
            </a:r>
            <a:r>
              <a:rPr lang="en-US" altLang="en-US" sz="2400" dirty="0" err="1">
                <a:latin typeface="Matura MT Script Capitals" panose="03020802060602070202" pitchFamily="66" charset="0"/>
              </a:rPr>
              <a:t>itu</a:t>
            </a:r>
            <a:r>
              <a:rPr lang="en-US" altLang="en-US" sz="2400" dirty="0">
                <a:latin typeface="Matura MT Script Capitals" panose="03020802060602070202" pitchFamily="66" charset="0"/>
              </a:rPr>
              <a:t>, </a:t>
            </a:r>
            <a:r>
              <a:rPr lang="en-US" altLang="en-US" sz="2400" dirty="0" err="1">
                <a:latin typeface="Matura MT Script Capitals" panose="03020802060602070202" pitchFamily="66" charset="0"/>
              </a:rPr>
              <a:t>saudara-saudara</a:t>
            </a:r>
            <a:r>
              <a:rPr lang="en-US" altLang="en-US" sz="2400" dirty="0">
                <a:latin typeface="Matura MT Script Capitals" panose="03020802060602070202" pitchFamily="66" charset="0"/>
              </a:rPr>
              <a:t>, </a:t>
            </a:r>
          </a:p>
          <a:p>
            <a:pPr marL="0" indent="0" algn="ctr">
              <a:buFont typeface="Arial" panose="020B0604020202020204" pitchFamily="34" charset="0"/>
              <a:buNone/>
            </a:pPr>
            <a:r>
              <a:rPr lang="en-US" altLang="en-US" sz="2400" dirty="0" err="1">
                <a:latin typeface="Matura MT Script Capitals" panose="03020802060602070202" pitchFamily="66" charset="0"/>
              </a:rPr>
              <a:t>bangsa-bangsa</a:t>
            </a:r>
            <a:r>
              <a:rPr lang="en-US" altLang="en-US" sz="2400" dirty="0">
                <a:latin typeface="Matura MT Script Capitals" panose="03020802060602070202" pitchFamily="66" charset="0"/>
              </a:rPr>
              <a:t> yang </a:t>
            </a:r>
            <a:r>
              <a:rPr lang="en-US" altLang="en-US" sz="2400" dirty="0" err="1">
                <a:latin typeface="Matura MT Script Capitals" panose="03020802060602070202" pitchFamily="66" charset="0"/>
              </a:rPr>
              <a:t>mempunyai</a:t>
            </a:r>
            <a:r>
              <a:rPr lang="en-US" altLang="en-US" sz="2400" dirty="0">
                <a:latin typeface="Matura MT Script Capitals" panose="03020802060602070202" pitchFamily="66" charset="0"/>
              </a:rPr>
              <a:t> “imagination” </a:t>
            </a:r>
            <a:r>
              <a:rPr lang="en-US" altLang="en-US" sz="2400" dirty="0" err="1">
                <a:latin typeface="Matura MT Script Capitals" panose="03020802060602070202" pitchFamily="66" charset="0"/>
              </a:rPr>
              <a:t>mempunyai</a:t>
            </a:r>
            <a:r>
              <a:rPr lang="en-US" altLang="en-US" sz="2400" dirty="0">
                <a:latin typeface="Matura MT Script Capitals" panose="03020802060602070202" pitchFamily="66" charset="0"/>
              </a:rPr>
              <a:t> </a:t>
            </a:r>
            <a:r>
              <a:rPr lang="en-US" altLang="en-US" sz="2400" dirty="0" err="1">
                <a:latin typeface="Matura MT Script Capitals" panose="03020802060602070202" pitchFamily="66" charset="0"/>
              </a:rPr>
              <a:t>fantasi</a:t>
            </a:r>
            <a:r>
              <a:rPr lang="en-US" altLang="en-US" sz="2400" dirty="0">
                <a:latin typeface="Matura MT Script Capitals" panose="03020802060602070202" pitchFamily="66" charset="0"/>
              </a:rPr>
              <a:t> </a:t>
            </a:r>
            <a:r>
              <a:rPr lang="en-US" altLang="en-US" sz="2400" dirty="0" err="1">
                <a:latin typeface="Matura MT Script Capitals" panose="03020802060602070202" pitchFamily="66" charset="0"/>
              </a:rPr>
              <a:t>besar</a:t>
            </a:r>
            <a:r>
              <a:rPr lang="en-US" altLang="en-US" sz="2400" dirty="0">
                <a:latin typeface="Matura MT Script Capitals" panose="03020802060602070202" pitchFamily="66" charset="0"/>
              </a:rPr>
              <a:t>, </a:t>
            </a:r>
            <a:r>
              <a:rPr lang="en-US" altLang="en-US" sz="2400" dirty="0" err="1">
                <a:latin typeface="Matura MT Script Capitals" panose="03020802060602070202" pitchFamily="66" charset="0"/>
              </a:rPr>
              <a:t>mempunyai</a:t>
            </a:r>
            <a:r>
              <a:rPr lang="en-US" altLang="en-US" sz="2400" dirty="0">
                <a:latin typeface="Matura MT Script Capitals" panose="03020802060602070202" pitchFamily="66" charset="0"/>
              </a:rPr>
              <a:t> </a:t>
            </a:r>
            <a:r>
              <a:rPr lang="en-US" altLang="en-US" sz="2400" dirty="0" err="1">
                <a:latin typeface="Matura MT Script Capitals" panose="03020802060602070202" pitchFamily="66" charset="0"/>
              </a:rPr>
              <a:t>keberanian</a:t>
            </a:r>
            <a:r>
              <a:rPr lang="en-US" altLang="en-US" sz="2400" dirty="0">
                <a:latin typeface="Matura MT Script Capitals" panose="03020802060602070202" pitchFamily="66" charset="0"/>
              </a:rPr>
              <a:t>, </a:t>
            </a:r>
            <a:r>
              <a:rPr lang="en-US" altLang="en-US" sz="2400" dirty="0" err="1">
                <a:latin typeface="Matura MT Script Capitals" panose="03020802060602070202" pitchFamily="66" charset="0"/>
              </a:rPr>
              <a:t>mempunyai</a:t>
            </a:r>
            <a:r>
              <a:rPr lang="en-US" altLang="en-US" sz="2400" dirty="0">
                <a:latin typeface="Matura MT Script Capitals" panose="03020802060602070202" pitchFamily="66" charset="0"/>
              </a:rPr>
              <a:t> </a:t>
            </a:r>
            <a:r>
              <a:rPr lang="en-US" altLang="en-US" sz="2400" dirty="0" err="1">
                <a:latin typeface="Matura MT Script Capitals" panose="03020802060602070202" pitchFamily="66" charset="0"/>
              </a:rPr>
              <a:t>kesediaan</a:t>
            </a:r>
            <a:r>
              <a:rPr lang="en-US" altLang="en-US" sz="2400" dirty="0">
                <a:latin typeface="Matura MT Script Capitals" panose="03020802060602070202" pitchFamily="66" charset="0"/>
              </a:rPr>
              <a:t> </a:t>
            </a:r>
            <a:r>
              <a:rPr lang="en-US" altLang="en-US" sz="2400" dirty="0" err="1">
                <a:latin typeface="Matura MT Script Capitals" panose="03020802060602070202" pitchFamily="66" charset="0"/>
              </a:rPr>
              <a:t>menghadapai</a:t>
            </a:r>
            <a:r>
              <a:rPr lang="en-US" altLang="en-US" sz="2400" dirty="0">
                <a:latin typeface="Matura MT Script Capitals" panose="03020802060602070202" pitchFamily="66" charset="0"/>
              </a:rPr>
              <a:t> </a:t>
            </a:r>
            <a:r>
              <a:rPr lang="en-US" altLang="en-US" sz="2400" dirty="0" err="1">
                <a:latin typeface="Matura MT Script Capitals" panose="03020802060602070202" pitchFamily="66" charset="0"/>
              </a:rPr>
              <a:t>resiko</a:t>
            </a:r>
            <a:r>
              <a:rPr lang="en-US" altLang="en-US" sz="2400" dirty="0">
                <a:latin typeface="Matura MT Script Capitals" panose="03020802060602070202" pitchFamily="66" charset="0"/>
              </a:rPr>
              <a:t>, </a:t>
            </a:r>
            <a:r>
              <a:rPr lang="en-US" altLang="en-US" sz="2400" dirty="0" err="1">
                <a:latin typeface="Matura MT Script Capitals" panose="03020802060602070202" pitchFamily="66" charset="0"/>
              </a:rPr>
              <a:t>mempunyai</a:t>
            </a:r>
            <a:r>
              <a:rPr lang="en-US" altLang="en-US" sz="2400" dirty="0">
                <a:latin typeface="Matura MT Script Capitals" panose="03020802060602070202" pitchFamily="66" charset="0"/>
              </a:rPr>
              <a:t> </a:t>
            </a:r>
            <a:r>
              <a:rPr lang="en-US" altLang="en-US" sz="2400" dirty="0" err="1">
                <a:latin typeface="Matura MT Script Capitals" panose="03020802060602070202" pitchFamily="66" charset="0"/>
              </a:rPr>
              <a:t>dinamika</a:t>
            </a:r>
            <a:r>
              <a:rPr lang="en-US" altLang="en-US" sz="2400" dirty="0">
                <a:latin typeface="Matura MT Script Capitals" panose="03020802060602070202" pitchFamily="66" charset="0"/>
              </a:rPr>
              <a:t>”</a:t>
            </a:r>
          </a:p>
          <a:p>
            <a:pPr marL="0" indent="0" algn="ctr">
              <a:buFont typeface="Arial" panose="020B0604020202020204" pitchFamily="34" charset="0"/>
              <a:buNone/>
            </a:pPr>
            <a:endParaRPr lang="en-US" altLang="en-US" sz="2400" dirty="0">
              <a:latin typeface="Matura MT Script Capitals" panose="03020802060602070202" pitchFamily="66" charset="0"/>
            </a:endParaRPr>
          </a:p>
          <a:p>
            <a:pPr marL="0" indent="0" algn="ctr">
              <a:buFont typeface="Arial" panose="020B0604020202020204" pitchFamily="34" charset="0"/>
              <a:buNone/>
            </a:pPr>
            <a:r>
              <a:rPr lang="en-US" altLang="en-US" sz="2400" dirty="0">
                <a:latin typeface="Matura MT Script Capitals" panose="03020802060602070202" pitchFamily="66" charset="0"/>
              </a:rPr>
              <a:t>Ir. </a:t>
            </a:r>
            <a:r>
              <a:rPr lang="en-US" altLang="en-US" sz="2400" dirty="0" err="1">
                <a:latin typeface="Matura MT Script Capitals" panose="03020802060602070202" pitchFamily="66" charset="0"/>
              </a:rPr>
              <a:t>Soekarno</a:t>
            </a:r>
            <a:endParaRPr lang="en-US" altLang="en-US" sz="2400" dirty="0">
              <a:latin typeface="Matura MT Script Capitals" panose="03020802060602070202" pitchFamily="66" charset="0"/>
            </a:endParaRPr>
          </a:p>
        </p:txBody>
      </p:sp>
      <p:sp>
        <p:nvSpPr>
          <p:cNvPr id="5" name="Rectangle 4"/>
          <p:cNvSpPr/>
          <p:nvPr/>
        </p:nvSpPr>
        <p:spPr>
          <a:xfrm>
            <a:off x="0" y="6357848"/>
            <a:ext cx="9144000" cy="500062"/>
          </a:xfrm>
          <a:prstGeom prst="rect">
            <a:avLst/>
          </a:prstGeom>
          <a:ln/>
        </p:spPr>
        <p:style>
          <a:lnRef idx="0">
            <a:schemeClr val="accent6"/>
          </a:lnRef>
          <a:fillRef idx="3">
            <a:schemeClr val="accent6"/>
          </a:fillRef>
          <a:effectRef idx="3">
            <a:schemeClr val="accent6"/>
          </a:effectRef>
          <a:fontRef idx="minor">
            <a:schemeClr val="lt1"/>
          </a:fontRef>
        </p:style>
        <p:txBody>
          <a:bodyPr anchor="ctr"/>
          <a:lstStyle/>
          <a:p>
            <a:pPr eaLnBrk="1" fontAlgn="auto" hangingPunct="1">
              <a:spcBef>
                <a:spcPts val="0"/>
              </a:spcBef>
              <a:spcAft>
                <a:spcPts val="0"/>
              </a:spcAft>
              <a:defRPr/>
            </a:pPr>
            <a:r>
              <a:rPr lang="id-ID" sz="1800" b="1" dirty="0">
                <a:solidFill>
                  <a:prstClr val="white"/>
                </a:solidFill>
              </a:rPr>
              <a:t>	KEMENTERIAN DALAM NEGERI REPUBLIK INDONESIA</a:t>
            </a:r>
          </a:p>
        </p:txBody>
      </p:sp>
      <p:pic>
        <p:nvPicPr>
          <p:cNvPr id="6" name="Picture 5" descr="LOGO KMDN..gif"/>
          <p:cNvPicPr>
            <a:picLocks noChangeAspect="1"/>
          </p:cNvPicPr>
          <p:nvPr/>
        </p:nvPicPr>
        <p:blipFill>
          <a:blip r:embed="rId3" cstate="print">
            <a:lum bright="20000" contrast="-4000"/>
          </a:blip>
          <a:srcRect/>
          <a:stretch>
            <a:fillRect/>
          </a:stretch>
        </p:blipFill>
        <p:spPr bwMode="auto">
          <a:xfrm>
            <a:off x="76200" y="6175375"/>
            <a:ext cx="714375" cy="860425"/>
          </a:xfrm>
          <a:prstGeom prst="rect">
            <a:avLst/>
          </a:prstGeom>
          <a:noFill/>
          <a:ln w="9525">
            <a:noFill/>
            <a:miter lim="800000"/>
            <a:headEnd/>
            <a:tailEnd/>
          </a:ln>
          <a:effectLst>
            <a:outerShdw blurRad="50800" dist="50800" dir="5400000" sx="84000" sy="84000" algn="ctr" rotWithShape="0">
              <a:srgbClr val="000000">
                <a:alpha val="35000"/>
              </a:srgbClr>
            </a:outerShdw>
          </a:effectLst>
        </p:spPr>
      </p:pic>
    </p:spTree>
    <p:extLst>
      <p:ext uri="{BB962C8B-B14F-4D97-AF65-F5344CB8AC3E}">
        <p14:creationId xmlns:p14="http://schemas.microsoft.com/office/powerpoint/2010/main" val="5280030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r="835" b="3335"/>
          <a:stretch/>
        </p:blipFill>
        <p:spPr>
          <a:xfrm>
            <a:off x="120" y="0"/>
            <a:ext cx="9143880" cy="6858000"/>
          </a:xfrm>
          <a:prstGeom prst="rect">
            <a:avLst/>
          </a:prstGeom>
        </p:spPr>
      </p:pic>
    </p:spTree>
    <p:extLst>
      <p:ext uri="{BB962C8B-B14F-4D97-AF65-F5344CB8AC3E}">
        <p14:creationId xmlns:p14="http://schemas.microsoft.com/office/powerpoint/2010/main" val="19609676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538"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11153" y="5486346"/>
            <a:ext cx="9132847" cy="1371654"/>
          </a:xfrm>
          <a:prstGeom prst="rect">
            <a:avLst/>
          </a:prstGeom>
          <a:solidFill>
            <a:srgbClr val="FF0000"/>
          </a:solidFill>
          <a:ln>
            <a:noFill/>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2800" dirty="0">
                <a:solidFill>
                  <a:schemeClr val="bg2"/>
                </a:solidFill>
                <a:effectLst>
                  <a:innerShdw blurRad="63500" dist="88900">
                    <a:schemeClr val="bg1"/>
                  </a:innerShdw>
                </a:effectLst>
                <a:latin typeface="Algerian" panose="04020705040A02060702" pitchFamily="82" charset="0"/>
              </a:rPr>
              <a:t>KITA HARUS BERANI TENTUKAN SIKAP !</a:t>
            </a:r>
          </a:p>
          <a:p>
            <a:pPr algn="ctr">
              <a:defRPr/>
            </a:pPr>
            <a:r>
              <a:rPr lang="id-ID" sz="2400" i="1" dirty="0">
                <a:solidFill>
                  <a:schemeClr val="bg2"/>
                </a:solidFill>
                <a:effectLst>
                  <a:innerShdw blurRad="63500" dist="88900">
                    <a:schemeClr val="bg1"/>
                  </a:innerShdw>
                </a:effectLst>
                <a:latin typeface="Algerian" panose="04020705040A02060702" pitchFamily="82" charset="0"/>
              </a:rPr>
              <a:t>“SIAPA KAWAN DAN SIAPA LAWAN !”</a:t>
            </a:r>
          </a:p>
          <a:p>
            <a:pPr algn="ctr">
              <a:defRPr/>
            </a:pPr>
            <a:r>
              <a:rPr lang="id-ID" sz="1800" dirty="0">
                <a:solidFill>
                  <a:schemeClr val="bg2"/>
                </a:solidFill>
                <a:effectLst>
                  <a:innerShdw blurRad="63500" dist="88900">
                    <a:schemeClr val="bg1"/>
                  </a:innerShdw>
                </a:effectLst>
                <a:latin typeface="Algerian" panose="04020705040A02060702" pitchFamily="82" charset="0"/>
              </a:rPr>
              <a:t>BAGI PERORANGAN/KELOMPOK</a:t>
            </a:r>
          </a:p>
          <a:p>
            <a:pPr algn="ctr">
              <a:defRPr/>
            </a:pPr>
            <a:r>
              <a:rPr lang="id-ID" sz="1800" dirty="0">
                <a:solidFill>
                  <a:schemeClr val="bg2"/>
                </a:solidFill>
                <a:effectLst>
                  <a:innerShdw blurRad="63500" dist="88900">
                    <a:schemeClr val="bg1"/>
                  </a:innerShdw>
                </a:effectLst>
                <a:latin typeface="Algerian" panose="04020705040A02060702" pitchFamily="82" charset="0"/>
              </a:rPr>
              <a:t>YANG INGIN MEMECAH BELAH BANGSA INDONESIA</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193538"/>
                                        </p:tgtEl>
                                        <p:attrNameLst>
                                          <p:attrName>style.visibility</p:attrName>
                                        </p:attrNameLst>
                                      </p:cBhvr>
                                      <p:to>
                                        <p:strVal val="visible"/>
                                      </p:to>
                                    </p:set>
                                    <p:anim calcmode="lin" valueType="num">
                                      <p:cBhvr>
                                        <p:cTn id="7" dur="500" fill="hold"/>
                                        <p:tgtEl>
                                          <p:spTgt spid="193538"/>
                                        </p:tgtEl>
                                        <p:attrNameLst>
                                          <p:attrName>ppt_w</p:attrName>
                                        </p:attrNameLst>
                                      </p:cBhvr>
                                      <p:tavLst>
                                        <p:tav tm="0">
                                          <p:val>
                                            <p:fltVal val="0"/>
                                          </p:val>
                                        </p:tav>
                                        <p:tav tm="100000">
                                          <p:val>
                                            <p:strVal val="#ppt_w"/>
                                          </p:val>
                                        </p:tav>
                                      </p:tavLst>
                                    </p:anim>
                                    <p:anim calcmode="lin" valueType="num">
                                      <p:cBhvr>
                                        <p:cTn id="8" dur="500" fill="hold"/>
                                        <p:tgtEl>
                                          <p:spTgt spid="193538"/>
                                        </p:tgtEl>
                                        <p:attrNameLst>
                                          <p:attrName>ppt_h</p:attrName>
                                        </p:attrNameLst>
                                      </p:cBhvr>
                                      <p:tavLst>
                                        <p:tav tm="0">
                                          <p:val>
                                            <p:fltVal val="0"/>
                                          </p:val>
                                        </p:tav>
                                        <p:tav tm="100000">
                                          <p:val>
                                            <p:strVal val="#ppt_h"/>
                                          </p:val>
                                        </p:tav>
                                      </p:tavLst>
                                    </p:anim>
                                    <p:animEffect transition="in" filter="fade">
                                      <p:cBhvr>
                                        <p:cTn id="9" dur="500"/>
                                        <p:tgtEl>
                                          <p:spTgt spid="193538"/>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538"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11153" y="5410148"/>
            <a:ext cx="9132847" cy="1447852"/>
          </a:xfrm>
          <a:prstGeom prst="rect">
            <a:avLst/>
          </a:prstGeom>
          <a:solidFill>
            <a:srgbClr val="FF0000"/>
          </a:solidFill>
          <a:ln>
            <a:noFill/>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solidFill>
                  <a:schemeClr val="bg2"/>
                </a:solidFill>
                <a:effectLst>
                  <a:innerShdw blurRad="63500" dist="88900">
                    <a:schemeClr val="bg1"/>
                  </a:innerShdw>
                </a:effectLst>
                <a:latin typeface="Agency FB" panose="020B0503020202020204" pitchFamily="34" charset="0"/>
                <a:cs typeface="Arial" panose="020B0604020202020204" pitchFamily="34" charset="0"/>
              </a:rPr>
              <a:t>SETIAP KALIAN ADALAH PEMIMPIN,</a:t>
            </a:r>
          </a:p>
          <a:p>
            <a:pPr algn="ctr">
              <a:defRPr/>
            </a:pPr>
            <a:r>
              <a:rPr lang="en-US" sz="2400" b="1" dirty="0">
                <a:solidFill>
                  <a:schemeClr val="bg2"/>
                </a:solidFill>
                <a:effectLst>
                  <a:innerShdw blurRad="63500" dist="88900">
                    <a:schemeClr val="bg1"/>
                  </a:innerShdw>
                </a:effectLst>
                <a:latin typeface="Agency FB" panose="020B0503020202020204" pitchFamily="34" charset="0"/>
                <a:cs typeface="Arial" panose="020B0604020202020204" pitchFamily="34" charset="0"/>
              </a:rPr>
              <a:t>DAN SETIAP PEMIMPIN AKAN DIMINTAI PERTANGGUNGJAWABAN</a:t>
            </a:r>
          </a:p>
          <a:p>
            <a:pPr algn="ctr">
              <a:defRPr/>
            </a:pPr>
            <a:r>
              <a:rPr lang="en-US" sz="2400" b="1" dirty="0">
                <a:solidFill>
                  <a:schemeClr val="bg2"/>
                </a:solidFill>
                <a:effectLst>
                  <a:innerShdw blurRad="63500" dist="88900">
                    <a:schemeClr val="bg1"/>
                  </a:innerShdw>
                </a:effectLst>
                <a:latin typeface="Agency FB" panose="020B0503020202020204" pitchFamily="34" charset="0"/>
                <a:cs typeface="Arial" panose="020B0604020202020204" pitchFamily="34" charset="0"/>
              </a:rPr>
              <a:t>ATAS APA YANG DIPIMPINNYA</a:t>
            </a:r>
          </a:p>
          <a:p>
            <a:pPr algn="ctr">
              <a:defRPr/>
            </a:pPr>
            <a:r>
              <a:rPr lang="en-US" sz="1800" b="1" dirty="0">
                <a:solidFill>
                  <a:schemeClr val="bg2"/>
                </a:solidFill>
                <a:effectLst>
                  <a:innerShdw blurRad="63500" dist="88900">
                    <a:schemeClr val="bg1"/>
                  </a:innerShdw>
                </a:effectLst>
                <a:latin typeface="Agency FB" panose="020B0503020202020204" pitchFamily="34" charset="0"/>
                <a:cs typeface="Arial" panose="020B0604020202020204" pitchFamily="34" charset="0"/>
              </a:rPr>
              <a:t>(HR. BUKHARI &amp; MUSLIM)</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193538"/>
                                        </p:tgtEl>
                                        <p:attrNameLst>
                                          <p:attrName>style.visibility</p:attrName>
                                        </p:attrNameLst>
                                      </p:cBhvr>
                                      <p:to>
                                        <p:strVal val="visible"/>
                                      </p:to>
                                    </p:set>
                                    <p:anim calcmode="lin" valueType="num">
                                      <p:cBhvr>
                                        <p:cTn id="7" dur="500" fill="hold"/>
                                        <p:tgtEl>
                                          <p:spTgt spid="193538"/>
                                        </p:tgtEl>
                                        <p:attrNameLst>
                                          <p:attrName>ppt_w</p:attrName>
                                        </p:attrNameLst>
                                      </p:cBhvr>
                                      <p:tavLst>
                                        <p:tav tm="0">
                                          <p:val>
                                            <p:fltVal val="0"/>
                                          </p:val>
                                        </p:tav>
                                        <p:tav tm="100000">
                                          <p:val>
                                            <p:strVal val="#ppt_w"/>
                                          </p:val>
                                        </p:tav>
                                      </p:tavLst>
                                    </p:anim>
                                    <p:anim calcmode="lin" valueType="num">
                                      <p:cBhvr>
                                        <p:cTn id="8" dur="500" fill="hold"/>
                                        <p:tgtEl>
                                          <p:spTgt spid="193538"/>
                                        </p:tgtEl>
                                        <p:attrNameLst>
                                          <p:attrName>ppt_h</p:attrName>
                                        </p:attrNameLst>
                                      </p:cBhvr>
                                      <p:tavLst>
                                        <p:tav tm="0">
                                          <p:val>
                                            <p:fltVal val="0"/>
                                          </p:val>
                                        </p:tav>
                                        <p:tav tm="100000">
                                          <p:val>
                                            <p:strVal val="#ppt_h"/>
                                          </p:val>
                                        </p:tav>
                                      </p:tavLst>
                                    </p:anim>
                                    <p:animEffect transition="in" filter="fade">
                                      <p:cBhvr>
                                        <p:cTn id="9" dur="500"/>
                                        <p:tgtEl>
                                          <p:spTgt spid="193538"/>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9pPr>
          </a:lstStyle>
          <a:p>
            <a:pPr>
              <a:spcBef>
                <a:spcPct val="0"/>
              </a:spcBef>
              <a:buFont typeface="Arial" panose="020B0604020202020204" pitchFamily="34" charset="0"/>
              <a:buNone/>
            </a:pPr>
            <a:fld id="{A355485A-48C6-45B5-BF52-41B264BC6E31}" type="slidenum">
              <a:rPr lang="id-ID" altLang="en-US" sz="1200" smtClean="0">
                <a:solidFill>
                  <a:srgbClr val="898989"/>
                </a:solidFill>
                <a:latin typeface="Arial" panose="020B0604020202020204" pitchFamily="34" charset="0"/>
                <a:sym typeface="Arial" panose="020B0604020202020204" pitchFamily="34" charset="0"/>
              </a:rPr>
              <a:pPr>
                <a:spcBef>
                  <a:spcPct val="0"/>
                </a:spcBef>
                <a:buFont typeface="Arial" panose="020B0604020202020204" pitchFamily="34" charset="0"/>
                <a:buNone/>
              </a:pPr>
              <a:t>35</a:t>
            </a:fld>
            <a:endParaRPr lang="en-US" altLang="en-US" sz="1800">
              <a:latin typeface="Arial" panose="020B0604020202020204" pitchFamily="34" charset="0"/>
              <a:sym typeface="Arial" panose="020B0604020202020204" pitchFamily="34" charset="0"/>
            </a:endParaRPr>
          </a:p>
        </p:txBody>
      </p:sp>
      <p:sp>
        <p:nvSpPr>
          <p:cNvPr id="339971" name="Slide Number Placeholder 3"/>
          <p:cNvSpPr>
            <a:spLocks noGrp="1" noChangeArrowheads="1"/>
          </p:cNvSpPr>
          <p:nvPr/>
        </p:nvSpPr>
        <p:spPr bwMode="auto">
          <a:xfrm>
            <a:off x="6553200" y="622935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9pPr>
          </a:lstStyle>
          <a:p>
            <a:pPr algn="r">
              <a:spcBef>
                <a:spcPct val="0"/>
              </a:spcBef>
              <a:buFont typeface="Arial" panose="020B0604020202020204" pitchFamily="34" charset="0"/>
              <a:buNone/>
            </a:pPr>
            <a:fld id="{0BE1DDAB-5C20-4B1F-8C9D-F2BEEF014883}" type="slidenum">
              <a:rPr lang="id-ID" altLang="zh-CN" sz="1000">
                <a:solidFill>
                  <a:srgbClr val="000000"/>
                </a:solidFill>
                <a:latin typeface="Verdana" panose="020B0604030504040204" pitchFamily="34" charset="0"/>
                <a:sym typeface="Verdana" panose="020B0604030504040204" pitchFamily="34" charset="0"/>
              </a:rPr>
              <a:pPr algn="r">
                <a:spcBef>
                  <a:spcPct val="0"/>
                </a:spcBef>
                <a:buFont typeface="Arial" panose="020B0604020202020204" pitchFamily="34" charset="0"/>
                <a:buNone/>
              </a:pPr>
              <a:t>35</a:t>
            </a:fld>
            <a:endParaRPr lang="id-ID" altLang="zh-CN" sz="1000">
              <a:solidFill>
                <a:srgbClr val="000000"/>
              </a:solidFill>
              <a:latin typeface="Verdana" panose="020B0604030504040204" pitchFamily="34" charset="0"/>
              <a:sym typeface="Verdana" panose="020B0604030504040204" pitchFamily="34" charset="0"/>
            </a:endParaRPr>
          </a:p>
        </p:txBody>
      </p:sp>
      <p:pic>
        <p:nvPicPr>
          <p:cNvPr id="339972" name="Picture 4"/>
          <p:cNvPicPr>
            <a:picLocks noChangeAspect="1" noChangeArrowheads="1"/>
          </p:cNvPicPr>
          <p:nvPr/>
        </p:nvPicPr>
        <p:blipFill>
          <a:blip r:embed="rId3">
            <a:extLst>
              <a:ext uri="{28A0092B-C50C-407E-A947-70E740481C1C}">
                <a14:useLocalDpi xmlns:a14="http://schemas.microsoft.com/office/drawing/2010/main" val="0"/>
              </a:ext>
            </a:extLst>
          </a:blip>
          <a:srcRect l="3223" t="2173" r="3333"/>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39973" name="Object 2"/>
          <p:cNvGraphicFramePr>
            <a:graphicFrameLocks noChangeAspect="1"/>
          </p:cNvGraphicFramePr>
          <p:nvPr/>
        </p:nvGraphicFramePr>
        <p:xfrm>
          <a:off x="914400" y="2514600"/>
          <a:ext cx="7620000" cy="2424113"/>
        </p:xfrm>
        <a:graphic>
          <a:graphicData uri="http://schemas.openxmlformats.org/presentationml/2006/ole">
            <mc:AlternateContent xmlns:mc="http://schemas.openxmlformats.org/markup-compatibility/2006">
              <mc:Choice xmlns:v="urn:schemas-microsoft-com:vml" Requires="v">
                <p:oleObj spid="_x0000_s340051" r:id="rId4" imgW="6748272" imgH="2941320" progId="">
                  <p:embed/>
                </p:oleObj>
              </mc:Choice>
              <mc:Fallback>
                <p:oleObj r:id="rId4" imgW="6748272" imgH="2941320" progId="">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2514600"/>
                        <a:ext cx="7620000" cy="242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339974" name="Picture 11" descr="garud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38600" y="603250"/>
            <a:ext cx="1295400" cy="130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9975" name="TextBox 14"/>
          <p:cNvSpPr>
            <a:spLocks noChangeArrowheads="1"/>
          </p:cNvSpPr>
          <p:nvPr/>
        </p:nvSpPr>
        <p:spPr bwMode="auto">
          <a:xfrm>
            <a:off x="990600" y="5029200"/>
            <a:ext cx="7053263"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9pPr>
          </a:lstStyle>
          <a:p>
            <a:pPr algn="ctr">
              <a:spcBef>
                <a:spcPct val="0"/>
              </a:spcBef>
              <a:buFont typeface="Arial" panose="020B0604020202020204" pitchFamily="34" charset="0"/>
              <a:buNone/>
            </a:pPr>
            <a:r>
              <a:rPr lang="en-US" altLang="en-US" sz="6600" b="1">
                <a:latin typeface="Arial" panose="020B0604020202020204" pitchFamily="34" charset="0"/>
              </a:rPr>
              <a:t>TERIMA KASIH</a:t>
            </a:r>
            <a:endParaRPr lang="id-ID" altLang="en-US" sz="1800">
              <a:latin typeface="Arial" panose="020B0604020202020204" pitchFamily="34" charset="0"/>
              <a:sym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 xmlns:a16="http://schemas.microsoft.com/office/drawing/2014/main" id="{119D8613-433C-4130-A85B-D8F8ECB1D1B3}"/>
              </a:ext>
            </a:extLst>
          </p:cNvPr>
          <p:cNvSpPr/>
          <p:nvPr/>
        </p:nvSpPr>
        <p:spPr>
          <a:xfrm>
            <a:off x="34925" y="6015038"/>
            <a:ext cx="2868613" cy="798512"/>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Oval 5">
            <a:extLst>
              <a:ext uri="{FF2B5EF4-FFF2-40B4-BE49-F238E27FC236}">
                <a16:creationId xmlns="" xmlns:a16="http://schemas.microsoft.com/office/drawing/2014/main" id="{5706A3B8-114E-4229-A2AC-A95D075D12C3}"/>
              </a:ext>
            </a:extLst>
          </p:cNvPr>
          <p:cNvSpPr/>
          <p:nvPr/>
        </p:nvSpPr>
        <p:spPr>
          <a:xfrm>
            <a:off x="1763713" y="404813"/>
            <a:ext cx="6624637" cy="6408737"/>
          </a:xfrm>
          <a:prstGeom prst="ellipse">
            <a:avLst/>
          </a:prstGeom>
          <a:solidFill>
            <a:schemeClr val="bg1"/>
          </a:solidFill>
          <a:ln>
            <a:solidFill>
              <a:schemeClr val="tx2"/>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Oval 48">
            <a:extLst>
              <a:ext uri="{FF2B5EF4-FFF2-40B4-BE49-F238E27FC236}">
                <a16:creationId xmlns="" xmlns:a16="http://schemas.microsoft.com/office/drawing/2014/main" id="{0629A41E-21B8-42D2-90D1-CC6B57441BA2}"/>
              </a:ext>
            </a:extLst>
          </p:cNvPr>
          <p:cNvSpPr/>
          <p:nvPr/>
        </p:nvSpPr>
        <p:spPr>
          <a:xfrm>
            <a:off x="3492500" y="5300663"/>
            <a:ext cx="2951163" cy="1223962"/>
          </a:xfrm>
          <a:prstGeom prst="ellipse">
            <a:avLst/>
          </a:prstGeom>
          <a:solidFill>
            <a:schemeClr val="bg1"/>
          </a:solidFill>
          <a:ln>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Arrow: Down 7">
            <a:extLst>
              <a:ext uri="{FF2B5EF4-FFF2-40B4-BE49-F238E27FC236}">
                <a16:creationId xmlns="" xmlns:a16="http://schemas.microsoft.com/office/drawing/2014/main" id="{F0842A20-C06E-4982-88F0-3E4B82CC4B3F}"/>
              </a:ext>
            </a:extLst>
          </p:cNvPr>
          <p:cNvSpPr/>
          <p:nvPr/>
        </p:nvSpPr>
        <p:spPr>
          <a:xfrm>
            <a:off x="4608513" y="404813"/>
            <a:ext cx="863600" cy="489585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 name="Oval 6">
            <a:extLst>
              <a:ext uri="{FF2B5EF4-FFF2-40B4-BE49-F238E27FC236}">
                <a16:creationId xmlns="" xmlns:a16="http://schemas.microsoft.com/office/drawing/2014/main" id="{397A8676-D513-456E-AD52-5B77E582314E}"/>
              </a:ext>
            </a:extLst>
          </p:cNvPr>
          <p:cNvSpPr/>
          <p:nvPr/>
        </p:nvSpPr>
        <p:spPr>
          <a:xfrm>
            <a:off x="3492500" y="1557338"/>
            <a:ext cx="2951163" cy="1223962"/>
          </a:xfrm>
          <a:prstGeom prst="ellipse">
            <a:avLst/>
          </a:prstGeom>
          <a:solidFill>
            <a:schemeClr val="bg1"/>
          </a:solidFill>
          <a:ln>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2" name="Oval 41">
            <a:extLst>
              <a:ext uri="{FF2B5EF4-FFF2-40B4-BE49-F238E27FC236}">
                <a16:creationId xmlns="" xmlns:a16="http://schemas.microsoft.com/office/drawing/2014/main" id="{F7E130E5-C6C7-47A1-8E70-58904A71792D}"/>
              </a:ext>
            </a:extLst>
          </p:cNvPr>
          <p:cNvSpPr/>
          <p:nvPr/>
        </p:nvSpPr>
        <p:spPr>
          <a:xfrm>
            <a:off x="3492500" y="3249613"/>
            <a:ext cx="2951163" cy="1223962"/>
          </a:xfrm>
          <a:prstGeom prst="ellipse">
            <a:avLst/>
          </a:prstGeom>
          <a:solidFill>
            <a:schemeClr val="bg1"/>
          </a:solidFill>
          <a:ln>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Rounded Rectangle 52">
            <a:extLst>
              <a:ext uri="{FF2B5EF4-FFF2-40B4-BE49-F238E27FC236}">
                <a16:creationId xmlns="" xmlns:a16="http://schemas.microsoft.com/office/drawing/2014/main" id="{B1D1DE42-10D5-4CF9-8784-E7200F5E1DA3}"/>
              </a:ext>
            </a:extLst>
          </p:cNvPr>
          <p:cNvSpPr/>
          <p:nvPr/>
        </p:nvSpPr>
        <p:spPr>
          <a:xfrm>
            <a:off x="3743325" y="1908175"/>
            <a:ext cx="2471738" cy="233363"/>
          </a:xfrm>
          <a:prstGeom prst="roundRect">
            <a:avLst/>
          </a:prstGeom>
          <a:noFill/>
          <a:ln>
            <a:noFill/>
          </a:ln>
        </p:spPr>
        <p:style>
          <a:lnRef idx="3">
            <a:schemeClr val="lt1"/>
          </a:lnRef>
          <a:fillRef idx="1">
            <a:schemeClr val="accent2"/>
          </a:fillRef>
          <a:effectRef idx="1">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Bookman Old Style" pitchFamily="18" charset="0"/>
                <a:ea typeface="+mn-ea"/>
                <a:cs typeface="+mn-cs"/>
              </a:rPr>
              <a:t>GUBERNUR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Bookman Old Style" pitchFamily="18" charset="0"/>
                <a:ea typeface="+mn-ea"/>
                <a:cs typeface="+mn-cs"/>
              </a:rPr>
              <a:t>SKPD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Bookman Old Style" pitchFamily="18" charset="0"/>
                <a:ea typeface="+mn-ea"/>
                <a:cs typeface="+mn-cs"/>
              </a:rPr>
              <a:t>PROVINSI</a:t>
            </a:r>
            <a:endParaRPr kumimoji="0" lang="th-TH" sz="1600" b="0" i="0" u="none" strike="noStrike" kern="1200" cap="none" spc="0" normalizeH="0" baseline="0" noProof="0" dirty="0">
              <a:ln>
                <a:noFill/>
              </a:ln>
              <a:solidFill>
                <a:srgbClr val="000000"/>
              </a:solidFill>
              <a:effectLst/>
              <a:uLnTx/>
              <a:uFillTx/>
              <a:latin typeface="Bookman Old Style" pitchFamily="18" charset="0"/>
              <a:ea typeface="+mn-ea"/>
              <a:cs typeface="Cordia New" panose="020B0304020202020204" pitchFamily="34" charset="-34"/>
            </a:endParaRPr>
          </a:p>
        </p:txBody>
      </p:sp>
      <p:sp>
        <p:nvSpPr>
          <p:cNvPr id="51" name="Rounded Rectangle 52">
            <a:extLst>
              <a:ext uri="{FF2B5EF4-FFF2-40B4-BE49-F238E27FC236}">
                <a16:creationId xmlns="" xmlns:a16="http://schemas.microsoft.com/office/drawing/2014/main" id="{7EC5B010-672A-4350-9F0E-3F77FE8DAD72}"/>
              </a:ext>
            </a:extLst>
          </p:cNvPr>
          <p:cNvSpPr/>
          <p:nvPr/>
        </p:nvSpPr>
        <p:spPr>
          <a:xfrm>
            <a:off x="3803650" y="3592513"/>
            <a:ext cx="2471738" cy="234950"/>
          </a:xfrm>
          <a:prstGeom prst="roundRect">
            <a:avLst/>
          </a:prstGeom>
          <a:noFill/>
          <a:ln>
            <a:noFill/>
          </a:ln>
        </p:spPr>
        <p:style>
          <a:lnRef idx="3">
            <a:schemeClr val="lt1"/>
          </a:lnRef>
          <a:fillRef idx="1">
            <a:schemeClr val="accent2"/>
          </a:fillRef>
          <a:effectRef idx="1">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Bookman Old Style" pitchFamily="18" charset="0"/>
                <a:ea typeface="+mn-ea"/>
                <a:cs typeface="+mn-cs"/>
              </a:rPr>
              <a:t>BUPATI/WALIKOTA</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Bookman Old Style" pitchFamily="18" charset="0"/>
                <a:ea typeface="+mn-ea"/>
                <a:cs typeface="+mn-cs"/>
              </a:rPr>
              <a:t>SKPD KAB/KOTA</a:t>
            </a:r>
            <a:endParaRPr kumimoji="0" lang="th-TH" sz="1600" b="0" i="0" u="none" strike="noStrike" kern="1200" cap="none" spc="0" normalizeH="0" baseline="0" noProof="0" dirty="0">
              <a:ln>
                <a:noFill/>
              </a:ln>
              <a:solidFill>
                <a:srgbClr val="000000"/>
              </a:solidFill>
              <a:effectLst/>
              <a:uLnTx/>
              <a:uFillTx/>
              <a:latin typeface="Bookman Old Style" pitchFamily="18" charset="0"/>
              <a:ea typeface="+mn-ea"/>
              <a:cs typeface="Cordia New" panose="020B0304020202020204" pitchFamily="34" charset="-34"/>
            </a:endParaRPr>
          </a:p>
        </p:txBody>
      </p:sp>
      <p:sp>
        <p:nvSpPr>
          <p:cNvPr id="52" name="Rounded Rectangle 52">
            <a:extLst>
              <a:ext uri="{FF2B5EF4-FFF2-40B4-BE49-F238E27FC236}">
                <a16:creationId xmlns="" xmlns:a16="http://schemas.microsoft.com/office/drawing/2014/main" id="{19EE1F97-3F4C-4A82-A334-73E889FB7B7B}"/>
              </a:ext>
            </a:extLst>
          </p:cNvPr>
          <p:cNvSpPr/>
          <p:nvPr/>
        </p:nvSpPr>
        <p:spPr>
          <a:xfrm>
            <a:off x="3741738" y="5527675"/>
            <a:ext cx="2471737" cy="234950"/>
          </a:xfrm>
          <a:prstGeom prst="roundRect">
            <a:avLst/>
          </a:prstGeom>
          <a:noFill/>
          <a:ln>
            <a:noFill/>
          </a:ln>
        </p:spPr>
        <p:style>
          <a:lnRef idx="3">
            <a:schemeClr val="lt1"/>
          </a:lnRef>
          <a:fillRef idx="1">
            <a:schemeClr val="accent2"/>
          </a:fillRef>
          <a:effectRef idx="1">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Bookman Old Style" pitchFamily="18" charset="0"/>
                <a:ea typeface="+mn-ea"/>
                <a:cs typeface="+mn-cs"/>
              </a:rPr>
              <a:t>KEP.DESA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Bookman Old Style" pitchFamily="18" charset="0"/>
                <a:ea typeface="+mn-ea"/>
                <a:cs typeface="+mn-cs"/>
              </a:rPr>
              <a:t>PERANGKAT</a:t>
            </a:r>
            <a:endParaRPr kumimoji="0" lang="th-TH" sz="1600" b="0" i="0" u="none" strike="noStrike" kern="1200" cap="none" spc="0" normalizeH="0" baseline="0" noProof="0" dirty="0">
              <a:ln>
                <a:noFill/>
              </a:ln>
              <a:solidFill>
                <a:srgbClr val="000000"/>
              </a:solidFill>
              <a:effectLst/>
              <a:uLnTx/>
              <a:uFillTx/>
              <a:latin typeface="Bookman Old Style" pitchFamily="18" charset="0"/>
              <a:ea typeface="+mn-ea"/>
              <a:cs typeface="Cordia New" panose="020B0304020202020204" pitchFamily="34" charset="-34"/>
            </a:endParaRPr>
          </a:p>
        </p:txBody>
      </p:sp>
      <p:sp>
        <p:nvSpPr>
          <p:cNvPr id="9" name="Oval 8">
            <a:extLst>
              <a:ext uri="{FF2B5EF4-FFF2-40B4-BE49-F238E27FC236}">
                <a16:creationId xmlns="" xmlns:a16="http://schemas.microsoft.com/office/drawing/2014/main" id="{5E888022-8455-4442-BFEF-9338430A3F58}"/>
              </a:ext>
            </a:extLst>
          </p:cNvPr>
          <p:cNvSpPr/>
          <p:nvPr/>
        </p:nvSpPr>
        <p:spPr>
          <a:xfrm>
            <a:off x="4103688" y="5913438"/>
            <a:ext cx="1800225" cy="611187"/>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3" name="Rounded Rectangle 52">
            <a:extLst>
              <a:ext uri="{FF2B5EF4-FFF2-40B4-BE49-F238E27FC236}">
                <a16:creationId xmlns="" xmlns:a16="http://schemas.microsoft.com/office/drawing/2014/main" id="{A8345EEF-EC55-4933-BA7C-0879BC3190E1}"/>
              </a:ext>
            </a:extLst>
          </p:cNvPr>
          <p:cNvSpPr/>
          <p:nvPr/>
        </p:nvSpPr>
        <p:spPr>
          <a:xfrm>
            <a:off x="3803650" y="6219825"/>
            <a:ext cx="2471738" cy="233363"/>
          </a:xfrm>
          <a:prstGeom prst="roundRect">
            <a:avLst/>
          </a:prstGeom>
          <a:noFill/>
          <a:ln>
            <a:noFill/>
          </a:ln>
        </p:spPr>
        <p:style>
          <a:lnRef idx="3">
            <a:schemeClr val="lt1"/>
          </a:lnRef>
          <a:fillRef idx="1">
            <a:schemeClr val="accent2"/>
          </a:fillRef>
          <a:effectRef idx="1">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Bookman Old Style" pitchFamily="18" charset="0"/>
                <a:ea typeface="+mn-ea"/>
                <a:cs typeface="+mn-cs"/>
              </a:rPr>
              <a:t>RT/RW</a:t>
            </a:r>
            <a:endParaRPr kumimoji="0" lang="th-TH" sz="1600" b="0" i="0" u="none" strike="noStrike" kern="1200" cap="none" spc="0" normalizeH="0" baseline="0" noProof="0" dirty="0">
              <a:ln>
                <a:noFill/>
              </a:ln>
              <a:solidFill>
                <a:srgbClr val="000000"/>
              </a:solidFill>
              <a:effectLst/>
              <a:uLnTx/>
              <a:uFillTx/>
              <a:latin typeface="Bookman Old Style" pitchFamily="18" charset="0"/>
              <a:ea typeface="+mn-ea"/>
              <a:cs typeface="Cordia New" panose="020B0304020202020204" pitchFamily="34" charset="-34"/>
            </a:endParaRPr>
          </a:p>
        </p:txBody>
      </p:sp>
      <p:sp>
        <p:nvSpPr>
          <p:cNvPr id="68" name="Rectangle 67">
            <a:extLst>
              <a:ext uri="{FF2B5EF4-FFF2-40B4-BE49-F238E27FC236}">
                <a16:creationId xmlns="" xmlns:a16="http://schemas.microsoft.com/office/drawing/2014/main" id="{25014BE7-E4AA-4C62-B286-9504C35F9939}"/>
              </a:ext>
            </a:extLst>
          </p:cNvPr>
          <p:cNvSpPr/>
          <p:nvPr/>
        </p:nvSpPr>
        <p:spPr>
          <a:xfrm>
            <a:off x="1819275" y="908050"/>
            <a:ext cx="825500" cy="517525"/>
          </a:xfrm>
          <a:prstGeom prst="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0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a:t>
            </a: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grpSp>
        <p:nvGrpSpPr>
          <p:cNvPr id="24590" name="Group 14">
            <a:extLst>
              <a:ext uri="{FF2B5EF4-FFF2-40B4-BE49-F238E27FC236}">
                <a16:creationId xmlns="" xmlns:a16="http://schemas.microsoft.com/office/drawing/2014/main" id="{6CC3B6D0-4971-4260-974E-75B1BD17C167}"/>
              </a:ext>
            </a:extLst>
          </p:cNvPr>
          <p:cNvGrpSpPr>
            <a:grpSpLocks/>
          </p:cNvGrpSpPr>
          <p:nvPr/>
        </p:nvGrpSpPr>
        <p:grpSpPr bwMode="auto">
          <a:xfrm>
            <a:off x="33338" y="115888"/>
            <a:ext cx="4064000" cy="5292725"/>
            <a:chOff x="32566" y="116632"/>
            <a:chExt cx="4065524" cy="5292241"/>
          </a:xfrm>
        </p:grpSpPr>
        <p:sp>
          <p:nvSpPr>
            <p:cNvPr id="56" name="Rectangle 55">
              <a:extLst>
                <a:ext uri="{FF2B5EF4-FFF2-40B4-BE49-F238E27FC236}">
                  <a16:creationId xmlns="" xmlns:a16="http://schemas.microsoft.com/office/drawing/2014/main" id="{AAC5C818-FD15-48E7-8BA7-08D1269B44DB}"/>
                </a:ext>
              </a:extLst>
            </p:cNvPr>
            <p:cNvSpPr/>
            <p:nvPr/>
          </p:nvSpPr>
          <p:spPr>
            <a:xfrm>
              <a:off x="788499" y="116632"/>
              <a:ext cx="2626710" cy="4611265"/>
            </a:xfrm>
            <a:prstGeom prst="rect">
              <a:avLst/>
            </a:prstGeom>
            <a:noFill/>
            <a:ln w="2857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2" name="Rectangle 61">
              <a:extLst>
                <a:ext uri="{FF2B5EF4-FFF2-40B4-BE49-F238E27FC236}">
                  <a16:creationId xmlns="" xmlns:a16="http://schemas.microsoft.com/office/drawing/2014/main" id="{5A6D0422-00CD-43CB-814F-763E386DF445}"/>
                </a:ext>
              </a:extLst>
            </p:cNvPr>
            <p:cNvSpPr/>
            <p:nvPr/>
          </p:nvSpPr>
          <p:spPr>
            <a:xfrm>
              <a:off x="32566" y="4508842"/>
              <a:ext cx="1129135" cy="900031"/>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just" defTabSz="914400" rtl="0" eaLnBrk="0" fontAlgn="base" latinLnBrk="0" hangingPunct="0">
                <a:lnSpc>
                  <a:spcPct val="107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FORUM KOMUNIKASI UMAT  BERAGAMA </a:t>
              </a:r>
              <a:endParaRPr kumimoji="0" lang="en-US" sz="1400" b="0" i="0" u="none" strike="noStrike" kern="1200" cap="none" spc="0" normalizeH="0" baseline="0" noProof="0" dirty="0">
                <a:ln>
                  <a:noFill/>
                </a:ln>
                <a:solidFill>
                  <a:prstClr val="white"/>
                </a:solidFill>
                <a:effectLst/>
                <a:uLnTx/>
                <a:uFillTx/>
                <a:latin typeface="Calibri"/>
                <a:ea typeface="Calibri" panose="020F0502020204030204" pitchFamily="34" charset="0"/>
                <a:cs typeface="Times New Roman" panose="02020603050405020304" pitchFamily="18" charset="0"/>
              </a:endParaRPr>
            </a:p>
          </p:txBody>
        </p:sp>
        <p:sp>
          <p:nvSpPr>
            <p:cNvPr id="10" name="Rectangle 9">
              <a:extLst>
                <a:ext uri="{FF2B5EF4-FFF2-40B4-BE49-F238E27FC236}">
                  <a16:creationId xmlns="" xmlns:a16="http://schemas.microsoft.com/office/drawing/2014/main" id="{26674999-F487-493E-841F-98FF9F2A594E}"/>
                </a:ext>
              </a:extLst>
            </p:cNvPr>
            <p:cNvSpPr/>
            <p:nvPr/>
          </p:nvSpPr>
          <p:spPr>
            <a:xfrm>
              <a:off x="780558" y="4013588"/>
              <a:ext cx="1127548" cy="720659"/>
            </a:xfrm>
            <a:prstGeom prst="rect">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63" name="Rectangle 62">
              <a:extLst>
                <a:ext uri="{FF2B5EF4-FFF2-40B4-BE49-F238E27FC236}">
                  <a16:creationId xmlns="" xmlns:a16="http://schemas.microsoft.com/office/drawing/2014/main" id="{17357229-7AF7-4718-A60A-889B2E368576}"/>
                </a:ext>
              </a:extLst>
            </p:cNvPr>
            <p:cNvSpPr/>
            <p:nvPr/>
          </p:nvSpPr>
          <p:spPr>
            <a:xfrm>
              <a:off x="1703242" y="3296103"/>
              <a:ext cx="1835838" cy="900031"/>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just" defTabSz="914400" rtl="0" eaLnBrk="0" fontAlgn="base" latinLnBrk="0" hangingPunct="0">
                <a:lnSpc>
                  <a:spcPct val="107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TOKOH MASYARAKAT, AKADEMISI ULAMA/AGAMA/ ADAT</a:t>
              </a:r>
              <a:endParaRPr kumimoji="0" lang="en-US" sz="1400" b="0" i="0" u="none" strike="noStrike" kern="1200" cap="none" spc="0" normalizeH="0" baseline="0" noProof="0" dirty="0">
                <a:ln>
                  <a:noFill/>
                </a:ln>
                <a:solidFill>
                  <a:prstClr val="white"/>
                </a:solidFill>
                <a:effectLst/>
                <a:uLnTx/>
                <a:uFillTx/>
                <a:latin typeface="Calibri"/>
                <a:ea typeface="Calibri" panose="020F0502020204030204" pitchFamily="34" charset="0"/>
                <a:cs typeface="Times New Roman" panose="02020603050405020304" pitchFamily="18" charset="0"/>
              </a:endParaRPr>
            </a:p>
          </p:txBody>
        </p:sp>
        <p:sp>
          <p:nvSpPr>
            <p:cNvPr id="64" name="Rectangle 63">
              <a:extLst>
                <a:ext uri="{FF2B5EF4-FFF2-40B4-BE49-F238E27FC236}">
                  <a16:creationId xmlns="" xmlns:a16="http://schemas.microsoft.com/office/drawing/2014/main" id="{71EEC195-EB2B-45BB-91C3-7DD31DB7FC75}"/>
                </a:ext>
              </a:extLst>
            </p:cNvPr>
            <p:cNvSpPr/>
            <p:nvPr/>
          </p:nvSpPr>
          <p:spPr>
            <a:xfrm>
              <a:off x="1492025" y="2340516"/>
              <a:ext cx="1440403" cy="728596"/>
            </a:xfrm>
            <a:prstGeom prst="rect">
              <a:avLst/>
            </a:prstGeom>
            <a:solidFill>
              <a:srgbClr val="00B050"/>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 name="Rectangle 12">
              <a:extLst>
                <a:ext uri="{FF2B5EF4-FFF2-40B4-BE49-F238E27FC236}">
                  <a16:creationId xmlns="" xmlns:a16="http://schemas.microsoft.com/office/drawing/2014/main" id="{913818F7-08AA-4D07-83FC-C6516A52582F}"/>
                </a:ext>
              </a:extLst>
            </p:cNvPr>
            <p:cNvSpPr/>
            <p:nvPr/>
          </p:nvSpPr>
          <p:spPr>
            <a:xfrm>
              <a:off x="1288749" y="2173844"/>
              <a:ext cx="1440403" cy="730183"/>
            </a:xfrm>
            <a:prstGeom prst="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5" name="Rectangle 64">
              <a:extLst>
                <a:ext uri="{FF2B5EF4-FFF2-40B4-BE49-F238E27FC236}">
                  <a16:creationId xmlns="" xmlns:a16="http://schemas.microsoft.com/office/drawing/2014/main" id="{A0DE23D5-B78C-407E-BAD1-E35EBAAFF27D}"/>
                </a:ext>
              </a:extLst>
            </p:cNvPr>
            <p:cNvSpPr/>
            <p:nvPr/>
          </p:nvSpPr>
          <p:spPr>
            <a:xfrm>
              <a:off x="210433" y="2313531"/>
              <a:ext cx="1835838" cy="90003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just" defTabSz="914400" rtl="0" eaLnBrk="0" fontAlgn="base" latinLnBrk="0" hangingPunct="0">
                <a:lnSpc>
                  <a:spcPct val="107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KAPOLDA</a:t>
              </a:r>
              <a:endParaRPr kumimoji="0" lang="en-US" sz="1800" b="0" i="0" u="none" strike="noStrike" kern="1200" cap="none" spc="0" normalizeH="0" baseline="0" noProof="0" dirty="0">
                <a:ln>
                  <a:noFill/>
                </a:ln>
                <a:solidFill>
                  <a:prstClr val="white"/>
                </a:solidFill>
                <a:effectLst/>
                <a:uLnTx/>
                <a:uFillTx/>
                <a:latin typeface="Calibri"/>
                <a:ea typeface="Calibri" panose="020F0502020204030204" pitchFamily="34" charset="0"/>
                <a:cs typeface="Times New Roman" panose="02020603050405020304" pitchFamily="18" charset="0"/>
              </a:endParaRPr>
            </a:p>
          </p:txBody>
        </p:sp>
        <p:sp>
          <p:nvSpPr>
            <p:cNvPr id="66" name="Rectangle 65">
              <a:extLst>
                <a:ext uri="{FF2B5EF4-FFF2-40B4-BE49-F238E27FC236}">
                  <a16:creationId xmlns="" xmlns:a16="http://schemas.microsoft.com/office/drawing/2014/main" id="{E3E0A5DC-89DF-43D6-8A13-FEF3E62C1C7E}"/>
                </a:ext>
              </a:extLst>
            </p:cNvPr>
            <p:cNvSpPr/>
            <p:nvPr/>
          </p:nvSpPr>
          <p:spPr>
            <a:xfrm>
              <a:off x="2262252" y="1196033"/>
              <a:ext cx="1835838" cy="901618"/>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just" defTabSz="914400" rtl="0" eaLnBrk="0" fontAlgn="base" latinLnBrk="0" hangingPunct="0">
                <a:lnSpc>
                  <a:spcPct val="107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PANGDAM</a:t>
              </a:r>
              <a:endParaRPr kumimoji="0" lang="en-US" sz="1800" b="0" i="0" u="none" strike="noStrike" kern="1200" cap="none" spc="0" normalizeH="0" baseline="0" noProof="0" dirty="0">
                <a:ln>
                  <a:noFill/>
                </a:ln>
                <a:solidFill>
                  <a:prstClr val="white"/>
                </a:solidFill>
                <a:effectLst/>
                <a:uLnTx/>
                <a:uFillTx/>
                <a:latin typeface="Calibri"/>
                <a:ea typeface="Calibri" panose="020F0502020204030204" pitchFamily="34" charset="0"/>
                <a:cs typeface="Times New Roman" panose="02020603050405020304" pitchFamily="18" charset="0"/>
              </a:endParaRPr>
            </a:p>
          </p:txBody>
        </p:sp>
        <p:sp>
          <p:nvSpPr>
            <p:cNvPr id="67" name="Rectangle 66">
              <a:extLst>
                <a:ext uri="{FF2B5EF4-FFF2-40B4-BE49-F238E27FC236}">
                  <a16:creationId xmlns="" xmlns:a16="http://schemas.microsoft.com/office/drawing/2014/main" id="{E0658CF0-3612-44AC-B617-84CC5FF64989}"/>
                </a:ext>
              </a:extLst>
            </p:cNvPr>
            <p:cNvSpPr/>
            <p:nvPr/>
          </p:nvSpPr>
          <p:spPr>
            <a:xfrm>
              <a:off x="404180" y="1088093"/>
              <a:ext cx="1835838" cy="90003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just" defTabSz="914400" rtl="0" eaLnBrk="0" fontAlgn="base" latinLnBrk="0" hangingPunct="0">
                <a:lnSpc>
                  <a:spcPct val="107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KEJAKSAAN</a:t>
              </a:r>
            </a:p>
            <a:p>
              <a:pPr marL="0" marR="0" lvl="0" indent="0" algn="just" defTabSz="914400" rtl="0" eaLnBrk="0" fontAlgn="base" latinLnBrk="0" hangingPunct="0">
                <a:lnSpc>
                  <a:spcPct val="107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TINGGI</a:t>
              </a:r>
              <a:endParaRPr kumimoji="0" lang="en-US" sz="1800" b="0" i="0" u="none" strike="noStrike" kern="1200" cap="none" spc="0" normalizeH="0" baseline="0" noProof="0" dirty="0">
                <a:ln>
                  <a:noFill/>
                </a:ln>
                <a:solidFill>
                  <a:prstClr val="white"/>
                </a:solidFill>
                <a:effectLst/>
                <a:uLnTx/>
                <a:uFillTx/>
                <a:latin typeface="Calibri"/>
                <a:ea typeface="Calibri" panose="020F0502020204030204" pitchFamily="34" charset="0"/>
                <a:cs typeface="Times New Roman" panose="02020603050405020304" pitchFamily="18" charset="0"/>
              </a:endParaRPr>
            </a:p>
          </p:txBody>
        </p:sp>
        <p:sp>
          <p:nvSpPr>
            <p:cNvPr id="69" name="Rectangle 68">
              <a:extLst>
                <a:ext uri="{FF2B5EF4-FFF2-40B4-BE49-F238E27FC236}">
                  <a16:creationId xmlns="" xmlns:a16="http://schemas.microsoft.com/office/drawing/2014/main" id="{CA3DEAD7-BE63-4DF0-AB04-569704DAF2CC}"/>
                </a:ext>
              </a:extLst>
            </p:cNvPr>
            <p:cNvSpPr/>
            <p:nvPr/>
          </p:nvSpPr>
          <p:spPr>
            <a:xfrm>
              <a:off x="1768354" y="116632"/>
              <a:ext cx="1646855" cy="680975"/>
            </a:xfrm>
            <a:prstGeom prst="rect">
              <a:avLst/>
            </a:prstGeom>
            <a:solidFill>
              <a:schemeClr val="bg1"/>
            </a:solidFill>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7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FKUB</a:t>
              </a:r>
              <a:endParaRPr kumimoji="0" lang="en-US" sz="1600" b="0" i="0" u="none" strike="noStrike" kern="1200" cap="none" spc="0" normalizeH="0" baseline="0" noProof="0" dirty="0">
                <a:ln>
                  <a:noFill/>
                </a:ln>
                <a:solidFill>
                  <a:prstClr val="white"/>
                </a:solidFill>
                <a:effectLst/>
                <a:uLnTx/>
                <a:uFillTx/>
                <a:latin typeface="Calibri"/>
                <a:ea typeface="Calibri" panose="020F0502020204030204" pitchFamily="34" charset="0"/>
                <a:cs typeface="Times New Roman" panose="02020603050405020304" pitchFamily="18" charset="0"/>
              </a:endParaRPr>
            </a:p>
            <a:p>
              <a:pPr marL="0" marR="0" lvl="0" indent="0" algn="ctr" defTabSz="914400" rtl="0" eaLnBrk="0" fontAlgn="base" latinLnBrk="0" hangingPunct="0">
                <a:lnSpc>
                  <a:spcPct val="107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FORKOPIMDA DAN KOMINDA</a:t>
              </a:r>
              <a:endParaRPr kumimoji="0" lang="en-US" sz="1600" b="0" i="0" u="none" strike="noStrike" kern="1200" cap="none" spc="0" normalizeH="0" baseline="0" noProof="0" dirty="0">
                <a:ln>
                  <a:noFill/>
                </a:ln>
                <a:solidFill>
                  <a:prstClr val="white"/>
                </a:solidFill>
                <a:effectLst/>
                <a:uLnTx/>
                <a:uFillTx/>
                <a:latin typeface="Calibri"/>
                <a:ea typeface="Calibri" panose="020F0502020204030204" pitchFamily="34" charset="0"/>
                <a:cs typeface="Times New Roman" panose="02020603050405020304" pitchFamily="18" charset="0"/>
              </a:endParaRPr>
            </a:p>
          </p:txBody>
        </p:sp>
        <p:sp>
          <p:nvSpPr>
            <p:cNvPr id="70" name="Rectangle 69">
              <a:extLst>
                <a:ext uri="{FF2B5EF4-FFF2-40B4-BE49-F238E27FC236}">
                  <a16:creationId xmlns="" xmlns:a16="http://schemas.microsoft.com/office/drawing/2014/main" id="{7C1E0C45-7E4F-46F9-AF2D-EF70E60041D3}"/>
                </a:ext>
              </a:extLst>
            </p:cNvPr>
            <p:cNvSpPr/>
            <p:nvPr/>
          </p:nvSpPr>
          <p:spPr>
            <a:xfrm>
              <a:off x="759914" y="169014"/>
              <a:ext cx="1835838" cy="900031"/>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just" defTabSz="914400" rtl="0" eaLnBrk="0" fontAlgn="base" latinLnBrk="0" hangingPunct="0">
                <a:lnSpc>
                  <a:spcPct val="107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DPRD </a:t>
              </a:r>
            </a:p>
            <a:p>
              <a:pPr marL="0" marR="0" lvl="0" indent="0" algn="just" defTabSz="914400" rtl="0" eaLnBrk="0" fontAlgn="base" latinLnBrk="0" hangingPunct="0">
                <a:lnSpc>
                  <a:spcPct val="107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PROVINSI</a:t>
              </a:r>
              <a:endParaRPr kumimoji="0" lang="en-US" sz="1800" b="0" i="0" u="none" strike="noStrike" kern="1200" cap="none" spc="0" normalizeH="0" baseline="0" noProof="0" dirty="0">
                <a:ln>
                  <a:noFill/>
                </a:ln>
                <a:solidFill>
                  <a:prstClr val="white"/>
                </a:solidFill>
                <a:effectLst/>
                <a:uLnTx/>
                <a:uFillTx/>
                <a:latin typeface="Calibri"/>
                <a:ea typeface="Calibri" panose="020F0502020204030204" pitchFamily="34" charset="0"/>
                <a:cs typeface="Times New Roman" panose="02020603050405020304" pitchFamily="18" charset="0"/>
              </a:endParaRPr>
            </a:p>
          </p:txBody>
        </p:sp>
      </p:grpSp>
      <p:sp>
        <p:nvSpPr>
          <p:cNvPr id="82" name="Rectangle 81">
            <a:extLst>
              <a:ext uri="{FF2B5EF4-FFF2-40B4-BE49-F238E27FC236}">
                <a16:creationId xmlns="" xmlns:a16="http://schemas.microsoft.com/office/drawing/2014/main" id="{92D70F51-D403-4380-818D-22E4120C7CFA}"/>
              </a:ext>
            </a:extLst>
          </p:cNvPr>
          <p:cNvSpPr/>
          <p:nvPr/>
        </p:nvSpPr>
        <p:spPr>
          <a:xfrm>
            <a:off x="6303963" y="755650"/>
            <a:ext cx="2749550" cy="4613275"/>
          </a:xfrm>
          <a:prstGeom prst="rect">
            <a:avLst/>
          </a:prstGeom>
          <a:noFill/>
          <a:ln w="2857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3" name="Rectangle 82">
            <a:extLst>
              <a:ext uri="{FF2B5EF4-FFF2-40B4-BE49-F238E27FC236}">
                <a16:creationId xmlns="" xmlns:a16="http://schemas.microsoft.com/office/drawing/2014/main" id="{E4BFDC3F-A451-47C3-9210-F0E205F72676}"/>
              </a:ext>
            </a:extLst>
          </p:cNvPr>
          <p:cNvSpPr/>
          <p:nvPr/>
        </p:nvSpPr>
        <p:spPr>
          <a:xfrm>
            <a:off x="6300788" y="4652963"/>
            <a:ext cx="1125537" cy="720725"/>
          </a:xfrm>
          <a:prstGeom prst="rect">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85" name="Rectangle 84">
            <a:extLst>
              <a:ext uri="{FF2B5EF4-FFF2-40B4-BE49-F238E27FC236}">
                <a16:creationId xmlns="" xmlns:a16="http://schemas.microsoft.com/office/drawing/2014/main" id="{AA94EA43-A08D-42D7-91A0-6AFE899582EF}"/>
              </a:ext>
            </a:extLst>
          </p:cNvPr>
          <p:cNvSpPr/>
          <p:nvPr/>
        </p:nvSpPr>
        <p:spPr>
          <a:xfrm>
            <a:off x="7092950" y="3781425"/>
            <a:ext cx="1835150" cy="900113"/>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just" defTabSz="914400" rtl="0" eaLnBrk="0" fontAlgn="base" latinLnBrk="0" hangingPunct="0">
              <a:lnSpc>
                <a:spcPct val="107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TOKOH MASYARAKAT, AKADEMISI ULAMA/AGAMA/ ADAT</a:t>
            </a:r>
            <a:endParaRPr kumimoji="0" lang="en-US" sz="1400" b="0" i="0" u="none" strike="noStrike" kern="1200" cap="none" spc="0" normalizeH="0" baseline="0" noProof="0" dirty="0">
              <a:ln>
                <a:noFill/>
              </a:ln>
              <a:solidFill>
                <a:prstClr val="white"/>
              </a:solidFill>
              <a:effectLst/>
              <a:uLnTx/>
              <a:uFillTx/>
              <a:latin typeface="Calibri"/>
              <a:ea typeface="Calibri" panose="020F0502020204030204" pitchFamily="34" charset="0"/>
              <a:cs typeface="Times New Roman" panose="02020603050405020304" pitchFamily="18" charset="0"/>
            </a:endParaRPr>
          </a:p>
        </p:txBody>
      </p:sp>
      <p:sp>
        <p:nvSpPr>
          <p:cNvPr id="86" name="Rectangle 85">
            <a:extLst>
              <a:ext uri="{FF2B5EF4-FFF2-40B4-BE49-F238E27FC236}">
                <a16:creationId xmlns="" xmlns:a16="http://schemas.microsoft.com/office/drawing/2014/main" id="{AE7B869B-7E20-4978-94D3-B7E7A3D0656D}"/>
              </a:ext>
            </a:extLst>
          </p:cNvPr>
          <p:cNvSpPr/>
          <p:nvPr/>
        </p:nvSpPr>
        <p:spPr>
          <a:xfrm>
            <a:off x="7007225" y="2619375"/>
            <a:ext cx="1439863" cy="728663"/>
          </a:xfrm>
          <a:prstGeom prst="rect">
            <a:avLst/>
          </a:prstGeom>
          <a:solidFill>
            <a:srgbClr val="00B050"/>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7" name="Rectangle 86">
            <a:extLst>
              <a:ext uri="{FF2B5EF4-FFF2-40B4-BE49-F238E27FC236}">
                <a16:creationId xmlns="" xmlns:a16="http://schemas.microsoft.com/office/drawing/2014/main" id="{B577CBAF-DFC5-43F7-A801-9963D00FD871}"/>
              </a:ext>
            </a:extLst>
          </p:cNvPr>
          <p:cNvSpPr/>
          <p:nvPr/>
        </p:nvSpPr>
        <p:spPr>
          <a:xfrm>
            <a:off x="6802438" y="2454275"/>
            <a:ext cx="1441450" cy="728663"/>
          </a:xfrm>
          <a:prstGeom prst="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8" name="Rectangle 87">
            <a:extLst>
              <a:ext uri="{FF2B5EF4-FFF2-40B4-BE49-F238E27FC236}">
                <a16:creationId xmlns="" xmlns:a16="http://schemas.microsoft.com/office/drawing/2014/main" id="{BC613778-6463-4D4F-82C8-2916C25510E8}"/>
              </a:ext>
            </a:extLst>
          </p:cNvPr>
          <p:cNvSpPr/>
          <p:nvPr/>
        </p:nvSpPr>
        <p:spPr>
          <a:xfrm>
            <a:off x="6283325" y="3154363"/>
            <a:ext cx="1836738" cy="900112"/>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just" defTabSz="914400" rtl="0" eaLnBrk="0" fontAlgn="base" latinLnBrk="0" hangingPunct="0">
              <a:lnSpc>
                <a:spcPct val="107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KAPOLRES</a:t>
            </a:r>
            <a:endParaRPr kumimoji="0" lang="en-US" sz="1800" b="0" i="0" u="none" strike="noStrike" kern="1200" cap="none" spc="0" normalizeH="0" baseline="0" noProof="0" dirty="0">
              <a:ln>
                <a:noFill/>
              </a:ln>
              <a:solidFill>
                <a:prstClr val="white"/>
              </a:solidFill>
              <a:effectLst/>
              <a:uLnTx/>
              <a:uFillTx/>
              <a:latin typeface="Calibri"/>
              <a:ea typeface="Calibri" panose="020F0502020204030204" pitchFamily="34" charset="0"/>
              <a:cs typeface="Times New Roman" panose="02020603050405020304" pitchFamily="18" charset="0"/>
            </a:endParaRPr>
          </a:p>
        </p:txBody>
      </p:sp>
      <p:sp>
        <p:nvSpPr>
          <p:cNvPr id="89" name="Rectangle 88">
            <a:extLst>
              <a:ext uri="{FF2B5EF4-FFF2-40B4-BE49-F238E27FC236}">
                <a16:creationId xmlns="" xmlns:a16="http://schemas.microsoft.com/office/drawing/2014/main" id="{9B0A9EE7-9D88-4F8F-8BFA-C192FDCF77E1}"/>
              </a:ext>
            </a:extLst>
          </p:cNvPr>
          <p:cNvSpPr/>
          <p:nvPr/>
        </p:nvSpPr>
        <p:spPr>
          <a:xfrm>
            <a:off x="8137525" y="1773238"/>
            <a:ext cx="1835150" cy="900112"/>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just" defTabSz="914400" rtl="0" eaLnBrk="0" fontAlgn="base" latinLnBrk="0" hangingPunct="0">
              <a:lnSpc>
                <a:spcPct val="107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DANDIM</a:t>
            </a:r>
            <a:endParaRPr kumimoji="0" lang="en-US" sz="1800" b="0" i="0" u="none" strike="noStrike" kern="1200" cap="none" spc="0" normalizeH="0" baseline="0" noProof="0" dirty="0">
              <a:ln>
                <a:noFill/>
              </a:ln>
              <a:solidFill>
                <a:prstClr val="white"/>
              </a:solidFill>
              <a:effectLst/>
              <a:uLnTx/>
              <a:uFillTx/>
              <a:latin typeface="Calibri"/>
              <a:ea typeface="Calibri" panose="020F0502020204030204" pitchFamily="34" charset="0"/>
              <a:cs typeface="Times New Roman" panose="02020603050405020304" pitchFamily="18" charset="0"/>
            </a:endParaRPr>
          </a:p>
        </p:txBody>
      </p:sp>
      <p:sp>
        <p:nvSpPr>
          <p:cNvPr id="90" name="Rectangle 89">
            <a:extLst>
              <a:ext uri="{FF2B5EF4-FFF2-40B4-BE49-F238E27FC236}">
                <a16:creationId xmlns="" xmlns:a16="http://schemas.microsoft.com/office/drawing/2014/main" id="{D1C04E22-BD48-4E20-A100-FC4A62A001AE}"/>
              </a:ext>
            </a:extLst>
          </p:cNvPr>
          <p:cNvSpPr/>
          <p:nvPr/>
        </p:nvSpPr>
        <p:spPr>
          <a:xfrm>
            <a:off x="6192838" y="1952625"/>
            <a:ext cx="1835150" cy="900113"/>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just" defTabSz="914400" rtl="0" eaLnBrk="0" fontAlgn="base" latinLnBrk="0" hangingPunct="0">
              <a:lnSpc>
                <a:spcPct val="107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KEJAKSAAN NEGERI</a:t>
            </a:r>
            <a:endParaRPr kumimoji="0" lang="en-US" sz="1800" b="0" i="0" u="none" strike="noStrike" kern="1200" cap="none" spc="0" normalizeH="0" baseline="0" noProof="0" dirty="0">
              <a:ln>
                <a:noFill/>
              </a:ln>
              <a:solidFill>
                <a:prstClr val="white"/>
              </a:solidFill>
              <a:effectLst/>
              <a:uLnTx/>
              <a:uFillTx/>
              <a:latin typeface="Calibri"/>
              <a:ea typeface="Calibri" panose="020F0502020204030204" pitchFamily="34" charset="0"/>
              <a:cs typeface="Times New Roman" panose="02020603050405020304" pitchFamily="18" charset="0"/>
            </a:endParaRPr>
          </a:p>
        </p:txBody>
      </p:sp>
      <p:sp>
        <p:nvSpPr>
          <p:cNvPr id="91" name="Rectangle 90">
            <a:extLst>
              <a:ext uri="{FF2B5EF4-FFF2-40B4-BE49-F238E27FC236}">
                <a16:creationId xmlns="" xmlns:a16="http://schemas.microsoft.com/office/drawing/2014/main" id="{213B92FF-7727-4B19-9C2D-C56B96B94B04}"/>
              </a:ext>
            </a:extLst>
          </p:cNvPr>
          <p:cNvSpPr/>
          <p:nvPr/>
        </p:nvSpPr>
        <p:spPr>
          <a:xfrm>
            <a:off x="7240588" y="1592263"/>
            <a:ext cx="825500" cy="517525"/>
          </a:xfrm>
          <a:prstGeom prst="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4600" name="Rectangle 91">
            <a:extLst>
              <a:ext uri="{FF2B5EF4-FFF2-40B4-BE49-F238E27FC236}">
                <a16:creationId xmlns="" xmlns:a16="http://schemas.microsoft.com/office/drawing/2014/main" id="{0D37CC53-6FA9-4A36-896A-7DB6E9B7AF26}"/>
              </a:ext>
            </a:extLst>
          </p:cNvPr>
          <p:cNvSpPr>
            <a:spLocks noChangeArrowheads="1"/>
          </p:cNvSpPr>
          <p:nvPr/>
        </p:nvSpPr>
        <p:spPr bwMode="auto">
          <a:xfrm>
            <a:off x="7419975" y="1508125"/>
            <a:ext cx="465138"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4400" b="1" i="0" u="none" strike="noStrike" kern="120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rPr>
              <a:t>^</a:t>
            </a:r>
            <a:endParaRPr kumimoji="0" lang="en-US" altLang="en-US" sz="44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Times New Roman" panose="02020603050405020304" pitchFamily="18" charset="0"/>
            </a:endParaRPr>
          </a:p>
        </p:txBody>
      </p:sp>
      <p:sp>
        <p:nvSpPr>
          <p:cNvPr id="93" name="Rectangle 92">
            <a:extLst>
              <a:ext uri="{FF2B5EF4-FFF2-40B4-BE49-F238E27FC236}">
                <a16:creationId xmlns="" xmlns:a16="http://schemas.microsoft.com/office/drawing/2014/main" id="{7679773E-9E9C-42C0-BDB2-969282C5E8DA}"/>
              </a:ext>
            </a:extLst>
          </p:cNvPr>
          <p:cNvSpPr/>
          <p:nvPr/>
        </p:nvSpPr>
        <p:spPr>
          <a:xfrm>
            <a:off x="7380288" y="755650"/>
            <a:ext cx="1646237" cy="681038"/>
          </a:xfrm>
          <a:prstGeom prst="rect">
            <a:avLst/>
          </a:prstGeom>
          <a:solidFill>
            <a:schemeClr val="bg1"/>
          </a:solidFill>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7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FKUB</a:t>
            </a:r>
            <a:endParaRPr kumimoji="0" lang="en-US" sz="1600" b="0" i="0" u="none" strike="noStrike" kern="1200" cap="none" spc="0" normalizeH="0" baseline="0" noProof="0" dirty="0">
              <a:ln>
                <a:noFill/>
              </a:ln>
              <a:solidFill>
                <a:prstClr val="white"/>
              </a:solidFill>
              <a:effectLst/>
              <a:uLnTx/>
              <a:uFillTx/>
              <a:latin typeface="Calibri"/>
              <a:ea typeface="Calibri" panose="020F0502020204030204" pitchFamily="34" charset="0"/>
              <a:cs typeface="Times New Roman" panose="02020603050405020304" pitchFamily="18" charset="0"/>
            </a:endParaRPr>
          </a:p>
          <a:p>
            <a:pPr marL="0" marR="0" lvl="0" indent="0" algn="ctr" defTabSz="914400" rtl="0" eaLnBrk="0" fontAlgn="base" latinLnBrk="0" hangingPunct="0">
              <a:lnSpc>
                <a:spcPct val="107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FORKOPIMDA DAN KOMINDA</a:t>
            </a:r>
            <a:endParaRPr kumimoji="0" lang="en-US" sz="1600" b="0" i="0" u="none" strike="noStrike" kern="1200" cap="none" spc="0" normalizeH="0" baseline="0" noProof="0" dirty="0">
              <a:ln>
                <a:noFill/>
              </a:ln>
              <a:solidFill>
                <a:prstClr val="white"/>
              </a:solidFill>
              <a:effectLst/>
              <a:uLnTx/>
              <a:uFillTx/>
              <a:latin typeface="Calibri"/>
              <a:ea typeface="Calibri" panose="020F0502020204030204" pitchFamily="34" charset="0"/>
              <a:cs typeface="Times New Roman" panose="02020603050405020304" pitchFamily="18" charset="0"/>
            </a:endParaRPr>
          </a:p>
        </p:txBody>
      </p:sp>
      <p:sp>
        <p:nvSpPr>
          <p:cNvPr id="94" name="Rectangle 93">
            <a:extLst>
              <a:ext uri="{FF2B5EF4-FFF2-40B4-BE49-F238E27FC236}">
                <a16:creationId xmlns="" xmlns:a16="http://schemas.microsoft.com/office/drawing/2014/main" id="{11F98D5E-C197-416D-B6C5-4834A920A5FD}"/>
              </a:ext>
            </a:extLst>
          </p:cNvPr>
          <p:cNvSpPr/>
          <p:nvPr/>
        </p:nvSpPr>
        <p:spPr>
          <a:xfrm>
            <a:off x="6275388" y="808038"/>
            <a:ext cx="1835150" cy="90170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just" defTabSz="914400" rtl="0" eaLnBrk="0" fontAlgn="base" latinLnBrk="0" hangingPunct="0">
              <a:lnSpc>
                <a:spcPct val="107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DPRD </a:t>
            </a:r>
          </a:p>
          <a:p>
            <a:pPr marL="0" marR="0" lvl="0" indent="0" algn="just" defTabSz="914400" rtl="0" eaLnBrk="0" fontAlgn="base" latinLnBrk="0" hangingPunct="0">
              <a:lnSpc>
                <a:spcPct val="107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KAB/KOTA</a:t>
            </a:r>
            <a:endParaRPr kumimoji="0" lang="en-US" sz="1800" b="0" i="0" u="none" strike="noStrike" kern="1200" cap="none" spc="0" normalizeH="0" baseline="0" noProof="0" dirty="0">
              <a:ln>
                <a:noFill/>
              </a:ln>
              <a:solidFill>
                <a:prstClr val="white"/>
              </a:solidFill>
              <a:effectLst/>
              <a:uLnTx/>
              <a:uFillTx/>
              <a:latin typeface="Calibri"/>
              <a:ea typeface="Calibri" panose="020F0502020204030204" pitchFamily="34" charset="0"/>
              <a:cs typeface="Times New Roman" panose="02020603050405020304" pitchFamily="18" charset="0"/>
            </a:endParaRPr>
          </a:p>
        </p:txBody>
      </p:sp>
      <p:sp>
        <p:nvSpPr>
          <p:cNvPr id="95" name="Arrow: Left 94">
            <a:extLst>
              <a:ext uri="{FF2B5EF4-FFF2-40B4-BE49-F238E27FC236}">
                <a16:creationId xmlns="" xmlns:a16="http://schemas.microsoft.com/office/drawing/2014/main" id="{CAEEAC6C-2EF7-4284-AA65-DA3295B41A10}"/>
              </a:ext>
            </a:extLst>
          </p:cNvPr>
          <p:cNvSpPr/>
          <p:nvPr/>
        </p:nvSpPr>
        <p:spPr>
          <a:xfrm>
            <a:off x="3200400" y="1989138"/>
            <a:ext cx="495300" cy="468312"/>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6" name="Arrow: Left 95">
            <a:extLst>
              <a:ext uri="{FF2B5EF4-FFF2-40B4-BE49-F238E27FC236}">
                <a16:creationId xmlns="" xmlns:a16="http://schemas.microsoft.com/office/drawing/2014/main" id="{E9CCEC88-579E-4DEA-94AB-95326D76C7F0}"/>
              </a:ext>
            </a:extLst>
          </p:cNvPr>
          <p:cNvSpPr/>
          <p:nvPr/>
        </p:nvSpPr>
        <p:spPr>
          <a:xfrm rot="10800000">
            <a:off x="6124575" y="3709988"/>
            <a:ext cx="495300" cy="468312"/>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7" name="Rounded Rectangle 52">
            <a:extLst>
              <a:ext uri="{FF2B5EF4-FFF2-40B4-BE49-F238E27FC236}">
                <a16:creationId xmlns="" xmlns:a16="http://schemas.microsoft.com/office/drawing/2014/main" id="{D77C9361-534D-4FF6-8C25-EC72EB31DD35}"/>
              </a:ext>
            </a:extLst>
          </p:cNvPr>
          <p:cNvSpPr/>
          <p:nvPr/>
        </p:nvSpPr>
        <p:spPr>
          <a:xfrm>
            <a:off x="-69850" y="6350000"/>
            <a:ext cx="3125788" cy="115888"/>
          </a:xfrm>
          <a:prstGeom prst="roundRect">
            <a:avLst/>
          </a:prstGeom>
          <a:noFill/>
          <a:ln>
            <a:noFill/>
          </a:ln>
        </p:spPr>
        <p:style>
          <a:lnRef idx="3">
            <a:schemeClr val="lt1"/>
          </a:lnRef>
          <a:fillRef idx="1">
            <a:schemeClr val="accent2"/>
          </a:fillRef>
          <a:effectRef idx="1">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Bookman Old Style" pitchFamily="18" charset="0"/>
                <a:ea typeface="+mn-ea"/>
                <a:cs typeface="+mn-cs"/>
              </a:rPr>
              <a:t>BERSINERGI DALAM MENDUKUNG PEMBANGUNAN DAERAH</a:t>
            </a:r>
            <a:endParaRPr kumimoji="0" lang="th-TH" sz="1600" b="0" i="0" u="none" strike="noStrike" kern="1200" cap="none" spc="0" normalizeH="0" baseline="0" noProof="0" dirty="0">
              <a:ln>
                <a:noFill/>
              </a:ln>
              <a:solidFill>
                <a:srgbClr val="000000"/>
              </a:solidFill>
              <a:effectLst/>
              <a:uLnTx/>
              <a:uFillTx/>
              <a:latin typeface="Bookman Old Style" pitchFamily="18" charset="0"/>
              <a:ea typeface="+mn-ea"/>
              <a:cs typeface="Cordia New" panose="020B0304020202020204" pitchFamily="34" charset="-34"/>
            </a:endParaRPr>
          </a:p>
        </p:txBody>
      </p:sp>
      <p:sp>
        <p:nvSpPr>
          <p:cNvPr id="98" name="Rectangle 97">
            <a:extLst>
              <a:ext uri="{FF2B5EF4-FFF2-40B4-BE49-F238E27FC236}">
                <a16:creationId xmlns="" xmlns:a16="http://schemas.microsoft.com/office/drawing/2014/main" id="{602FD2A7-8EB7-4F93-A3B4-CBE483E4AF3E}"/>
              </a:ext>
            </a:extLst>
          </p:cNvPr>
          <p:cNvSpPr/>
          <p:nvPr/>
        </p:nvSpPr>
        <p:spPr>
          <a:xfrm>
            <a:off x="7380288" y="4567238"/>
            <a:ext cx="1128712" cy="900112"/>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just" defTabSz="914400" rtl="0" eaLnBrk="0" fontAlgn="base" latinLnBrk="0" hangingPunct="0">
              <a:lnSpc>
                <a:spcPct val="107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FORUM KOMUNIKASI UMAT  BERAGAMA </a:t>
            </a:r>
            <a:endParaRPr kumimoji="0" lang="en-US" sz="1400" b="0" i="0" u="none" strike="noStrike" kern="1200" cap="none" spc="0" normalizeH="0" baseline="0" noProof="0" dirty="0">
              <a:ln>
                <a:noFill/>
              </a:ln>
              <a:solidFill>
                <a:prstClr val="white"/>
              </a:solidFill>
              <a:effectLst/>
              <a:uLnTx/>
              <a:uFillTx/>
              <a:latin typeface="Calibri"/>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34946800"/>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71000">
              <a:srgbClr val="FF0000"/>
            </a:gs>
            <a:gs pos="7000">
              <a:schemeClr val="accent1">
                <a:lumMod val="45000"/>
                <a:lumOff val="55000"/>
              </a:schemeClr>
            </a:gs>
            <a:gs pos="92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192" name="TextBox 191">
            <a:extLst>
              <a:ext uri="{FF2B5EF4-FFF2-40B4-BE49-F238E27FC236}">
                <a16:creationId xmlns="" xmlns:a16="http://schemas.microsoft.com/office/drawing/2014/main" id="{D800D3B4-60EF-4BCF-912B-566B228769CF}"/>
              </a:ext>
            </a:extLst>
          </p:cNvPr>
          <p:cNvSpPr txBox="1"/>
          <p:nvPr/>
        </p:nvSpPr>
        <p:spPr bwMode="auto">
          <a:xfrm>
            <a:off x="1820863" y="496888"/>
            <a:ext cx="5421312" cy="984250"/>
          </a:xfrm>
          <a:prstGeom prst="rect">
            <a:avLst/>
          </a:prstGeom>
          <a:noFill/>
        </p:spPr>
        <p:txBody>
          <a:bodyPr lIns="0" tIns="0" rIns="0" bIns="0">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EMPAT PILAR </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BERBANGSA &amp; BERNEGARA</a:t>
            </a:r>
          </a:p>
        </p:txBody>
      </p:sp>
      <p:grpSp>
        <p:nvGrpSpPr>
          <p:cNvPr id="27651" name="Group 198">
            <a:extLst>
              <a:ext uri="{FF2B5EF4-FFF2-40B4-BE49-F238E27FC236}">
                <a16:creationId xmlns="" xmlns:a16="http://schemas.microsoft.com/office/drawing/2014/main" id="{9CA50FB0-7B4A-4BC7-98E7-E0D7B0507968}"/>
              </a:ext>
            </a:extLst>
          </p:cNvPr>
          <p:cNvGrpSpPr>
            <a:grpSpLocks/>
          </p:cNvGrpSpPr>
          <p:nvPr/>
        </p:nvGrpSpPr>
        <p:grpSpPr bwMode="auto">
          <a:xfrm>
            <a:off x="371475" y="1514475"/>
            <a:ext cx="8415338" cy="3773488"/>
            <a:chOff x="304850" y="448621"/>
            <a:chExt cx="8415201" cy="3773665"/>
          </a:xfrm>
        </p:grpSpPr>
        <p:grpSp>
          <p:nvGrpSpPr>
            <p:cNvPr id="27654" name="Group 197">
              <a:extLst>
                <a:ext uri="{FF2B5EF4-FFF2-40B4-BE49-F238E27FC236}">
                  <a16:creationId xmlns="" xmlns:a16="http://schemas.microsoft.com/office/drawing/2014/main" id="{2E0D18F3-D6B6-436A-8144-9D715B4D88E3}"/>
                </a:ext>
              </a:extLst>
            </p:cNvPr>
            <p:cNvGrpSpPr>
              <a:grpSpLocks/>
            </p:cNvGrpSpPr>
            <p:nvPr/>
          </p:nvGrpSpPr>
          <p:grpSpPr bwMode="auto">
            <a:xfrm>
              <a:off x="304850" y="1229005"/>
              <a:ext cx="8415201" cy="2993281"/>
              <a:chOff x="304850" y="1229005"/>
              <a:chExt cx="8415201" cy="2993281"/>
            </a:xfrm>
          </p:grpSpPr>
          <p:grpSp>
            <p:nvGrpSpPr>
              <p:cNvPr id="27660" name="Group 186">
                <a:extLst>
                  <a:ext uri="{FF2B5EF4-FFF2-40B4-BE49-F238E27FC236}">
                    <a16:creationId xmlns="" xmlns:a16="http://schemas.microsoft.com/office/drawing/2014/main" id="{234A0607-3A17-4DC0-98A3-DC3F07F735D8}"/>
                  </a:ext>
                </a:extLst>
              </p:cNvPr>
              <p:cNvGrpSpPr>
                <a:grpSpLocks/>
              </p:cNvGrpSpPr>
              <p:nvPr/>
            </p:nvGrpSpPr>
            <p:grpSpPr bwMode="auto">
              <a:xfrm>
                <a:off x="469667" y="1268226"/>
                <a:ext cx="2659528" cy="2011680"/>
                <a:chOff x="431800" y="1268226"/>
                <a:chExt cx="2697395" cy="2011680"/>
              </a:xfrm>
            </p:grpSpPr>
            <p:cxnSp>
              <p:nvCxnSpPr>
                <p:cNvPr id="17" name="Straight Connector 16">
                  <a:extLst>
                    <a:ext uri="{FF2B5EF4-FFF2-40B4-BE49-F238E27FC236}">
                      <a16:creationId xmlns="" xmlns:a16="http://schemas.microsoft.com/office/drawing/2014/main" id="{280B3D6C-F715-4236-8FCB-1555A518825E}"/>
                    </a:ext>
                  </a:extLst>
                </p:cNvPr>
                <p:cNvCxnSpPr/>
                <p:nvPr/>
              </p:nvCxnSpPr>
              <p:spPr>
                <a:xfrm flipH="1">
                  <a:off x="432084" y="1269398"/>
                  <a:ext cx="2696880" cy="0"/>
                </a:xfrm>
                <a:prstGeom prst="line">
                  <a:avLst/>
                </a:prstGeom>
                <a:ln>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B30ADCBE-5E17-47B5-8101-55D57BA325F6}"/>
                    </a:ext>
                  </a:extLst>
                </p:cNvPr>
                <p:cNvCxnSpPr/>
                <p:nvPr/>
              </p:nvCxnSpPr>
              <p:spPr>
                <a:xfrm flipH="1">
                  <a:off x="432084" y="3279267"/>
                  <a:ext cx="2696880" cy="0"/>
                </a:xfrm>
                <a:prstGeom prst="line">
                  <a:avLst/>
                </a:prstGeom>
                <a:ln>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27661" name="Group 185">
                <a:extLst>
                  <a:ext uri="{FF2B5EF4-FFF2-40B4-BE49-F238E27FC236}">
                    <a16:creationId xmlns="" xmlns:a16="http://schemas.microsoft.com/office/drawing/2014/main" id="{AF79FA2C-D401-48B4-903F-0721392985C9}"/>
                  </a:ext>
                </a:extLst>
              </p:cNvPr>
              <p:cNvGrpSpPr>
                <a:grpSpLocks/>
              </p:cNvGrpSpPr>
              <p:nvPr/>
            </p:nvGrpSpPr>
            <p:grpSpPr bwMode="auto">
              <a:xfrm>
                <a:off x="5947665" y="1268226"/>
                <a:ext cx="2701036" cy="2011680"/>
                <a:chOff x="5947664" y="1268226"/>
                <a:chExt cx="2764303" cy="2011680"/>
              </a:xfrm>
            </p:grpSpPr>
            <p:cxnSp>
              <p:nvCxnSpPr>
                <p:cNvPr id="19" name="Straight Connector 18">
                  <a:extLst>
                    <a:ext uri="{FF2B5EF4-FFF2-40B4-BE49-F238E27FC236}">
                      <a16:creationId xmlns="" xmlns:a16="http://schemas.microsoft.com/office/drawing/2014/main" id="{6080F7AC-A0B8-470A-83E5-72948F95DEAF}"/>
                    </a:ext>
                  </a:extLst>
                </p:cNvPr>
                <p:cNvCxnSpPr/>
                <p:nvPr/>
              </p:nvCxnSpPr>
              <p:spPr>
                <a:xfrm flipH="1">
                  <a:off x="5948335" y="1269398"/>
                  <a:ext cx="2763543" cy="0"/>
                </a:xfrm>
                <a:prstGeom prst="line">
                  <a:avLst/>
                </a:prstGeom>
                <a:ln>
                  <a:solidFill>
                    <a:schemeClr val="tx1">
                      <a:lumMod val="65000"/>
                      <a:lumOff val="3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 xmlns:a16="http://schemas.microsoft.com/office/drawing/2014/main" id="{2B8834D1-777A-44E1-B3AC-57A48A069770}"/>
                    </a:ext>
                  </a:extLst>
                </p:cNvPr>
                <p:cNvCxnSpPr/>
                <p:nvPr/>
              </p:nvCxnSpPr>
              <p:spPr>
                <a:xfrm flipH="1">
                  <a:off x="5948335" y="3279267"/>
                  <a:ext cx="2763543" cy="0"/>
                </a:xfrm>
                <a:prstGeom prst="line">
                  <a:avLst/>
                </a:prstGeom>
                <a:ln>
                  <a:solidFill>
                    <a:schemeClr val="tx1">
                      <a:lumMod val="65000"/>
                      <a:lumOff val="35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sp>
            <p:nvSpPr>
              <p:cNvPr id="27662" name="TextBox 31">
                <a:extLst>
                  <a:ext uri="{FF2B5EF4-FFF2-40B4-BE49-F238E27FC236}">
                    <a16:creationId xmlns="" xmlns:a16="http://schemas.microsoft.com/office/drawing/2014/main" id="{BB6EEF02-6F14-4534-A818-E4860DBCA473}"/>
                  </a:ext>
                </a:extLst>
              </p:cNvPr>
              <p:cNvSpPr txBox="1">
                <a:spLocks noChangeArrowheads="1"/>
              </p:cNvSpPr>
              <p:nvPr/>
            </p:nvSpPr>
            <p:spPr bwMode="auto">
              <a:xfrm>
                <a:off x="304850" y="1313121"/>
                <a:ext cx="2894967" cy="492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prstDash val="dash"/>
                    <a:miter lim="800000"/>
                    <a:headEnd/>
                    <a:tailEnd/>
                  </a14:hiddenLine>
                </a:ext>
              </a:extLst>
            </p:spPr>
            <p:txBody>
              <a:bodyPr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3200" b="1"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rPr>
                  <a:t>PANCASILA</a:t>
                </a:r>
              </a:p>
            </p:txBody>
          </p:sp>
          <p:sp>
            <p:nvSpPr>
              <p:cNvPr id="27663" name="TextBox 8">
                <a:extLst>
                  <a:ext uri="{FF2B5EF4-FFF2-40B4-BE49-F238E27FC236}">
                    <a16:creationId xmlns="" xmlns:a16="http://schemas.microsoft.com/office/drawing/2014/main" id="{99F8E789-C5FC-41EE-85D1-73CAECE0EC16}"/>
                  </a:ext>
                </a:extLst>
              </p:cNvPr>
              <p:cNvSpPr txBox="1">
                <a:spLocks noChangeArrowheads="1"/>
              </p:cNvSpPr>
              <p:nvPr/>
            </p:nvSpPr>
            <p:spPr bwMode="auto">
              <a:xfrm flipH="1">
                <a:off x="5934161" y="1229005"/>
                <a:ext cx="2727718" cy="492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prstDash val="dash"/>
                    <a:miter lim="800000"/>
                    <a:headEnd/>
                    <a:tailEnd/>
                  </a14:hiddenLine>
                </a:ext>
              </a:extLst>
            </p:spPr>
            <p:txBody>
              <a:bodyPr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3200" b="1" i="0" u="none" strike="noStrike" kern="1200" cap="none" spc="0" normalizeH="0" baseline="0" noProof="0" dirty="0">
                    <a:ln>
                      <a:noFill/>
                    </a:ln>
                    <a:solidFill>
                      <a:prstClr val="black"/>
                    </a:solidFill>
                    <a:effectLst/>
                    <a:uLnTx/>
                    <a:uFillTx/>
                    <a:latin typeface="Calibri" panose="020F0502020204030204" pitchFamily="34" charset="0"/>
                    <a:ea typeface="MS PGothic" panose="020B0600070205080204" pitchFamily="34" charset="-128"/>
                    <a:cs typeface="+mn-cs"/>
                  </a:rPr>
                  <a:t>UUD 1945</a:t>
                </a:r>
              </a:p>
            </p:txBody>
          </p:sp>
          <p:sp>
            <p:nvSpPr>
              <p:cNvPr id="27664" name="TextBox 12">
                <a:extLst>
                  <a:ext uri="{FF2B5EF4-FFF2-40B4-BE49-F238E27FC236}">
                    <a16:creationId xmlns="" xmlns:a16="http://schemas.microsoft.com/office/drawing/2014/main" id="{20580A07-CE1B-41C7-A3D0-40D2081D3490}"/>
                  </a:ext>
                </a:extLst>
              </p:cNvPr>
              <p:cNvSpPr txBox="1">
                <a:spLocks noChangeArrowheads="1"/>
              </p:cNvSpPr>
              <p:nvPr/>
            </p:nvSpPr>
            <p:spPr bwMode="auto">
              <a:xfrm flipH="1">
                <a:off x="5875990" y="3360603"/>
                <a:ext cx="2844061" cy="861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prstDash val="dash"/>
                    <a:miter lim="800000"/>
                    <a:headEnd/>
                    <a:tailEnd/>
                  </a14:hiddenLine>
                </a:ext>
              </a:extLst>
            </p:spPr>
            <p:txBody>
              <a:bodyPr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2800" b="1"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rPr>
                  <a:t>BHINNEKA TUNGGAL IKA</a:t>
                </a:r>
                <a:endParaRPr kumimoji="0" lang="en-US" altLang="en-US" sz="1200" b="1"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endParaRPr>
              </a:p>
            </p:txBody>
          </p:sp>
        </p:grpSp>
        <p:grpSp>
          <p:nvGrpSpPr>
            <p:cNvPr id="27655" name="Group 4">
              <a:extLst>
                <a:ext uri="{FF2B5EF4-FFF2-40B4-BE49-F238E27FC236}">
                  <a16:creationId xmlns="" xmlns:a16="http://schemas.microsoft.com/office/drawing/2014/main" id="{615ED194-B3F4-4F14-BAEC-EE5E4EC1C26A}"/>
                </a:ext>
              </a:extLst>
            </p:cNvPr>
            <p:cNvGrpSpPr>
              <a:grpSpLocks/>
            </p:cNvGrpSpPr>
            <p:nvPr/>
          </p:nvGrpSpPr>
          <p:grpSpPr bwMode="auto">
            <a:xfrm>
              <a:off x="2888926" y="448621"/>
              <a:ext cx="3366149" cy="3397249"/>
              <a:chOff x="1525588" y="565151"/>
              <a:chExt cx="5842001" cy="5895975"/>
            </a:xfrm>
          </p:grpSpPr>
          <p:sp>
            <p:nvSpPr>
              <p:cNvPr id="27656" name="Freeform 5">
                <a:extLst>
                  <a:ext uri="{FF2B5EF4-FFF2-40B4-BE49-F238E27FC236}">
                    <a16:creationId xmlns="" xmlns:a16="http://schemas.microsoft.com/office/drawing/2014/main" id="{3E3FFB5D-788F-48F0-BA47-A56C935F8461}"/>
                  </a:ext>
                </a:extLst>
              </p:cNvPr>
              <p:cNvSpPr>
                <a:spLocks/>
              </p:cNvSpPr>
              <p:nvPr/>
            </p:nvSpPr>
            <p:spPr bwMode="auto">
              <a:xfrm>
                <a:off x="1633538" y="565151"/>
                <a:ext cx="2690813" cy="4194175"/>
              </a:xfrm>
              <a:custGeom>
                <a:avLst/>
                <a:gdLst>
                  <a:gd name="T0" fmla="*/ 2147483646 w 716"/>
                  <a:gd name="T1" fmla="*/ 2147483646 h 1116"/>
                  <a:gd name="T2" fmla="*/ 2147483646 w 716"/>
                  <a:gd name="T3" fmla="*/ 2147483646 h 1116"/>
                  <a:gd name="T4" fmla="*/ 2147483646 w 716"/>
                  <a:gd name="T5" fmla="*/ 2147483646 h 1116"/>
                  <a:gd name="T6" fmla="*/ 2147483646 w 716"/>
                  <a:gd name="T7" fmla="*/ 2147483646 h 1116"/>
                  <a:gd name="T8" fmla="*/ 2147483646 w 716"/>
                  <a:gd name="T9" fmla="*/ 1751402544 h 1116"/>
                  <a:gd name="T10" fmla="*/ 875652935 w 716"/>
                  <a:gd name="T11" fmla="*/ 2147483646 h 1116"/>
                  <a:gd name="T12" fmla="*/ 2147483646 w 716"/>
                  <a:gd name="T13" fmla="*/ 2147483646 h 1116"/>
                  <a:gd name="T14" fmla="*/ 2147483646 w 716"/>
                  <a:gd name="T15" fmla="*/ 2147483646 h 1116"/>
                  <a:gd name="T16" fmla="*/ 2147483646 w 716"/>
                  <a:gd name="T17" fmla="*/ 2147483646 h 1116"/>
                  <a:gd name="T18" fmla="*/ 2147483646 w 716"/>
                  <a:gd name="T19" fmla="*/ 2147483646 h 1116"/>
                  <a:gd name="T20" fmla="*/ 2147483646 w 716"/>
                  <a:gd name="T21" fmla="*/ 2147483646 h 1116"/>
                  <a:gd name="T22" fmla="*/ 2147483646 w 716"/>
                  <a:gd name="T23" fmla="*/ 2147483646 h 1116"/>
                  <a:gd name="T24" fmla="*/ 2147483646 w 716"/>
                  <a:gd name="T25" fmla="*/ 2147483646 h 1116"/>
                  <a:gd name="T26" fmla="*/ 2147483646 w 716"/>
                  <a:gd name="T27" fmla="*/ 2147483646 h 11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6"/>
                  <a:gd name="T43" fmla="*/ 0 h 1116"/>
                  <a:gd name="T44" fmla="*/ 716 w 716"/>
                  <a:gd name="T45" fmla="*/ 1116 h 11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6" h="1116">
                    <a:moveTo>
                      <a:pt x="552" y="328"/>
                    </a:moveTo>
                    <a:cubicBezTo>
                      <a:pt x="552" y="328"/>
                      <a:pt x="582" y="382"/>
                      <a:pt x="622" y="346"/>
                    </a:cubicBezTo>
                    <a:cubicBezTo>
                      <a:pt x="662" y="309"/>
                      <a:pt x="681" y="288"/>
                      <a:pt x="681" y="288"/>
                    </a:cubicBezTo>
                    <a:cubicBezTo>
                      <a:pt x="681" y="288"/>
                      <a:pt x="716" y="266"/>
                      <a:pt x="668" y="222"/>
                    </a:cubicBezTo>
                    <a:cubicBezTo>
                      <a:pt x="620" y="178"/>
                      <a:pt x="472" y="0"/>
                      <a:pt x="220" y="124"/>
                    </a:cubicBezTo>
                    <a:cubicBezTo>
                      <a:pt x="220" y="124"/>
                      <a:pt x="0" y="248"/>
                      <a:pt x="62" y="509"/>
                    </a:cubicBezTo>
                    <a:cubicBezTo>
                      <a:pt x="62" y="509"/>
                      <a:pt x="85" y="597"/>
                      <a:pt x="175" y="682"/>
                    </a:cubicBezTo>
                    <a:cubicBezTo>
                      <a:pt x="265" y="767"/>
                      <a:pt x="549" y="1058"/>
                      <a:pt x="549" y="1058"/>
                    </a:cubicBezTo>
                    <a:cubicBezTo>
                      <a:pt x="549" y="1058"/>
                      <a:pt x="581" y="1116"/>
                      <a:pt x="626" y="1075"/>
                    </a:cubicBezTo>
                    <a:cubicBezTo>
                      <a:pt x="670" y="1034"/>
                      <a:pt x="679" y="1025"/>
                      <a:pt x="679" y="1025"/>
                    </a:cubicBezTo>
                    <a:cubicBezTo>
                      <a:pt x="679" y="1025"/>
                      <a:pt x="714" y="1000"/>
                      <a:pt x="674" y="961"/>
                    </a:cubicBezTo>
                    <a:cubicBezTo>
                      <a:pt x="635" y="922"/>
                      <a:pt x="253" y="539"/>
                      <a:pt x="253" y="539"/>
                    </a:cubicBezTo>
                    <a:cubicBezTo>
                      <a:pt x="253" y="539"/>
                      <a:pt x="153" y="417"/>
                      <a:pt x="253" y="296"/>
                    </a:cubicBezTo>
                    <a:cubicBezTo>
                      <a:pt x="253" y="296"/>
                      <a:pt x="402" y="150"/>
                      <a:pt x="552" y="328"/>
                    </a:cubicBezTo>
                    <a:close/>
                  </a:path>
                </a:pathLst>
              </a:custGeom>
              <a:solidFill>
                <a:schemeClr val="bg2"/>
              </a:solidFill>
              <a:ln>
                <a:noFill/>
              </a:ln>
              <a:extLst>
                <a:ext uri="{91240B29-F687-4F45-9708-019B960494DF}">
                  <a14:hiddenLine xmlns:a14="http://schemas.microsoft.com/office/drawing/2010/main" w="14288" cap="flat">
                    <a:solidFill>
                      <a:srgbClr val="000000"/>
                    </a:solidFill>
                    <a:prstDash val="solid"/>
                    <a:miter lim="800000"/>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endParaRPr>
              </a:p>
            </p:txBody>
          </p:sp>
          <p:sp>
            <p:nvSpPr>
              <p:cNvPr id="27657" name="Freeform 6">
                <a:extLst>
                  <a:ext uri="{FF2B5EF4-FFF2-40B4-BE49-F238E27FC236}">
                    <a16:creationId xmlns="" xmlns:a16="http://schemas.microsoft.com/office/drawing/2014/main" id="{6A690CB5-866B-4EFF-A583-2A24896155EF}"/>
                  </a:ext>
                </a:extLst>
              </p:cNvPr>
              <p:cNvSpPr>
                <a:spLocks/>
              </p:cNvSpPr>
              <p:nvPr/>
            </p:nvSpPr>
            <p:spPr bwMode="auto">
              <a:xfrm>
                <a:off x="3178176" y="681038"/>
                <a:ext cx="4189413" cy="2698750"/>
              </a:xfrm>
              <a:custGeom>
                <a:avLst/>
                <a:gdLst>
                  <a:gd name="T0" fmla="*/ 2147483646 w 1115"/>
                  <a:gd name="T1" fmla="*/ 2147483646 h 718"/>
                  <a:gd name="T2" fmla="*/ 2147483646 w 1115"/>
                  <a:gd name="T3" fmla="*/ 2147483646 h 718"/>
                  <a:gd name="T4" fmla="*/ 2147483646 w 1115"/>
                  <a:gd name="T5" fmla="*/ 2147483646 h 718"/>
                  <a:gd name="T6" fmla="*/ 2147483646 w 1115"/>
                  <a:gd name="T7" fmla="*/ 2147483646 h 718"/>
                  <a:gd name="T8" fmla="*/ 2147483646 w 1115"/>
                  <a:gd name="T9" fmla="*/ 2147483646 h 718"/>
                  <a:gd name="T10" fmla="*/ 2147483646 w 1115"/>
                  <a:gd name="T11" fmla="*/ 904182735 h 718"/>
                  <a:gd name="T12" fmla="*/ 2147483646 w 1115"/>
                  <a:gd name="T13" fmla="*/ 2147483646 h 718"/>
                  <a:gd name="T14" fmla="*/ 804694183 w 1115"/>
                  <a:gd name="T15" fmla="*/ 2147483646 h 718"/>
                  <a:gd name="T16" fmla="*/ 578815312 w 1115"/>
                  <a:gd name="T17" fmla="*/ 2147483646 h 718"/>
                  <a:gd name="T18" fmla="*/ 1298808206 w 1115"/>
                  <a:gd name="T19" fmla="*/ 2147483646 h 718"/>
                  <a:gd name="T20" fmla="*/ 2147483646 w 1115"/>
                  <a:gd name="T21" fmla="*/ 2147483646 h 718"/>
                  <a:gd name="T22" fmla="*/ 2147483646 w 1115"/>
                  <a:gd name="T23" fmla="*/ 2147483646 h 718"/>
                  <a:gd name="T24" fmla="*/ 2147483646 w 1115"/>
                  <a:gd name="T25" fmla="*/ 2147483646 h 718"/>
                  <a:gd name="T26" fmla="*/ 2147483646 w 1115"/>
                  <a:gd name="T27" fmla="*/ 2147483646 h 7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5"/>
                  <a:gd name="T43" fmla="*/ 0 h 718"/>
                  <a:gd name="T44" fmla="*/ 1115 w 1115"/>
                  <a:gd name="T45" fmla="*/ 718 h 71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5" h="718">
                    <a:moveTo>
                      <a:pt x="788" y="552"/>
                    </a:moveTo>
                    <a:cubicBezTo>
                      <a:pt x="788" y="552"/>
                      <a:pt x="734" y="583"/>
                      <a:pt x="771" y="623"/>
                    </a:cubicBezTo>
                    <a:cubicBezTo>
                      <a:pt x="808" y="663"/>
                      <a:pt x="828" y="681"/>
                      <a:pt x="828" y="681"/>
                    </a:cubicBezTo>
                    <a:cubicBezTo>
                      <a:pt x="828" y="681"/>
                      <a:pt x="851" y="716"/>
                      <a:pt x="895" y="667"/>
                    </a:cubicBezTo>
                    <a:cubicBezTo>
                      <a:pt x="939" y="619"/>
                      <a:pt x="1115" y="471"/>
                      <a:pt x="990" y="219"/>
                    </a:cubicBezTo>
                    <a:cubicBezTo>
                      <a:pt x="990" y="219"/>
                      <a:pt x="864" y="0"/>
                      <a:pt x="604" y="64"/>
                    </a:cubicBezTo>
                    <a:cubicBezTo>
                      <a:pt x="604" y="64"/>
                      <a:pt x="516" y="87"/>
                      <a:pt x="431" y="178"/>
                    </a:cubicBezTo>
                    <a:cubicBezTo>
                      <a:pt x="347" y="268"/>
                      <a:pt x="57" y="554"/>
                      <a:pt x="57" y="554"/>
                    </a:cubicBezTo>
                    <a:cubicBezTo>
                      <a:pt x="57" y="554"/>
                      <a:pt x="0" y="587"/>
                      <a:pt x="41" y="631"/>
                    </a:cubicBezTo>
                    <a:cubicBezTo>
                      <a:pt x="83" y="675"/>
                      <a:pt x="92" y="684"/>
                      <a:pt x="92" y="684"/>
                    </a:cubicBezTo>
                    <a:cubicBezTo>
                      <a:pt x="92" y="684"/>
                      <a:pt x="117" y="718"/>
                      <a:pt x="156" y="679"/>
                    </a:cubicBezTo>
                    <a:cubicBezTo>
                      <a:pt x="195" y="639"/>
                      <a:pt x="575" y="255"/>
                      <a:pt x="575" y="255"/>
                    </a:cubicBezTo>
                    <a:cubicBezTo>
                      <a:pt x="575" y="255"/>
                      <a:pt x="696" y="154"/>
                      <a:pt x="818" y="253"/>
                    </a:cubicBezTo>
                    <a:cubicBezTo>
                      <a:pt x="818" y="253"/>
                      <a:pt x="964" y="402"/>
                      <a:pt x="788" y="552"/>
                    </a:cubicBezTo>
                    <a:close/>
                  </a:path>
                </a:pathLst>
              </a:custGeom>
              <a:solidFill>
                <a:schemeClr val="tx2"/>
              </a:solidFill>
              <a:ln>
                <a:noFill/>
              </a:ln>
              <a:extLst>
                <a:ext uri="{91240B29-F687-4F45-9708-019B960494DF}">
                  <a14:hiddenLine xmlns:a14="http://schemas.microsoft.com/office/drawing/2010/main" w="14288" cap="flat">
                    <a:solidFill>
                      <a:srgbClr val="000000"/>
                    </a:solidFill>
                    <a:prstDash val="solid"/>
                    <a:miter lim="800000"/>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endParaRPr>
              </a:p>
            </p:txBody>
          </p:sp>
          <p:sp>
            <p:nvSpPr>
              <p:cNvPr id="27658" name="Freeform 7">
                <a:extLst>
                  <a:ext uri="{FF2B5EF4-FFF2-40B4-BE49-F238E27FC236}">
                    <a16:creationId xmlns="" xmlns:a16="http://schemas.microsoft.com/office/drawing/2014/main" id="{074CD433-F9DC-4FFA-8CC7-924E90F8E7A4}"/>
                  </a:ext>
                </a:extLst>
              </p:cNvPr>
              <p:cNvSpPr>
                <a:spLocks/>
              </p:cNvSpPr>
              <p:nvPr/>
            </p:nvSpPr>
            <p:spPr bwMode="auto">
              <a:xfrm>
                <a:off x="4591051" y="2266951"/>
                <a:ext cx="2689225" cy="4194175"/>
              </a:xfrm>
              <a:custGeom>
                <a:avLst/>
                <a:gdLst>
                  <a:gd name="T0" fmla="*/ 2147483646 w 716"/>
                  <a:gd name="T1" fmla="*/ 2147483646 h 1116"/>
                  <a:gd name="T2" fmla="*/ 1311932407 w 716"/>
                  <a:gd name="T3" fmla="*/ 2147483646 h 1116"/>
                  <a:gd name="T4" fmla="*/ 493739456 w 716"/>
                  <a:gd name="T5" fmla="*/ 2147483646 h 1116"/>
                  <a:gd name="T6" fmla="*/ 677125071 w 716"/>
                  <a:gd name="T7" fmla="*/ 2147483646 h 1116"/>
                  <a:gd name="T8" fmla="*/ 2147483646 w 716"/>
                  <a:gd name="T9" fmla="*/ 2147483646 h 1116"/>
                  <a:gd name="T10" fmla="*/ 2147483646 w 716"/>
                  <a:gd name="T11" fmla="*/ 2147483646 h 1116"/>
                  <a:gd name="T12" fmla="*/ 2147483646 w 716"/>
                  <a:gd name="T13" fmla="*/ 2147483646 h 1116"/>
                  <a:gd name="T14" fmla="*/ 2147483646 w 716"/>
                  <a:gd name="T15" fmla="*/ 819205810 h 1116"/>
                  <a:gd name="T16" fmla="*/ 1269610916 w 716"/>
                  <a:gd name="T17" fmla="*/ 593216445 h 1116"/>
                  <a:gd name="T18" fmla="*/ 521950028 w 716"/>
                  <a:gd name="T19" fmla="*/ 1299427573 h 1116"/>
                  <a:gd name="T20" fmla="*/ 578378682 w 716"/>
                  <a:gd name="T21" fmla="*/ 2147483646 h 1116"/>
                  <a:gd name="T22" fmla="*/ 2147483646 w 716"/>
                  <a:gd name="T23" fmla="*/ 2147483646 h 1116"/>
                  <a:gd name="T24" fmla="*/ 2147483646 w 716"/>
                  <a:gd name="T25" fmla="*/ 2147483646 h 1116"/>
                  <a:gd name="T26" fmla="*/ 2147483646 w 716"/>
                  <a:gd name="T27" fmla="*/ 2147483646 h 11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6"/>
                  <a:gd name="T43" fmla="*/ 0 h 1116"/>
                  <a:gd name="T44" fmla="*/ 716 w 716"/>
                  <a:gd name="T45" fmla="*/ 1116 h 11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6" h="1116">
                    <a:moveTo>
                      <a:pt x="164" y="789"/>
                    </a:moveTo>
                    <a:cubicBezTo>
                      <a:pt x="164" y="789"/>
                      <a:pt x="133" y="734"/>
                      <a:pt x="93" y="771"/>
                    </a:cubicBezTo>
                    <a:cubicBezTo>
                      <a:pt x="53" y="808"/>
                      <a:pt x="35" y="828"/>
                      <a:pt x="35" y="828"/>
                    </a:cubicBezTo>
                    <a:cubicBezTo>
                      <a:pt x="35" y="828"/>
                      <a:pt x="0" y="851"/>
                      <a:pt x="48" y="895"/>
                    </a:cubicBezTo>
                    <a:cubicBezTo>
                      <a:pt x="96" y="939"/>
                      <a:pt x="243" y="1116"/>
                      <a:pt x="495" y="993"/>
                    </a:cubicBezTo>
                    <a:cubicBezTo>
                      <a:pt x="495" y="993"/>
                      <a:pt x="716" y="869"/>
                      <a:pt x="653" y="608"/>
                    </a:cubicBezTo>
                    <a:cubicBezTo>
                      <a:pt x="653" y="608"/>
                      <a:pt x="631" y="520"/>
                      <a:pt x="541" y="435"/>
                    </a:cubicBezTo>
                    <a:cubicBezTo>
                      <a:pt x="451" y="350"/>
                      <a:pt x="167" y="58"/>
                      <a:pt x="167" y="58"/>
                    </a:cubicBezTo>
                    <a:cubicBezTo>
                      <a:pt x="167" y="58"/>
                      <a:pt x="135" y="0"/>
                      <a:pt x="90" y="42"/>
                    </a:cubicBezTo>
                    <a:cubicBezTo>
                      <a:pt x="45" y="83"/>
                      <a:pt x="37" y="92"/>
                      <a:pt x="37" y="92"/>
                    </a:cubicBezTo>
                    <a:cubicBezTo>
                      <a:pt x="37" y="92"/>
                      <a:pt x="2" y="116"/>
                      <a:pt x="41" y="156"/>
                    </a:cubicBezTo>
                    <a:cubicBezTo>
                      <a:pt x="81" y="195"/>
                      <a:pt x="463" y="578"/>
                      <a:pt x="463" y="578"/>
                    </a:cubicBezTo>
                    <a:cubicBezTo>
                      <a:pt x="463" y="578"/>
                      <a:pt x="563" y="700"/>
                      <a:pt x="463" y="821"/>
                    </a:cubicBezTo>
                    <a:cubicBezTo>
                      <a:pt x="463" y="821"/>
                      <a:pt x="313" y="966"/>
                      <a:pt x="164" y="789"/>
                    </a:cubicBezTo>
                    <a:close/>
                  </a:path>
                </a:pathLst>
              </a:custGeom>
              <a:solidFill>
                <a:schemeClr val="accent1"/>
              </a:solidFill>
              <a:ln>
                <a:noFill/>
              </a:ln>
              <a:extLst>
                <a:ext uri="{91240B29-F687-4F45-9708-019B960494DF}">
                  <a14:hiddenLine xmlns:a14="http://schemas.microsoft.com/office/drawing/2010/main" w="14288" cap="flat">
                    <a:solidFill>
                      <a:srgbClr val="000000"/>
                    </a:solidFill>
                    <a:prstDash val="solid"/>
                    <a:miter lim="800000"/>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endParaRPr>
              </a:p>
            </p:txBody>
          </p:sp>
          <p:sp>
            <p:nvSpPr>
              <p:cNvPr id="27659" name="Freeform 8">
                <a:extLst>
                  <a:ext uri="{FF2B5EF4-FFF2-40B4-BE49-F238E27FC236}">
                    <a16:creationId xmlns="" xmlns:a16="http://schemas.microsoft.com/office/drawing/2014/main" id="{59B97CA7-C000-4236-8B5B-99443127951D}"/>
                  </a:ext>
                </a:extLst>
              </p:cNvPr>
              <p:cNvSpPr>
                <a:spLocks/>
              </p:cNvSpPr>
              <p:nvPr/>
            </p:nvSpPr>
            <p:spPr bwMode="auto">
              <a:xfrm>
                <a:off x="1525588" y="3630613"/>
                <a:ext cx="4192588" cy="2703513"/>
              </a:xfrm>
              <a:custGeom>
                <a:avLst/>
                <a:gdLst>
                  <a:gd name="T0" fmla="*/ 2147483646 w 1116"/>
                  <a:gd name="T1" fmla="*/ 2147483646 h 719"/>
                  <a:gd name="T2" fmla="*/ 2147483646 w 1116"/>
                  <a:gd name="T3" fmla="*/ 1357283849 h 719"/>
                  <a:gd name="T4" fmla="*/ 2147483646 w 1116"/>
                  <a:gd name="T5" fmla="*/ 537258347 h 719"/>
                  <a:gd name="T6" fmla="*/ 2147483646 w 1116"/>
                  <a:gd name="T7" fmla="*/ 721055870 h 719"/>
                  <a:gd name="T8" fmla="*/ 1764192943 w 1116"/>
                  <a:gd name="T9" fmla="*/ 2147483646 h 719"/>
                  <a:gd name="T10" fmla="*/ 2147483646 w 1116"/>
                  <a:gd name="T11" fmla="*/ 2147483646 h 719"/>
                  <a:gd name="T12" fmla="*/ 2147483646 w 1116"/>
                  <a:gd name="T13" fmla="*/ 2147483646 h 719"/>
                  <a:gd name="T14" fmla="*/ 2147483646 w 1116"/>
                  <a:gd name="T15" fmla="*/ 2147483646 h 719"/>
                  <a:gd name="T16" fmla="*/ 2147483646 w 1116"/>
                  <a:gd name="T17" fmla="*/ 1244176235 h 719"/>
                  <a:gd name="T18" fmla="*/ 2147483646 w 1116"/>
                  <a:gd name="T19" fmla="*/ 494844402 h 719"/>
                  <a:gd name="T20" fmla="*/ 2147483646 w 1116"/>
                  <a:gd name="T21" fmla="*/ 565534311 h 719"/>
                  <a:gd name="T22" fmla="*/ 2147483646 w 1116"/>
                  <a:gd name="T23" fmla="*/ 2147483646 h 719"/>
                  <a:gd name="T24" fmla="*/ 2147483646 w 1116"/>
                  <a:gd name="T25" fmla="*/ 2147483646 h 719"/>
                  <a:gd name="T26" fmla="*/ 2147483646 w 1116"/>
                  <a:gd name="T27" fmla="*/ 2147483646 h 7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6"/>
                  <a:gd name="T43" fmla="*/ 0 h 719"/>
                  <a:gd name="T44" fmla="*/ 1116 w 1116"/>
                  <a:gd name="T45" fmla="*/ 719 h 7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6" h="719">
                    <a:moveTo>
                      <a:pt x="327" y="167"/>
                    </a:moveTo>
                    <a:cubicBezTo>
                      <a:pt x="327" y="167"/>
                      <a:pt x="382" y="136"/>
                      <a:pt x="345" y="96"/>
                    </a:cubicBezTo>
                    <a:cubicBezTo>
                      <a:pt x="308" y="56"/>
                      <a:pt x="287" y="38"/>
                      <a:pt x="287" y="38"/>
                    </a:cubicBezTo>
                    <a:cubicBezTo>
                      <a:pt x="287" y="38"/>
                      <a:pt x="264" y="3"/>
                      <a:pt x="220" y="51"/>
                    </a:cubicBezTo>
                    <a:cubicBezTo>
                      <a:pt x="177" y="100"/>
                      <a:pt x="0" y="248"/>
                      <a:pt x="125" y="499"/>
                    </a:cubicBezTo>
                    <a:cubicBezTo>
                      <a:pt x="125" y="499"/>
                      <a:pt x="251" y="719"/>
                      <a:pt x="512" y="655"/>
                    </a:cubicBezTo>
                    <a:cubicBezTo>
                      <a:pt x="512" y="655"/>
                      <a:pt x="600" y="631"/>
                      <a:pt x="684" y="541"/>
                    </a:cubicBezTo>
                    <a:cubicBezTo>
                      <a:pt x="768" y="450"/>
                      <a:pt x="1058" y="164"/>
                      <a:pt x="1058" y="164"/>
                    </a:cubicBezTo>
                    <a:cubicBezTo>
                      <a:pt x="1058" y="164"/>
                      <a:pt x="1116" y="132"/>
                      <a:pt x="1074" y="88"/>
                    </a:cubicBezTo>
                    <a:cubicBezTo>
                      <a:pt x="1032" y="43"/>
                      <a:pt x="1024" y="35"/>
                      <a:pt x="1024" y="35"/>
                    </a:cubicBezTo>
                    <a:cubicBezTo>
                      <a:pt x="1024" y="35"/>
                      <a:pt x="999" y="0"/>
                      <a:pt x="960" y="40"/>
                    </a:cubicBezTo>
                    <a:cubicBezTo>
                      <a:pt x="921" y="79"/>
                      <a:pt x="540" y="464"/>
                      <a:pt x="540" y="464"/>
                    </a:cubicBezTo>
                    <a:cubicBezTo>
                      <a:pt x="540" y="464"/>
                      <a:pt x="419" y="565"/>
                      <a:pt x="297" y="465"/>
                    </a:cubicBezTo>
                    <a:cubicBezTo>
                      <a:pt x="297" y="465"/>
                      <a:pt x="151" y="317"/>
                      <a:pt x="327" y="167"/>
                    </a:cubicBezTo>
                    <a:close/>
                  </a:path>
                </a:pathLst>
              </a:custGeom>
              <a:solidFill>
                <a:schemeClr val="accent2"/>
              </a:solidFill>
              <a:ln>
                <a:noFill/>
              </a:ln>
              <a:extLst>
                <a:ext uri="{91240B29-F687-4F45-9708-019B960494DF}">
                  <a14:hiddenLine xmlns:a14="http://schemas.microsoft.com/office/drawing/2010/main" w="14288" cap="flat">
                    <a:solidFill>
                      <a:srgbClr val="000000"/>
                    </a:solidFill>
                    <a:prstDash val="solid"/>
                    <a:miter lim="800000"/>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endParaRPr>
              </a:p>
            </p:txBody>
          </p:sp>
        </p:grpSp>
      </p:grpSp>
      <p:sp>
        <p:nvSpPr>
          <p:cNvPr id="27652" name="TextBox 31">
            <a:extLst>
              <a:ext uri="{FF2B5EF4-FFF2-40B4-BE49-F238E27FC236}">
                <a16:creationId xmlns="" xmlns:a16="http://schemas.microsoft.com/office/drawing/2014/main" id="{BE636F36-94FC-4ED9-8F7D-D3C1E96E6128}"/>
              </a:ext>
            </a:extLst>
          </p:cNvPr>
          <p:cNvSpPr txBox="1">
            <a:spLocks noChangeArrowheads="1"/>
          </p:cNvSpPr>
          <p:nvPr/>
        </p:nvSpPr>
        <p:spPr bwMode="auto">
          <a:xfrm>
            <a:off x="304800" y="4371975"/>
            <a:ext cx="302895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prstDash val="dash"/>
                <a:miter lim="800000"/>
                <a:headEnd/>
                <a:tailEnd/>
              </a14:hiddenLine>
            </a:ext>
          </a:extLst>
        </p:spPr>
        <p:txBody>
          <a:bodyPr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3600" b="1"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rPr>
              <a:t>NKRI</a:t>
            </a:r>
          </a:p>
        </p:txBody>
      </p:sp>
      <p:sp>
        <p:nvSpPr>
          <p:cNvPr id="43" name="TextBox 42">
            <a:extLst>
              <a:ext uri="{FF2B5EF4-FFF2-40B4-BE49-F238E27FC236}">
                <a16:creationId xmlns="" xmlns:a16="http://schemas.microsoft.com/office/drawing/2014/main" id="{D8B18470-B0E3-4145-8A42-DA815BEA63CF}"/>
              </a:ext>
            </a:extLst>
          </p:cNvPr>
          <p:cNvSpPr txBox="1"/>
          <p:nvPr/>
        </p:nvSpPr>
        <p:spPr bwMode="auto">
          <a:xfrm>
            <a:off x="1865313" y="5373688"/>
            <a:ext cx="5422900" cy="614362"/>
          </a:xfrm>
          <a:prstGeom prst="rect">
            <a:avLst/>
          </a:prstGeom>
          <a:noFill/>
        </p:spPr>
        <p:txBody>
          <a:bodyPr lIns="0" tIns="0" rIns="0" bIns="0">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HARGA MATI</a:t>
            </a:r>
          </a:p>
        </p:txBody>
      </p:sp>
    </p:spTree>
    <p:extLst>
      <p:ext uri="{BB962C8B-B14F-4D97-AF65-F5344CB8AC3E}">
        <p14:creationId xmlns:p14="http://schemas.microsoft.com/office/powerpoint/2010/main" val="3380868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Placeholder 91">
            <a:extLst>
              <a:ext uri="{FF2B5EF4-FFF2-40B4-BE49-F238E27FC236}">
                <a16:creationId xmlns="" xmlns:a16="http://schemas.microsoft.com/office/drawing/2014/main" id="{A82A6411-6BA5-4454-81A8-FD075DC39B3D}"/>
              </a:ext>
            </a:extLst>
          </p:cNvPr>
          <p:cNvPicPr>
            <a:picLocks noGrp="1" noChangeAspect="1" noChangeArrowheads="1"/>
          </p:cNvPicPr>
          <p:nvPr>
            <p:ph type="pic" sz="quarter" idx="4294967295"/>
          </p:nvPr>
        </p:nvPicPr>
        <p:blipFill>
          <a:blip r:embed="rId2">
            <a:extLst>
              <a:ext uri="{28A0092B-C50C-407E-A947-70E740481C1C}">
                <a14:useLocalDpi xmlns:a14="http://schemas.microsoft.com/office/drawing/2010/main" val="0"/>
              </a:ext>
            </a:extLst>
          </a:blip>
          <a:srcRect l="5389" r="5389"/>
          <a:stretch>
            <a:fillRect/>
          </a:stretch>
        </p:blipFill>
        <p:spPr>
          <a:xfrm>
            <a:off x="0" y="0"/>
            <a:ext cx="9144000" cy="6858000"/>
          </a:xfrm>
        </p:spPr>
      </p:pic>
      <p:grpSp>
        <p:nvGrpSpPr>
          <p:cNvPr id="28678" name="Group 1">
            <a:extLst>
              <a:ext uri="{FF2B5EF4-FFF2-40B4-BE49-F238E27FC236}">
                <a16:creationId xmlns="" xmlns:a16="http://schemas.microsoft.com/office/drawing/2014/main" id="{F18DB1C7-F0F4-4201-B38E-13D2EDD0106E}"/>
              </a:ext>
            </a:extLst>
          </p:cNvPr>
          <p:cNvGrpSpPr>
            <a:grpSpLocks/>
          </p:cNvGrpSpPr>
          <p:nvPr/>
        </p:nvGrpSpPr>
        <p:grpSpPr bwMode="auto">
          <a:xfrm>
            <a:off x="644354" y="934505"/>
            <a:ext cx="4156240" cy="995362"/>
            <a:chOff x="474405" y="4511822"/>
            <a:chExt cx="3619569" cy="944718"/>
          </a:xfrm>
        </p:grpSpPr>
        <p:sp>
          <p:nvSpPr>
            <p:cNvPr id="3" name="TextBox 2">
              <a:extLst>
                <a:ext uri="{FF2B5EF4-FFF2-40B4-BE49-F238E27FC236}">
                  <a16:creationId xmlns="" xmlns:a16="http://schemas.microsoft.com/office/drawing/2014/main" id="{93D57C95-1883-4804-84DC-86AB381F0CD4}"/>
                </a:ext>
              </a:extLst>
            </p:cNvPr>
            <p:cNvSpPr txBox="1"/>
            <p:nvPr/>
          </p:nvSpPr>
          <p:spPr>
            <a:xfrm>
              <a:off x="588863" y="4511822"/>
              <a:ext cx="3339830" cy="511205"/>
            </a:xfrm>
            <a:prstGeom prst="rect">
              <a:avLst/>
            </a:prstGeom>
          </p:spPr>
          <p:style>
            <a:lnRef idx="1">
              <a:schemeClr val="accent6"/>
            </a:lnRef>
            <a:fillRef idx="2">
              <a:schemeClr val="accent6"/>
            </a:fillRef>
            <a:effectRef idx="1">
              <a:schemeClr val="accent6"/>
            </a:effectRef>
            <a:fontRef idx="minor">
              <a:schemeClr val="dk1"/>
            </a:fontRef>
          </p:style>
          <p:txBody>
            <a:bodyPr wrap="none" lIns="0" tIns="0" rIns="0" bIns="0">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35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FOKUS PEMERINTAH</a:t>
              </a:r>
            </a:p>
          </p:txBody>
        </p:sp>
        <p:cxnSp>
          <p:nvCxnSpPr>
            <p:cNvPr id="5" name="Straight Connector 4">
              <a:extLst>
                <a:ext uri="{FF2B5EF4-FFF2-40B4-BE49-F238E27FC236}">
                  <a16:creationId xmlns="" xmlns:a16="http://schemas.microsoft.com/office/drawing/2014/main" id="{4CA3EE2E-C22A-4187-847C-75F55164359C}"/>
                </a:ext>
              </a:extLst>
            </p:cNvPr>
            <p:cNvCxnSpPr>
              <a:cxnSpLocks/>
            </p:cNvCxnSpPr>
            <p:nvPr/>
          </p:nvCxnSpPr>
          <p:spPr>
            <a:xfrm>
              <a:off x="474405" y="5456540"/>
              <a:ext cx="3619569" cy="0"/>
            </a:xfrm>
            <a:prstGeom prst="line">
              <a:avLst/>
            </a:prstGeom>
            <a:ln/>
          </p:spPr>
          <p:style>
            <a:lnRef idx="1">
              <a:schemeClr val="accent6"/>
            </a:lnRef>
            <a:fillRef idx="2">
              <a:schemeClr val="accent6"/>
            </a:fillRef>
            <a:effectRef idx="1">
              <a:schemeClr val="accent6"/>
            </a:effectRef>
            <a:fontRef idx="minor">
              <a:schemeClr val="dk1"/>
            </a:fontRef>
          </p:style>
        </p:cxnSp>
      </p:grpSp>
      <p:sp>
        <p:nvSpPr>
          <p:cNvPr id="42" name="TextBox 41">
            <a:extLst>
              <a:ext uri="{FF2B5EF4-FFF2-40B4-BE49-F238E27FC236}">
                <a16:creationId xmlns="" xmlns:a16="http://schemas.microsoft.com/office/drawing/2014/main" id="{2FE32234-5478-4994-A674-C6B98E2DA300}"/>
              </a:ext>
            </a:extLst>
          </p:cNvPr>
          <p:cNvSpPr txBox="1"/>
          <p:nvPr/>
        </p:nvSpPr>
        <p:spPr bwMode="auto">
          <a:xfrm>
            <a:off x="3649374" y="4837705"/>
            <a:ext cx="4400550" cy="862012"/>
          </a:xfrm>
          <a:prstGeom prst="rect">
            <a:avLst/>
          </a:prstGeom>
        </p:spPr>
        <p:style>
          <a:lnRef idx="3">
            <a:schemeClr val="lt1"/>
          </a:lnRef>
          <a:fillRef idx="1">
            <a:schemeClr val="accent1"/>
          </a:fillRef>
          <a:effectRef idx="1">
            <a:schemeClr val="accent1"/>
          </a:effectRef>
          <a:fontRef idx="minor">
            <a:schemeClr val="lt1"/>
          </a:fontRef>
        </p:style>
        <p:txBody>
          <a:bodyPr lIns="0" tIns="0" rIns="0" bIns="0">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AU" sz="2800" b="1" i="0" u="none" strike="noStrike" kern="1200" cap="none" spc="0" normalizeH="0" baseline="0" noProof="0" dirty="0">
                <a:ln>
                  <a:noFill/>
                </a:ln>
                <a:solidFill>
                  <a:prstClr val="white"/>
                </a:solidFill>
                <a:effectLst/>
                <a:uLnTx/>
                <a:uFillTx/>
                <a:latin typeface="Calibri"/>
                <a:ea typeface="MS PGothic" panose="020B0600070205080204" pitchFamily="34" charset="-128"/>
                <a:cs typeface="+mn-cs"/>
              </a:rPr>
              <a:t>PEMBANGUNAN INFRASTRUKTUR EKONOMI</a:t>
            </a:r>
            <a:endParaRPr kumimoji="0" lang="en-US" sz="2800" b="1" i="0" u="none" strike="noStrike" kern="1200" cap="none" spc="0" normalizeH="0" baseline="0" noProof="0" dirty="0">
              <a:ln>
                <a:noFill/>
              </a:ln>
              <a:solidFill>
                <a:prstClr val="white"/>
              </a:solidFill>
              <a:effectLst/>
              <a:uLnTx/>
              <a:uFillTx/>
              <a:latin typeface="Calibri"/>
              <a:ea typeface="MS PGothic" panose="020B0600070205080204" pitchFamily="34" charset="-128"/>
              <a:cs typeface="+mn-cs"/>
            </a:endParaRPr>
          </a:p>
        </p:txBody>
      </p:sp>
      <p:sp>
        <p:nvSpPr>
          <p:cNvPr id="45" name="TextBox 44">
            <a:extLst>
              <a:ext uri="{FF2B5EF4-FFF2-40B4-BE49-F238E27FC236}">
                <a16:creationId xmlns="" xmlns:a16="http://schemas.microsoft.com/office/drawing/2014/main" id="{76088EA1-5E8F-4442-9D03-E7F6BB8A6F89}"/>
              </a:ext>
            </a:extLst>
          </p:cNvPr>
          <p:cNvSpPr txBox="1"/>
          <p:nvPr/>
        </p:nvSpPr>
        <p:spPr bwMode="auto">
          <a:xfrm>
            <a:off x="3698389" y="2907807"/>
            <a:ext cx="4302521" cy="862013"/>
          </a:xfrm>
          <a:prstGeom prst="rect">
            <a:avLst/>
          </a:prstGeom>
        </p:spPr>
        <p:style>
          <a:lnRef idx="3">
            <a:schemeClr val="lt1"/>
          </a:lnRef>
          <a:fillRef idx="1">
            <a:schemeClr val="accent3"/>
          </a:fillRef>
          <a:effectRef idx="1">
            <a:schemeClr val="accent3"/>
          </a:effectRef>
          <a:fontRef idx="minor">
            <a:schemeClr val="lt1"/>
          </a:fontRef>
        </p:style>
        <p:txBody>
          <a:bodyPr wrap="square" lIns="0" tIns="0" rIns="0" bIns="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Calibri"/>
                <a:ea typeface="MS PGothic" panose="020B0600070205080204" pitchFamily="34" charset="-128"/>
                <a:cs typeface="+mn-cs"/>
              </a:rPr>
              <a:t>PEMBANGUNAN INFRASTRUKTUR SOSIAL</a:t>
            </a:r>
          </a:p>
        </p:txBody>
      </p:sp>
      <p:cxnSp>
        <p:nvCxnSpPr>
          <p:cNvPr id="21" name="Straight Connector 20">
            <a:extLst>
              <a:ext uri="{FF2B5EF4-FFF2-40B4-BE49-F238E27FC236}">
                <a16:creationId xmlns="" xmlns:a16="http://schemas.microsoft.com/office/drawing/2014/main" id="{73AE8FFE-6518-4D5A-AC51-18BA9CA1040A}"/>
              </a:ext>
            </a:extLst>
          </p:cNvPr>
          <p:cNvCxnSpPr/>
          <p:nvPr/>
        </p:nvCxnSpPr>
        <p:spPr bwMode="auto">
          <a:xfrm flipV="1">
            <a:off x="801603" y="4452418"/>
            <a:ext cx="482600" cy="4699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Connector: Elbow 9">
            <a:extLst>
              <a:ext uri="{FF2B5EF4-FFF2-40B4-BE49-F238E27FC236}">
                <a16:creationId xmlns="" xmlns:a16="http://schemas.microsoft.com/office/drawing/2014/main" id="{6FBCDF51-BA7B-474C-A8BA-F3490B6B798C}"/>
              </a:ext>
            </a:extLst>
          </p:cNvPr>
          <p:cNvCxnSpPr>
            <a:stCxn id="3" idx="2"/>
            <a:endCxn id="45" idx="1"/>
          </p:cNvCxnSpPr>
          <p:nvPr/>
        </p:nvCxnSpPr>
        <p:spPr>
          <a:xfrm rot="16200000" flipH="1">
            <a:off x="2262992" y="1903417"/>
            <a:ext cx="1865700" cy="1005094"/>
          </a:xfrm>
          <a:prstGeom prst="bentConnector2">
            <a:avLst/>
          </a:prstGeom>
          <a:ln w="107950">
            <a:tailEnd type="triangle"/>
          </a:ln>
        </p:spPr>
        <p:style>
          <a:lnRef idx="1">
            <a:schemeClr val="accent1"/>
          </a:lnRef>
          <a:fillRef idx="0">
            <a:schemeClr val="accent1"/>
          </a:fillRef>
          <a:effectRef idx="0">
            <a:schemeClr val="accent1"/>
          </a:effectRef>
          <a:fontRef idx="minor">
            <a:schemeClr val="tx1"/>
          </a:fontRef>
        </p:style>
      </p:cxnSp>
      <p:cxnSp>
        <p:nvCxnSpPr>
          <p:cNvPr id="13" name="Connector: Elbow 12">
            <a:extLst>
              <a:ext uri="{FF2B5EF4-FFF2-40B4-BE49-F238E27FC236}">
                <a16:creationId xmlns="" xmlns:a16="http://schemas.microsoft.com/office/drawing/2014/main" id="{CEAE797E-B2D9-4CCA-9613-E2E87874EF61}"/>
              </a:ext>
            </a:extLst>
          </p:cNvPr>
          <p:cNvCxnSpPr>
            <a:stCxn id="3" idx="2"/>
          </p:cNvCxnSpPr>
          <p:nvPr/>
        </p:nvCxnSpPr>
        <p:spPr>
          <a:xfrm rot="16200000" flipH="1">
            <a:off x="2438234" y="1728174"/>
            <a:ext cx="1453700" cy="943579"/>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Connector: Elbow 14">
            <a:extLst>
              <a:ext uri="{FF2B5EF4-FFF2-40B4-BE49-F238E27FC236}">
                <a16:creationId xmlns="" xmlns:a16="http://schemas.microsoft.com/office/drawing/2014/main" id="{CD327F7F-A37B-4BD5-89A9-7DFDB545F313}"/>
              </a:ext>
            </a:extLst>
          </p:cNvPr>
          <p:cNvCxnSpPr>
            <a:cxnSpLocks/>
            <a:stCxn id="3" idx="2"/>
            <a:endCxn id="42" idx="1"/>
          </p:cNvCxnSpPr>
          <p:nvPr/>
        </p:nvCxnSpPr>
        <p:spPr>
          <a:xfrm rot="16200000" flipH="1">
            <a:off x="1273536" y="2892872"/>
            <a:ext cx="3795597" cy="956079"/>
          </a:xfrm>
          <a:prstGeom prst="bentConnector2">
            <a:avLst/>
          </a:prstGeom>
          <a:ln w="1301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71890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8587409" y="6527013"/>
            <a:ext cx="556591" cy="332262"/>
          </a:xfrm>
          <a:effectLst>
            <a:glow rad="127000">
              <a:schemeClr val="tx2">
                <a:lumMod val="50000"/>
              </a:schemeClr>
            </a:glow>
          </a:effectLst>
        </p:spPr>
        <p:txBody>
          <a:bodyPr/>
          <a:lstStyle/>
          <a:p>
            <a:pPr algn="l">
              <a:defRPr/>
            </a:pPr>
            <a:r>
              <a:rPr lang="en-US" sz="1662" b="1" dirty="0">
                <a:solidFill>
                  <a:srgbClr val="FF0000"/>
                </a:solidFill>
                <a:effectLst>
                  <a:glow rad="63500">
                    <a:srgbClr val="FFFFFF"/>
                  </a:glow>
                </a:effectLst>
                <a:latin typeface="Arial Black" panose="020B0A04020102020204" pitchFamily="34" charset="0"/>
              </a:rPr>
              <a:t>|</a:t>
            </a:r>
            <a:r>
              <a:rPr lang="en-US" sz="1292" b="1" dirty="0">
                <a:solidFill>
                  <a:srgbClr val="FF0000"/>
                </a:solidFill>
                <a:effectLst>
                  <a:glow rad="63500">
                    <a:srgbClr val="FFFFFF"/>
                  </a:glow>
                </a:effectLst>
                <a:latin typeface="Arial Black" panose="020B0A04020102020204" pitchFamily="34" charset="0"/>
              </a:rPr>
              <a:t> </a:t>
            </a:r>
            <a:fld id="{C9F23754-2125-4C61-A9B9-783DAE77B608}" type="slidenum">
              <a:rPr lang="en-US" sz="1292" b="1">
                <a:solidFill>
                  <a:srgbClr val="FF0000"/>
                </a:solidFill>
                <a:effectLst>
                  <a:glow rad="63500">
                    <a:srgbClr val="FFFFFF"/>
                  </a:glow>
                </a:effectLst>
                <a:latin typeface="Arial Black" panose="020B0A04020102020204" pitchFamily="34" charset="0"/>
              </a:rPr>
              <a:pPr algn="l">
                <a:defRPr/>
              </a:pPr>
              <a:t>7</a:t>
            </a:fld>
            <a:endParaRPr lang="en-US" sz="1292" b="1" dirty="0">
              <a:solidFill>
                <a:srgbClr val="FF0000"/>
              </a:solidFill>
              <a:effectLst>
                <a:glow rad="63500">
                  <a:srgbClr val="FFFFFF"/>
                </a:glow>
              </a:effectLst>
              <a:latin typeface="Arial Black" panose="020B0A04020102020204" pitchFamily="34" charset="0"/>
            </a:endParaRPr>
          </a:p>
        </p:txBody>
      </p:sp>
      <p:grpSp>
        <p:nvGrpSpPr>
          <p:cNvPr id="146435" name="Group 3"/>
          <p:cNvGrpSpPr>
            <a:grpSpLocks/>
          </p:cNvGrpSpPr>
          <p:nvPr/>
        </p:nvGrpSpPr>
        <p:grpSpPr bwMode="auto">
          <a:xfrm>
            <a:off x="119063" y="119063"/>
            <a:ext cx="6767512" cy="844550"/>
            <a:chOff x="135015" y="91404"/>
            <a:chExt cx="7330918" cy="914400"/>
          </a:xfrm>
        </p:grpSpPr>
        <p:pic>
          <p:nvPicPr>
            <p:cNvPr id="146456" name="Picture 28"/>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5015" y="122830"/>
              <a:ext cx="648054" cy="84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944975" y="301097"/>
              <a:ext cx="6520958" cy="489857"/>
            </a:xfrm>
            <a:prstGeom prst="rect">
              <a:avLst/>
            </a:prstGeom>
            <a:noFill/>
            <a:ln w="38100">
              <a:noFill/>
            </a:ln>
          </p:spPr>
          <p:txBody>
            <a:bodyPr>
              <a:spAutoFit/>
            </a:bodyPr>
            <a:lstStyle/>
            <a:p>
              <a:pPr>
                <a:lnSpc>
                  <a:spcPts val="2769"/>
                </a:lnSpc>
                <a:defRPr/>
              </a:pPr>
              <a:r>
                <a:rPr lang="en-US" sz="2585" b="1" dirty="0">
                  <a:solidFill>
                    <a:srgbClr val="002060"/>
                  </a:solidFill>
                  <a:cs typeface="Arial" panose="020B0604020202020204" pitchFamily="34" charset="0"/>
                </a:rPr>
                <a:t>PEMBATALAN PERATURAN</a:t>
              </a:r>
            </a:p>
          </p:txBody>
        </p:sp>
        <p:cxnSp>
          <p:nvCxnSpPr>
            <p:cNvPr id="8" name="Straight Connector 7"/>
            <p:cNvCxnSpPr>
              <a:cxnSpLocks/>
            </p:cNvCxnSpPr>
            <p:nvPr/>
          </p:nvCxnSpPr>
          <p:spPr>
            <a:xfrm>
              <a:off x="910582" y="91404"/>
              <a:ext cx="0" cy="91440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grpSp>
      <p:sp>
        <p:nvSpPr>
          <p:cNvPr id="146436" name="Rectangle 9"/>
          <p:cNvSpPr>
            <a:spLocks noChangeArrowheads="1"/>
          </p:cNvSpPr>
          <p:nvPr/>
        </p:nvSpPr>
        <p:spPr bwMode="auto">
          <a:xfrm>
            <a:off x="6015038" y="4521200"/>
            <a:ext cx="2767012"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9pPr>
          </a:lstStyle>
          <a:p>
            <a:pPr algn="ctr">
              <a:lnSpc>
                <a:spcPct val="115000"/>
              </a:lnSpc>
              <a:spcBef>
                <a:spcPct val="0"/>
              </a:spcBef>
              <a:buFontTx/>
              <a:buNone/>
            </a:pPr>
            <a:r>
              <a:rPr lang="en-US" altLang="en-US" sz="2000" b="1">
                <a:solidFill>
                  <a:srgbClr val="000000"/>
                </a:solidFill>
                <a:latin typeface="Arial" panose="020B0604020202020204" pitchFamily="34" charset="0"/>
                <a:sym typeface="Arial" panose="020B0604020202020204" pitchFamily="34" charset="0"/>
              </a:rPr>
              <a:t>MENGHAMBAT</a:t>
            </a:r>
            <a:endParaRPr lang="id-ID" altLang="en-US" sz="2000" b="1">
              <a:solidFill>
                <a:srgbClr val="000000"/>
              </a:solidFill>
              <a:latin typeface="Arial" panose="020B0604020202020204" pitchFamily="34" charset="0"/>
              <a:sym typeface="Arial" panose="020B0604020202020204" pitchFamily="34" charset="0"/>
            </a:endParaRPr>
          </a:p>
          <a:p>
            <a:pPr algn="ctr">
              <a:lnSpc>
                <a:spcPct val="115000"/>
              </a:lnSpc>
              <a:spcBef>
                <a:spcPct val="0"/>
              </a:spcBef>
              <a:buFontTx/>
              <a:buNone/>
            </a:pPr>
            <a:r>
              <a:rPr lang="en-US" altLang="en-US" sz="2000" b="1">
                <a:solidFill>
                  <a:srgbClr val="000000"/>
                </a:solidFill>
                <a:latin typeface="Arial" panose="020B0604020202020204" pitchFamily="34" charset="0"/>
                <a:sym typeface="Arial" panose="020B0604020202020204" pitchFamily="34" charset="0"/>
              </a:rPr>
              <a:t>PELAYANAN PUBLIK</a:t>
            </a:r>
            <a:endParaRPr lang="en-US" altLang="en-US" sz="2000" b="1">
              <a:solidFill>
                <a:srgbClr val="000000"/>
              </a:solidFill>
              <a:ea typeface="Calibri" panose="020F0502020204030204" pitchFamily="34" charset="0"/>
              <a:cs typeface="Times New Roman" panose="02020603050405020304" pitchFamily="18" charset="0"/>
              <a:sym typeface="Arial" panose="020B0604020202020204" pitchFamily="34" charset="0"/>
            </a:endParaRPr>
          </a:p>
        </p:txBody>
      </p:sp>
      <p:sp>
        <p:nvSpPr>
          <p:cNvPr id="146437" name="Rectangle 10"/>
          <p:cNvSpPr>
            <a:spLocks noChangeArrowheads="1"/>
          </p:cNvSpPr>
          <p:nvPr/>
        </p:nvSpPr>
        <p:spPr bwMode="auto">
          <a:xfrm>
            <a:off x="2827338" y="4521200"/>
            <a:ext cx="2743200"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9pPr>
          </a:lstStyle>
          <a:p>
            <a:pPr algn="ctr">
              <a:lnSpc>
                <a:spcPct val="115000"/>
              </a:lnSpc>
              <a:spcBef>
                <a:spcPct val="0"/>
              </a:spcBef>
              <a:buFontTx/>
              <a:buNone/>
            </a:pPr>
            <a:r>
              <a:rPr lang="en-US" altLang="en-US" sz="1800" b="1">
                <a:solidFill>
                  <a:srgbClr val="000000"/>
                </a:solidFill>
                <a:latin typeface="Arial" panose="020B0604020202020204" pitchFamily="34" charset="0"/>
                <a:sym typeface="Arial" panose="020B0604020202020204" pitchFamily="34" charset="0"/>
              </a:rPr>
              <a:t>PENGALIHAN URUSAN, BUMD, DLL, DIKARENAKAN TIDAK SESUAI ATURAN DI ATASNYA</a:t>
            </a:r>
            <a:endParaRPr lang="en-US" altLang="en-US" sz="1800" b="1">
              <a:solidFill>
                <a:srgbClr val="000000"/>
              </a:solidFill>
              <a:ea typeface="Calibri" panose="020F0502020204030204" pitchFamily="34" charset="0"/>
              <a:cs typeface="Times New Roman" panose="02020603050405020304" pitchFamily="18" charset="0"/>
              <a:sym typeface="Arial" panose="020B0604020202020204" pitchFamily="34" charset="0"/>
            </a:endParaRPr>
          </a:p>
        </p:txBody>
      </p:sp>
      <p:sp>
        <p:nvSpPr>
          <p:cNvPr id="146438" name="Rectangle 11"/>
          <p:cNvSpPr>
            <a:spLocks noChangeArrowheads="1"/>
          </p:cNvSpPr>
          <p:nvPr/>
        </p:nvSpPr>
        <p:spPr bwMode="auto">
          <a:xfrm>
            <a:off x="0" y="4521200"/>
            <a:ext cx="2743200" cy="168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sym typeface="Calibri" panose="020F0502020204030204" pitchFamily="34" charset="0"/>
              </a:defRPr>
            </a:lvl9pPr>
          </a:lstStyle>
          <a:p>
            <a:pPr algn="ctr">
              <a:lnSpc>
                <a:spcPct val="115000"/>
              </a:lnSpc>
              <a:spcBef>
                <a:spcPct val="0"/>
              </a:spcBef>
              <a:buFontTx/>
              <a:buNone/>
            </a:pPr>
            <a:r>
              <a:rPr lang="en-US" altLang="en-US" sz="1800" b="1">
                <a:solidFill>
                  <a:srgbClr val="000000"/>
                </a:solidFill>
                <a:latin typeface="Arial" panose="020B0604020202020204" pitchFamily="34" charset="0"/>
                <a:sym typeface="Arial" panose="020B0604020202020204" pitchFamily="34" charset="0"/>
              </a:rPr>
              <a:t>MENGHAMBAT INVESTASI</a:t>
            </a:r>
          </a:p>
          <a:p>
            <a:pPr algn="ctr">
              <a:lnSpc>
                <a:spcPct val="115000"/>
              </a:lnSpc>
              <a:spcBef>
                <a:spcPct val="0"/>
              </a:spcBef>
              <a:buFontTx/>
              <a:buNone/>
            </a:pPr>
            <a:r>
              <a:rPr lang="en-US" altLang="en-US" sz="1800" b="1">
                <a:solidFill>
                  <a:srgbClr val="000000"/>
                </a:solidFill>
                <a:latin typeface="Arial" panose="020B0604020202020204" pitchFamily="34" charset="0"/>
                <a:sym typeface="Arial" panose="020B0604020202020204" pitchFamily="34" charset="0"/>
              </a:rPr>
              <a:t>(PERIZINAN, RETRIBUSI JASA USAHA, IMB, DLL)</a:t>
            </a:r>
            <a:endParaRPr lang="en-US" altLang="en-US" sz="1800" b="1">
              <a:solidFill>
                <a:srgbClr val="000000"/>
              </a:solidFill>
              <a:ea typeface="Calibri" panose="020F0502020204030204" pitchFamily="34" charset="0"/>
              <a:cs typeface="Times New Roman" panose="02020603050405020304" pitchFamily="18" charset="0"/>
              <a:sym typeface="Arial" panose="020B0604020202020204" pitchFamily="34" charset="0"/>
            </a:endParaRPr>
          </a:p>
        </p:txBody>
      </p:sp>
      <p:sp>
        <p:nvSpPr>
          <p:cNvPr id="13" name="Rectangle 12"/>
          <p:cNvSpPr/>
          <p:nvPr/>
        </p:nvSpPr>
        <p:spPr>
          <a:xfrm>
            <a:off x="686957" y="4095409"/>
            <a:ext cx="1369286" cy="425501"/>
          </a:xfrm>
          <a:prstGeom prst="rect">
            <a:avLst/>
          </a:prstGeom>
          <a:solidFill>
            <a:srgbClr val="C00000"/>
          </a:solidFill>
          <a:ln>
            <a:noFill/>
          </a:ln>
          <a:scene3d>
            <a:camera prst="orthographicFront"/>
            <a:lightRig rig="threePt" dir="t"/>
          </a:scene3d>
          <a:sp3d>
            <a:bevelT w="165100" prst="coolSlant"/>
          </a:sp3d>
        </p:spPr>
        <p:txBody>
          <a:bodyPr wrap="none">
            <a:spAutoFit/>
          </a:bodyPr>
          <a:lstStyle/>
          <a:p>
            <a:pPr algn="ctr">
              <a:lnSpc>
                <a:spcPct val="115000"/>
              </a:lnSpc>
              <a:spcAft>
                <a:spcPts val="0"/>
              </a:spcAft>
              <a:defRPr/>
            </a:pPr>
            <a:r>
              <a:rPr lang="en-US" b="1" dirty="0">
                <a:solidFill>
                  <a:srgbClr val="FFFFFF"/>
                </a:solidFill>
              </a:rPr>
              <a:t>1736 (55%)</a:t>
            </a:r>
            <a:endParaRPr lang="en-US" b="1" dirty="0">
              <a:solidFill>
                <a:srgbClr val="FFFFFF"/>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4" name="Rectangle 13"/>
          <p:cNvSpPr/>
          <p:nvPr/>
        </p:nvSpPr>
        <p:spPr>
          <a:xfrm>
            <a:off x="3479368" y="4095409"/>
            <a:ext cx="1438214" cy="425501"/>
          </a:xfrm>
          <a:prstGeom prst="rect">
            <a:avLst/>
          </a:prstGeom>
          <a:solidFill>
            <a:srgbClr val="C00000"/>
          </a:solidFill>
          <a:ln>
            <a:noFill/>
          </a:ln>
          <a:scene3d>
            <a:camera prst="orthographicFront"/>
            <a:lightRig rig="threePt" dir="t"/>
          </a:scene3d>
          <a:sp3d>
            <a:bevelT w="165100" prst="coolSlant"/>
          </a:sp3d>
        </p:spPr>
        <p:txBody>
          <a:bodyPr wrap="none">
            <a:spAutoFit/>
          </a:bodyPr>
          <a:lstStyle/>
          <a:p>
            <a:pPr algn="ctr">
              <a:lnSpc>
                <a:spcPct val="115000"/>
              </a:lnSpc>
              <a:spcAft>
                <a:spcPts val="0"/>
              </a:spcAft>
              <a:defRPr/>
            </a:pPr>
            <a:r>
              <a:rPr lang="en-US" b="1" dirty="0">
                <a:solidFill>
                  <a:srgbClr val="FFFFFF"/>
                </a:solidFill>
              </a:rPr>
              <a:t>1.091 (35%)</a:t>
            </a:r>
            <a:endParaRPr lang="en-US" b="1" dirty="0">
              <a:solidFill>
                <a:srgbClr val="FFFFFF"/>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5" name="Rectangle 14"/>
          <p:cNvSpPr/>
          <p:nvPr/>
        </p:nvSpPr>
        <p:spPr>
          <a:xfrm>
            <a:off x="6779154" y="4095409"/>
            <a:ext cx="1239442" cy="425501"/>
          </a:xfrm>
          <a:prstGeom prst="rect">
            <a:avLst/>
          </a:prstGeom>
          <a:solidFill>
            <a:srgbClr val="C00000"/>
          </a:solidFill>
          <a:ln>
            <a:noFill/>
          </a:ln>
          <a:scene3d>
            <a:camera prst="orthographicFront"/>
            <a:lightRig rig="threePt" dir="t"/>
          </a:scene3d>
          <a:sp3d>
            <a:bevelT w="165100" prst="coolSlant"/>
          </a:sp3d>
        </p:spPr>
        <p:txBody>
          <a:bodyPr wrap="none">
            <a:spAutoFit/>
          </a:bodyPr>
          <a:lstStyle/>
          <a:p>
            <a:pPr algn="ctr">
              <a:lnSpc>
                <a:spcPct val="115000"/>
              </a:lnSpc>
              <a:spcAft>
                <a:spcPts val="0"/>
              </a:spcAft>
              <a:defRPr/>
            </a:pPr>
            <a:r>
              <a:rPr lang="en-US" b="1" dirty="0">
                <a:solidFill>
                  <a:srgbClr val="FFFFFF"/>
                </a:solidFill>
              </a:rPr>
              <a:t>316 (10%)</a:t>
            </a:r>
            <a:endParaRPr lang="en-US" b="1" dirty="0">
              <a:solidFill>
                <a:srgbClr val="FFFFFF"/>
              </a:solidFill>
              <a:latin typeface="Calibri" panose="020F0502020204030204" pitchFamily="34" charset="0"/>
              <a:ea typeface="Calibri" panose="020F0502020204030204" pitchFamily="34" charset="0"/>
              <a:cs typeface="Times New Roman" panose="02020603050405020304" pitchFamily="18" charset="0"/>
            </a:endParaRPr>
          </a:p>
        </p:txBody>
      </p:sp>
      <p:cxnSp>
        <p:nvCxnSpPr>
          <p:cNvPr id="7" name="Straight Connector 6"/>
          <p:cNvCxnSpPr/>
          <p:nvPr/>
        </p:nvCxnSpPr>
        <p:spPr>
          <a:xfrm>
            <a:off x="2792413" y="4178300"/>
            <a:ext cx="0" cy="1736725"/>
          </a:xfrm>
          <a:prstGeom prst="line">
            <a:avLst/>
          </a:prstGeom>
          <a:ln w="57150">
            <a:solidFill>
              <a:schemeClr val="accent5">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613400" y="4178300"/>
            <a:ext cx="0" cy="1736725"/>
          </a:xfrm>
          <a:prstGeom prst="line">
            <a:avLst/>
          </a:prstGeom>
          <a:ln w="57150">
            <a:solidFill>
              <a:schemeClr val="accent5">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46450" name="Picture 2" descr="Image result for INVESTASI ICON"/>
          <p:cNvPicPr>
            <a:picLocks noChangeAspect="1" noChangeArrowheads="1"/>
          </p:cNvPicPr>
          <p:nvPr/>
        </p:nvPicPr>
        <p:blipFill>
          <a:blip r:embed="rId5" cstate="print">
            <a:extLst>
              <a:ext uri="{28A0092B-C50C-407E-A947-70E740481C1C}">
                <a14:useLocalDpi xmlns:a14="http://schemas.microsoft.com/office/drawing/2010/main" val="0"/>
              </a:ext>
            </a:extLst>
          </a:blip>
          <a:srcRect b="2782"/>
          <a:stretch>
            <a:fillRect/>
          </a:stretch>
        </p:blipFill>
        <p:spPr bwMode="auto">
          <a:xfrm>
            <a:off x="419100" y="2374900"/>
            <a:ext cx="2111375" cy="139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6451" name="Picture 4" descr="Related imag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46438" y="1978025"/>
            <a:ext cx="19050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6452" name="Picture 6" descr="Image result for PUBLIC SERVICE ico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11925" y="2211388"/>
            <a:ext cx="1774825" cy="156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angle 19"/>
          <p:cNvSpPr/>
          <p:nvPr/>
        </p:nvSpPr>
        <p:spPr>
          <a:xfrm>
            <a:off x="866235" y="1318340"/>
            <a:ext cx="7896655" cy="446276"/>
          </a:xfrm>
          <a:prstGeom prst="rect">
            <a:avLst/>
          </a:prstGeom>
          <a:solidFill>
            <a:srgbClr val="C00000"/>
          </a:solidFill>
          <a:ln>
            <a:noFill/>
          </a:ln>
          <a:scene3d>
            <a:camera prst="orthographicFront"/>
            <a:lightRig rig="threePt" dir="t"/>
          </a:scene3d>
          <a:sp3d>
            <a:bevelT w="165100" prst="coolSlant"/>
          </a:sp3d>
        </p:spPr>
        <p:txBody>
          <a:bodyPr>
            <a:spAutoFit/>
          </a:bodyPr>
          <a:lstStyle/>
          <a:p>
            <a:pPr algn="ctr">
              <a:lnSpc>
                <a:spcPct val="115000"/>
              </a:lnSpc>
              <a:spcAft>
                <a:spcPts val="0"/>
              </a:spcAft>
              <a:defRPr/>
            </a:pPr>
            <a:r>
              <a:rPr lang="en-US" b="1" dirty="0">
                <a:solidFill>
                  <a:srgbClr val="FFFFFF"/>
                </a:solidFill>
              </a:rPr>
              <a:t>TERDAPAT </a:t>
            </a:r>
            <a:r>
              <a:rPr lang="en-US" b="1" u="sng" dirty="0">
                <a:solidFill>
                  <a:srgbClr val="FFFFFF"/>
                </a:solidFill>
              </a:rPr>
              <a:t>3.143</a:t>
            </a:r>
            <a:r>
              <a:rPr lang="en-US" b="1" dirty="0">
                <a:solidFill>
                  <a:srgbClr val="FFFFFF"/>
                </a:solidFill>
              </a:rPr>
              <a:t> PERATURAN YANG DIBATALKAN</a:t>
            </a:r>
            <a:endParaRPr lang="en-US" b="1" dirty="0">
              <a:solidFill>
                <a:srgbClr val="FFFFFF"/>
              </a:solidFill>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grpSp>
        <p:nvGrpSpPr>
          <p:cNvPr id="149506" name="Group 3"/>
          <p:cNvGrpSpPr>
            <a:grpSpLocks/>
          </p:cNvGrpSpPr>
          <p:nvPr/>
        </p:nvGrpSpPr>
        <p:grpSpPr bwMode="auto">
          <a:xfrm>
            <a:off x="119063" y="119063"/>
            <a:ext cx="6738937" cy="844550"/>
            <a:chOff x="135015" y="91404"/>
            <a:chExt cx="7300292" cy="914400"/>
          </a:xfrm>
        </p:grpSpPr>
        <p:pic>
          <p:nvPicPr>
            <p:cNvPr id="149513" name="Picture 28"/>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5015" y="122830"/>
              <a:ext cx="648054" cy="84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914056" y="301097"/>
              <a:ext cx="6521251" cy="489857"/>
            </a:xfrm>
            <a:prstGeom prst="rect">
              <a:avLst/>
            </a:prstGeom>
            <a:noFill/>
            <a:ln w="38100">
              <a:noFill/>
            </a:ln>
          </p:spPr>
          <p:txBody>
            <a:bodyPr>
              <a:spAutoFit/>
            </a:bodyPr>
            <a:lstStyle/>
            <a:p>
              <a:pPr>
                <a:lnSpc>
                  <a:spcPts val="2769"/>
                </a:lnSpc>
                <a:defRPr/>
              </a:pPr>
              <a:r>
                <a:rPr lang="id-ID" sz="2585" b="1" dirty="0">
                  <a:solidFill>
                    <a:srgbClr val="002060"/>
                  </a:solidFill>
                  <a:cs typeface="Arial" panose="020B0604020202020204" pitchFamily="34" charset="0"/>
                </a:rPr>
                <a:t>MASALAH SOSIAL</a:t>
              </a:r>
              <a:endParaRPr lang="en-US" sz="2585" b="1" dirty="0">
                <a:solidFill>
                  <a:srgbClr val="002060"/>
                </a:solidFill>
                <a:cs typeface="Arial" panose="020B0604020202020204" pitchFamily="34" charset="0"/>
              </a:endParaRPr>
            </a:p>
          </p:txBody>
        </p:sp>
        <p:cxnSp>
          <p:nvCxnSpPr>
            <p:cNvPr id="8" name="Straight Connector 7"/>
            <p:cNvCxnSpPr>
              <a:cxnSpLocks/>
            </p:cNvCxnSpPr>
            <p:nvPr/>
          </p:nvCxnSpPr>
          <p:spPr>
            <a:xfrm>
              <a:off x="910617" y="91404"/>
              <a:ext cx="0" cy="91440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grpSp>
      <p:sp>
        <p:nvSpPr>
          <p:cNvPr id="5" name="Rectangle 4"/>
          <p:cNvSpPr/>
          <p:nvPr/>
        </p:nvSpPr>
        <p:spPr>
          <a:xfrm>
            <a:off x="322986" y="4597568"/>
            <a:ext cx="2428528" cy="1323439"/>
          </a:xfrm>
          <a:prstGeom prst="rect">
            <a:avLst/>
          </a:prstGeom>
        </p:spPr>
        <p:txBody>
          <a:bodyPr wrap="square">
            <a:spAutoFit/>
          </a:bodyPr>
          <a:lstStyle/>
          <a:p>
            <a:pPr algn="ctr">
              <a:defRPr/>
            </a:pPr>
            <a:r>
              <a:rPr lang="en-US" b="1" dirty="0">
                <a:solidFill>
                  <a:prstClr val="black"/>
                </a:solidFill>
                <a:effectLst>
                  <a:outerShdw blurRad="38100" dist="38100" dir="2700000" algn="tl">
                    <a:srgbClr val="000000">
                      <a:alpha val="43137"/>
                    </a:srgbClr>
                  </a:outerShdw>
                </a:effectLst>
                <a:cs typeface="Arial" panose="020B0604020202020204" pitchFamily="34" charset="0"/>
              </a:rPr>
              <a:t>KEMISKINAN </a:t>
            </a:r>
          </a:p>
          <a:p>
            <a:pPr algn="ctr">
              <a:defRPr/>
            </a:pPr>
            <a:r>
              <a:rPr lang="en-US" b="1" dirty="0">
                <a:solidFill>
                  <a:prstClr val="black"/>
                </a:solidFill>
                <a:effectLst>
                  <a:outerShdw blurRad="38100" dist="38100" dir="2700000" algn="tl">
                    <a:srgbClr val="000000">
                      <a:alpha val="43137"/>
                    </a:srgbClr>
                  </a:outerShdw>
                </a:effectLst>
                <a:cs typeface="Arial" panose="020B0604020202020204" pitchFamily="34" charset="0"/>
              </a:rPr>
              <a:t>DAN</a:t>
            </a:r>
          </a:p>
          <a:p>
            <a:pPr algn="ctr">
              <a:defRPr/>
            </a:pPr>
            <a:r>
              <a:rPr lang="en-US" b="1" dirty="0">
                <a:solidFill>
                  <a:prstClr val="black"/>
                </a:solidFill>
                <a:effectLst>
                  <a:outerShdw blurRad="38100" dist="38100" dir="2700000" algn="tl">
                    <a:srgbClr val="000000">
                      <a:alpha val="43137"/>
                    </a:srgbClr>
                  </a:outerShdw>
                </a:effectLst>
                <a:cs typeface="Arial" panose="020B0604020202020204" pitchFamily="34" charset="0"/>
              </a:rPr>
              <a:t>PEMERATAAN KEADILAN</a:t>
            </a:r>
          </a:p>
        </p:txBody>
      </p:sp>
      <p:pic>
        <p:nvPicPr>
          <p:cNvPr id="3074" name="Picture 2" descr="Image result for KETIMPANGAN SOSIA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06417" y="2251181"/>
            <a:ext cx="2577548" cy="1834470"/>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3076" name="Picture 4" descr="Image result for KEMISKINA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5285" y="2251166"/>
            <a:ext cx="2623931" cy="1834470"/>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3078" name="Picture 6" descr="Image result for kematian ibu dan bayi"/>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68278" y="2251181"/>
            <a:ext cx="2650435" cy="1834455"/>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12" name="Rectangle 11"/>
          <p:cNvSpPr/>
          <p:nvPr/>
        </p:nvSpPr>
        <p:spPr>
          <a:xfrm>
            <a:off x="3444875" y="4459288"/>
            <a:ext cx="2095500" cy="646112"/>
          </a:xfrm>
          <a:prstGeom prst="rect">
            <a:avLst/>
          </a:prstGeom>
        </p:spPr>
        <p:txBody>
          <a:bodyPr>
            <a:spAutoFit/>
          </a:bodyPr>
          <a:lstStyle/>
          <a:p>
            <a:pPr algn="ctr">
              <a:defRPr/>
            </a:pPr>
            <a:r>
              <a:rPr lang="en-US" b="1" dirty="0">
                <a:solidFill>
                  <a:prstClr val="black"/>
                </a:solidFill>
                <a:effectLst>
                  <a:outerShdw blurRad="38100" dist="38100" dir="2700000" algn="tl">
                    <a:srgbClr val="000000">
                      <a:alpha val="43137"/>
                    </a:srgbClr>
                  </a:outerShdw>
                </a:effectLst>
                <a:cs typeface="Arial" panose="020B0604020202020204" pitchFamily="34" charset="0"/>
              </a:rPr>
              <a:t>KETIMPANGAN SOSIAL</a:t>
            </a:r>
          </a:p>
        </p:txBody>
      </p:sp>
      <p:sp>
        <p:nvSpPr>
          <p:cNvPr id="13" name="Rectangle 12"/>
          <p:cNvSpPr/>
          <p:nvPr/>
        </p:nvSpPr>
        <p:spPr>
          <a:xfrm>
            <a:off x="6645275" y="4459288"/>
            <a:ext cx="2095500" cy="1323439"/>
          </a:xfrm>
          <a:prstGeom prst="rect">
            <a:avLst/>
          </a:prstGeom>
        </p:spPr>
        <p:txBody>
          <a:bodyPr>
            <a:spAutoFit/>
          </a:bodyPr>
          <a:lstStyle/>
          <a:p>
            <a:pPr algn="ctr">
              <a:defRPr/>
            </a:pPr>
            <a:r>
              <a:rPr lang="en-US" b="1" dirty="0">
                <a:solidFill>
                  <a:prstClr val="black"/>
                </a:solidFill>
                <a:effectLst>
                  <a:outerShdw blurRad="38100" dist="38100" dir="2700000" algn="tl">
                    <a:srgbClr val="000000">
                      <a:alpha val="43137"/>
                    </a:srgbClr>
                  </a:outerShdw>
                </a:effectLst>
                <a:cs typeface="Arial" panose="020B0604020202020204" pitchFamily="34" charset="0"/>
              </a:rPr>
              <a:t>KEMATIAN IBU DAN BAYI SERTA GIZI ANAK</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0">
          <a:gsLst>
            <a:gs pos="0">
              <a:srgbClr val="50AEC8"/>
            </a:gs>
            <a:gs pos="46001">
              <a:srgbClr val="50AEC8"/>
            </a:gs>
            <a:gs pos="53999">
              <a:srgbClr val="000000"/>
            </a:gs>
            <a:gs pos="100000">
              <a:srgbClr val="93CDDD"/>
            </a:gs>
          </a:gsLst>
          <a:lin ang="16200000" scaled="1"/>
        </a:grad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8587409" y="6527013"/>
            <a:ext cx="556591" cy="332262"/>
          </a:xfrm>
          <a:effectLst>
            <a:glow rad="127000">
              <a:schemeClr val="tx2">
                <a:lumMod val="50000"/>
              </a:schemeClr>
            </a:glow>
          </a:effectLst>
        </p:spPr>
        <p:txBody>
          <a:bodyPr/>
          <a:lstStyle/>
          <a:p>
            <a:pPr algn="l">
              <a:defRPr/>
            </a:pPr>
            <a:r>
              <a:rPr lang="en-US" sz="1662" b="1" dirty="0">
                <a:solidFill>
                  <a:srgbClr val="FF0000"/>
                </a:solidFill>
                <a:effectLst>
                  <a:glow rad="63500">
                    <a:prstClr val="white"/>
                  </a:glow>
                </a:effectLst>
                <a:latin typeface="Arial Black" panose="020B0A04020102020204" pitchFamily="34" charset="0"/>
              </a:rPr>
              <a:t>|</a:t>
            </a:r>
            <a:r>
              <a:rPr lang="en-US" sz="1292" b="1" dirty="0">
                <a:solidFill>
                  <a:srgbClr val="FF0000"/>
                </a:solidFill>
                <a:effectLst>
                  <a:glow rad="63500">
                    <a:prstClr val="white"/>
                  </a:glow>
                </a:effectLst>
                <a:latin typeface="Arial Black" panose="020B0A04020102020204" pitchFamily="34" charset="0"/>
              </a:rPr>
              <a:t> </a:t>
            </a:r>
            <a:fld id="{37F99C7A-F7E6-44A5-A999-2543395B2C2D}" type="slidenum">
              <a:rPr lang="en-US" sz="1292" b="1">
                <a:solidFill>
                  <a:srgbClr val="FF0000"/>
                </a:solidFill>
                <a:effectLst>
                  <a:glow rad="63500">
                    <a:prstClr val="white"/>
                  </a:glow>
                </a:effectLst>
                <a:latin typeface="Arial Black" panose="020B0A04020102020204" pitchFamily="34" charset="0"/>
              </a:rPr>
              <a:pPr algn="l">
                <a:defRPr/>
              </a:pPr>
              <a:t>9</a:t>
            </a:fld>
            <a:endParaRPr lang="en-US" sz="1292" b="1" dirty="0">
              <a:solidFill>
                <a:srgbClr val="FF0000"/>
              </a:solidFill>
              <a:effectLst>
                <a:glow rad="63500">
                  <a:prstClr val="white"/>
                </a:glow>
              </a:effectLst>
              <a:latin typeface="Arial Black" panose="020B0A04020102020204" pitchFamily="34" charset="0"/>
            </a:endParaRPr>
          </a:p>
        </p:txBody>
      </p:sp>
      <p:grpSp>
        <p:nvGrpSpPr>
          <p:cNvPr id="155651" name="Group 3"/>
          <p:cNvGrpSpPr>
            <a:grpSpLocks/>
          </p:cNvGrpSpPr>
          <p:nvPr/>
        </p:nvGrpSpPr>
        <p:grpSpPr bwMode="auto">
          <a:xfrm>
            <a:off x="119063" y="119063"/>
            <a:ext cx="8339035" cy="641732"/>
            <a:chOff x="135015" y="91404"/>
            <a:chExt cx="8126261" cy="914400"/>
          </a:xfrm>
        </p:grpSpPr>
        <p:pic>
          <p:nvPicPr>
            <p:cNvPr id="155653" name="Picture 2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5015" y="122830"/>
              <a:ext cx="648054" cy="84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54" name="TextBox 2"/>
            <p:cNvSpPr txBox="1">
              <a:spLocks noChangeArrowheads="1"/>
            </p:cNvSpPr>
            <p:nvPr/>
          </p:nvSpPr>
          <p:spPr bwMode="auto">
            <a:xfrm>
              <a:off x="1739556" y="364759"/>
              <a:ext cx="6521720" cy="505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lgn="ctr">
                <a:lnSpc>
                  <a:spcPts val="2775"/>
                </a:lnSpc>
                <a:spcBef>
                  <a:spcPct val="0"/>
                </a:spcBef>
                <a:buFontTx/>
                <a:buNone/>
              </a:pPr>
              <a:r>
                <a:rPr lang="id-ID" sz="3600" b="1" dirty="0">
                  <a:solidFill>
                    <a:schemeClr val="tx1">
                      <a:lumMod val="50000"/>
                    </a:schemeClr>
                  </a:solidFill>
                  <a:latin typeface="Bookman Old Style" pitchFamily="18" charset="0"/>
                  <a:ea typeface="ＭＳ Ｐゴシック" charset="0"/>
                </a:rPr>
                <a:t>AREA RAWAN KORUPSI</a:t>
              </a:r>
              <a:endParaRPr lang="en-US" altLang="en-US" sz="3600" b="1" dirty="0">
                <a:solidFill>
                  <a:srgbClr val="002060"/>
                </a:solidFill>
                <a:latin typeface="Arial" panose="020B0604020202020204" pitchFamily="34" charset="0"/>
                <a:cs typeface="Arial" panose="020B0604020202020204" pitchFamily="34" charset="0"/>
              </a:endParaRPr>
            </a:p>
          </p:txBody>
        </p:sp>
        <p:cxnSp>
          <p:nvCxnSpPr>
            <p:cNvPr id="8" name="Straight Connector 7"/>
            <p:cNvCxnSpPr>
              <a:cxnSpLocks/>
            </p:cNvCxnSpPr>
            <p:nvPr/>
          </p:nvCxnSpPr>
          <p:spPr>
            <a:xfrm>
              <a:off x="910664" y="91404"/>
              <a:ext cx="0" cy="91440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grpSp>
      <p:pic>
        <p:nvPicPr>
          <p:cNvPr id="155652" name="Picture 4" descr="Image result for KORUPS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762070"/>
            <a:ext cx="9144000" cy="6095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Diagram 2">
            <a:extLst>
              <a:ext uri="{FF2B5EF4-FFF2-40B4-BE49-F238E27FC236}">
                <a16:creationId xmlns="" xmlns:a16="http://schemas.microsoft.com/office/drawing/2014/main" id="{78AFBE5E-C32C-4281-A417-B85A387F7770}"/>
              </a:ext>
            </a:extLst>
          </p:cNvPr>
          <p:cNvGraphicFramePr/>
          <p:nvPr>
            <p:extLst>
              <p:ext uri="{D42A27DB-BD31-4B8C-83A1-F6EECF244321}">
                <p14:modId xmlns:p14="http://schemas.microsoft.com/office/powerpoint/2010/main" val="2070658314"/>
              </p:ext>
            </p:extLst>
          </p:nvPr>
        </p:nvGraphicFramePr>
        <p:xfrm>
          <a:off x="119063" y="1161645"/>
          <a:ext cx="8872421" cy="533867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Sld>
  <p:clrMapOvr>
    <a:masterClrMapping/>
  </p:clrMapOvr>
</p:sld>
</file>

<file path=ppt/theme/_rels/theme12.xml.rels><?xml version="1.0" encoding="UTF-8" standalone="yes"?>
<Relationships xmlns="http://schemas.openxmlformats.org/package/2006/relationships"><Relationship Id="rId1" Type="http://schemas.openxmlformats.org/officeDocument/2006/relationships/image" Target="../media/image6.jpeg"/></Relationships>
</file>

<file path=ppt/theme/_rels/them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image" Target="../media/image12.jpeg"/></Relationships>
</file>

<file path=ppt/theme/theme1.xml><?xml version="1.0" encoding="utf-8"?>
<a:theme xmlns:a="http://schemas.openxmlformats.org/drawingml/2006/main" name="Office Them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SimSun"/>
        <a:cs typeface=""/>
      </a:majorFont>
      <a:minorFont>
        <a:latin typeface="Calibri"/>
        <a:ea typeface="SimSun"/>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2000" b="0" i="0" u="none" strike="noStrike" cap="none" normalizeH="0" baseline="0" smtClean="0">
            <a:ln>
              <a:noFill/>
            </a:ln>
            <a:solidFill>
              <a:schemeClr val="tx1"/>
            </a:solidFill>
            <a:effectLst/>
            <a:latin typeface="Arial" pitchFamily="34" charset="0"/>
            <a:ea typeface="SimSun" pitchFamily="2" charset="-122"/>
            <a:sym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2000" b="0" i="0" u="none" strike="noStrike" cap="none" normalizeH="0" baseline="0" smtClean="0">
            <a:ln>
              <a:noFill/>
            </a:ln>
            <a:solidFill>
              <a:schemeClr val="tx1"/>
            </a:solidFill>
            <a:effectLst/>
            <a:latin typeface="Arial" pitchFamily="34" charset="0"/>
            <a:ea typeface="SimSun" pitchFamily="2" charset="-122"/>
            <a:sym typeface="Arial" pitchFamily="34" charset="0"/>
          </a:defRPr>
        </a:defPPr>
      </a:lstStyle>
    </a:lnDef>
  </a:objectDefaults>
  <a:extraClrSchemeLst/>
</a:theme>
</file>

<file path=ppt/theme/theme10.xml><?xml version="1.0" encoding="utf-8"?>
<a:theme xmlns:a="http://schemas.openxmlformats.org/drawingml/2006/main" name="1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1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Main Event">
  <a:themeElements>
    <a:clrScheme name="Main Event">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Main Event">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in Event">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 xmlns:thm15="http://schemas.microsoft.com/office/thememl/2012/main" name="Main Event" id="{AC372BB4-D83D-411E-B849-B641926BA760}" vid="{F1EFBDE3-1A95-4E3D-81AD-1F53D65BEA01}"/>
    </a:ext>
  </a:extLst>
</a:theme>
</file>

<file path=ppt/theme/theme14.xml><?xml version="1.0" encoding="utf-8"?>
<a:theme xmlns:a="http://schemas.openxmlformats.org/drawingml/2006/main" name="3_WelcomeDoc">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egoe UI">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WelcomeDoc" id="{E1E7EDF9-8B79-4E5D-B508-2301E35CD219}" vid="{4342E303-0389-44F2-B6F0-C13C203CC598}"/>
    </a:ext>
  </a:extLst>
</a:theme>
</file>

<file path=ppt/theme/theme15.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17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Office Them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eme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Standard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1800" b="0" i="0" u="none" strike="noStrike" cap="none" normalizeH="0" baseline="0" smtClean="0">
            <a:ln>
              <a:noFill/>
            </a:ln>
            <a:solidFill>
              <a:schemeClr val="tx1"/>
            </a:solidFill>
            <a:effectLst/>
            <a:latin typeface="Arial" charset="0"/>
          </a:defRPr>
        </a:defPPr>
      </a:lstStyle>
    </a:lnDef>
  </a:objectDefaults>
  <a:extraClrSchemeLst>
    <a:extraClrScheme>
      <a:clrScheme name="Standarddesign 1">
        <a:dk1>
          <a:srgbClr val="000000"/>
        </a:dk1>
        <a:lt1>
          <a:srgbClr val="FFFFFF"/>
        </a:lt1>
        <a:dk2>
          <a:srgbClr val="F49B17"/>
        </a:dk2>
        <a:lt2>
          <a:srgbClr val="B5412C"/>
        </a:lt2>
        <a:accent1>
          <a:srgbClr val="496954"/>
        </a:accent1>
        <a:accent2>
          <a:srgbClr val="658570"/>
        </a:accent2>
        <a:accent3>
          <a:srgbClr val="FFFFFF"/>
        </a:accent3>
        <a:accent4>
          <a:srgbClr val="000000"/>
        </a:accent4>
        <a:accent5>
          <a:srgbClr val="B1B9B3"/>
        </a:accent5>
        <a:accent6>
          <a:srgbClr val="5B7865"/>
        </a:accent6>
        <a:hlink>
          <a:srgbClr val="9EBEA9"/>
        </a:hlink>
        <a:folHlink>
          <a:srgbClr val="CAEAD5"/>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0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3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Basis">
  <a:themeElements>
    <a:clrScheme name="Basis">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 xmlns:thm15="http://schemas.microsoft.com/office/thememl/2012/main" name="Basis" id="{5665723A-49BA-4B57-8411-A56F8F207965}" vid="{90E45F77-AEFC-46EF-A7C1-5B338C297B02}"/>
    </a:ext>
  </a:extLst>
</a:theme>
</file>

<file path=ppt/theme/theme9.xml><?xml version="1.0" encoding="utf-8"?>
<a:theme xmlns:a="http://schemas.openxmlformats.org/drawingml/2006/main" name="16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1234</TotalTime>
  <Words>1746</Words>
  <Application>Microsoft Office PowerPoint</Application>
  <PresentationFormat>On-screen Show (4:3)</PresentationFormat>
  <Paragraphs>480</Paragraphs>
  <Slides>35</Slides>
  <Notes>10</Notes>
  <HiddenSlides>0</HiddenSlides>
  <MMClips>0</MMClips>
  <ScaleCrop>false</ScaleCrop>
  <HeadingPairs>
    <vt:vector size="6" baseType="variant">
      <vt:variant>
        <vt:lpstr>Theme</vt:lpstr>
      </vt:variant>
      <vt:variant>
        <vt:i4>16</vt:i4>
      </vt:variant>
      <vt:variant>
        <vt:lpstr>Embedded OLE Servers</vt:lpstr>
      </vt:variant>
      <vt:variant>
        <vt:i4>1</vt:i4>
      </vt:variant>
      <vt:variant>
        <vt:lpstr>Slide Titles</vt:lpstr>
      </vt:variant>
      <vt:variant>
        <vt:i4>35</vt:i4>
      </vt:variant>
    </vt:vector>
  </HeadingPairs>
  <TitlesOfParts>
    <vt:vector size="52" baseType="lpstr">
      <vt:lpstr>Office Theme</vt:lpstr>
      <vt:lpstr>7_Office Theme</vt:lpstr>
      <vt:lpstr>Theme1</vt:lpstr>
      <vt:lpstr>5_Office Theme</vt:lpstr>
      <vt:lpstr>2_Office Theme</vt:lpstr>
      <vt:lpstr>10_Office Theme</vt:lpstr>
      <vt:lpstr>13_Office Theme</vt:lpstr>
      <vt:lpstr>Basis</vt:lpstr>
      <vt:lpstr>16_Office Theme</vt:lpstr>
      <vt:lpstr>18_Office Theme</vt:lpstr>
      <vt:lpstr>19_Office Theme</vt:lpstr>
      <vt:lpstr>Adjacency</vt:lpstr>
      <vt:lpstr>Main Event</vt:lpstr>
      <vt:lpstr>3_WelcomeDoc</vt:lpstr>
      <vt:lpstr>8_Office Theme</vt:lpstr>
      <vt:lpstr>17_Office Theme</vt:lpstr>
      <vt:lpstr>Microsoft Excel Chart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Risiko Bencana di Indonesia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171 Daerah</vt:lpstr>
      <vt:lpstr>PowerPoint Presentation</vt:lpstr>
      <vt:lpstr>PowerPoint Presentation</vt:lpstr>
      <vt:lpstr>SASARAN INFRASTRUKTUR APBN 2017</vt:lpstr>
      <vt:lpstr>PowerPoint Presentation</vt:lpstr>
      <vt:lpstr>PowerPoint Presentation</vt:lpstr>
      <vt:lpstr>PowerPoint Presentation</vt:lpstr>
      <vt:lpstr>PEMANFAATAN DATA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2010-0567</dc:creator>
  <cp:lastModifiedBy>Putri</cp:lastModifiedBy>
  <cp:revision>78</cp:revision>
  <cp:lastPrinted>2017-05-12T12:22:34Z</cp:lastPrinted>
  <dcterms:created xsi:type="dcterms:W3CDTF">2017-04-26T08:28:39Z</dcterms:created>
  <dcterms:modified xsi:type="dcterms:W3CDTF">2017-09-25T12:08:57Z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3292534</vt:lpwstr>
  </property>
  <property fmtid="{D5CDD505-2E9C-101B-9397-08002B2CF9AE}" name="NXPowerLiteSettings" pid="3">
    <vt:lpwstr>C14001F0002800</vt:lpwstr>
  </property>
  <property fmtid="{D5CDD505-2E9C-101B-9397-08002B2CF9AE}" name="NXPowerLiteVersion" pid="4">
    <vt:lpwstr>D7.1.5</vt:lpwstr>
  </property>
</Properties>
</file>